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0" Type="http://schemas.openxmlformats.org/officeDocument/2006/relationships/image" Target="../media/image55.jpeg"/><Relationship Id="rId4" Type="http://schemas.openxmlformats.org/officeDocument/2006/relationships/image" Target="../media/image49.png"/><Relationship Id="rId9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6.png"/><Relationship Id="rId7" Type="http://schemas.openxmlformats.org/officeDocument/2006/relationships/image" Target="../media/image63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jpeg"/><Relationship Id="rId4" Type="http://schemas.openxmlformats.org/officeDocument/2006/relationships/image" Target="../media/image60.png"/><Relationship Id="rId9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椭圆 71"/>
          <p:cNvSpPr/>
          <p:nvPr/>
        </p:nvSpPr>
        <p:spPr>
          <a:xfrm>
            <a:off x="6214876" y="3263181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FFFF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1832345" y="3872778"/>
            <a:ext cx="1643449" cy="630195"/>
          </a:xfrm>
          <a:prstGeom prst="line">
            <a:avLst/>
          </a:prstGeom>
          <a:noFill/>
          <a:ln w="6350" cap="flat" cmpd="sng" algn="ctr">
            <a:solidFill>
              <a:srgbClr val="22F1F6"/>
            </a:solidFill>
            <a:prstDash val="sysDash"/>
            <a:miter lim="800000"/>
          </a:ln>
          <a:effectLst/>
        </p:spPr>
      </p:cxnSp>
      <p:cxnSp>
        <p:nvCxnSpPr>
          <p:cNvPr id="74" name="直接连接符 73"/>
          <p:cNvCxnSpPr/>
          <p:nvPr/>
        </p:nvCxnSpPr>
        <p:spPr>
          <a:xfrm flipV="1">
            <a:off x="4862221" y="4206409"/>
            <a:ext cx="1492696" cy="402124"/>
          </a:xfrm>
          <a:prstGeom prst="line">
            <a:avLst/>
          </a:prstGeom>
          <a:noFill/>
          <a:ln w="6350" cap="flat" cmpd="sng" algn="ctr">
            <a:solidFill>
              <a:srgbClr val="22F1F6"/>
            </a:solidFill>
            <a:prstDash val="sysDash"/>
            <a:miter lim="800000"/>
          </a:ln>
          <a:effectLst/>
        </p:spPr>
      </p:cxnSp>
      <p:sp>
        <p:nvSpPr>
          <p:cNvPr id="75" name="文本框 8"/>
          <p:cNvSpPr txBox="1"/>
          <p:nvPr/>
        </p:nvSpPr>
        <p:spPr>
          <a:xfrm>
            <a:off x="3525774" y="5728299"/>
            <a:ext cx="122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班级介绍</a:t>
            </a:r>
          </a:p>
        </p:txBody>
      </p:sp>
      <p:sp>
        <p:nvSpPr>
          <p:cNvPr id="76" name="文本框 9"/>
          <p:cNvSpPr txBox="1"/>
          <p:nvPr/>
        </p:nvSpPr>
        <p:spPr>
          <a:xfrm>
            <a:off x="6123712" y="5171750"/>
            <a:ext cx="2120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</a:t>
            </a: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家长们的建议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10"/>
          <p:cNvSpPr txBox="1"/>
          <p:nvPr/>
        </p:nvSpPr>
        <p:spPr>
          <a:xfrm>
            <a:off x="360437" y="4548992"/>
            <a:ext cx="1810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家长会的意义</a:t>
            </a:r>
            <a:endParaRPr lang="zh-CN" altLang="en-US" sz="2000" b="1" dirty="0">
              <a:solidFill>
                <a:srgbClr val="000000"/>
              </a:solidFill>
              <a:latin typeface="Calibri"/>
              <a:ea typeface="宋体"/>
            </a:endParaRPr>
          </a:p>
        </p:txBody>
      </p:sp>
      <p:sp>
        <p:nvSpPr>
          <p:cNvPr id="78" name="文本框 11"/>
          <p:cNvSpPr txBox="1"/>
          <p:nvPr/>
        </p:nvSpPr>
        <p:spPr>
          <a:xfrm>
            <a:off x="9362283" y="5484703"/>
            <a:ext cx="1758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新学期的</a:t>
            </a:r>
            <a:endParaRPr lang="en-US" altLang="zh-CN" sz="20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工作安排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十字星 78"/>
          <p:cNvSpPr/>
          <p:nvPr/>
        </p:nvSpPr>
        <p:spPr>
          <a:xfrm>
            <a:off x="4396570" y="3848813"/>
            <a:ext cx="317500" cy="317500"/>
          </a:xfrm>
          <a:prstGeom prst="star4">
            <a:avLst/>
          </a:prstGeom>
          <a:solidFill>
            <a:srgbClr val="D6F1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D6F133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0" name="十字星 79"/>
          <p:cNvSpPr/>
          <p:nvPr/>
        </p:nvSpPr>
        <p:spPr>
          <a:xfrm>
            <a:off x="7366897" y="3275114"/>
            <a:ext cx="317500" cy="317500"/>
          </a:xfrm>
          <a:prstGeom prst="star4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1" name="十字星 80"/>
          <p:cNvSpPr/>
          <p:nvPr/>
        </p:nvSpPr>
        <p:spPr>
          <a:xfrm rot="1004115">
            <a:off x="10466051" y="3873617"/>
            <a:ext cx="317500" cy="317500"/>
          </a:xfrm>
          <a:prstGeom prst="star4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702371" y="2918503"/>
            <a:ext cx="1172591" cy="1179462"/>
            <a:chOff x="1267237" y="4149067"/>
            <a:chExt cx="1172591" cy="1179462"/>
          </a:xfrm>
        </p:grpSpPr>
        <p:sp>
          <p:nvSpPr>
            <p:cNvPr id="83" name="五角星 2"/>
            <p:cNvSpPr/>
            <p:nvPr/>
          </p:nvSpPr>
          <p:spPr>
            <a:xfrm rot="1013228">
              <a:off x="1267237" y="4149067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0BEEF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文本框 17"/>
            <p:cNvSpPr txBox="1"/>
            <p:nvPr/>
          </p:nvSpPr>
          <p:spPr>
            <a:xfrm>
              <a:off x="1496257" y="4521472"/>
              <a:ext cx="495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F8FA7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01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F8FA7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599313" y="4175342"/>
            <a:ext cx="1133041" cy="1139680"/>
            <a:chOff x="4287746" y="3033409"/>
            <a:chExt cx="1133041" cy="1139680"/>
          </a:xfrm>
        </p:grpSpPr>
        <p:sp>
          <p:nvSpPr>
            <p:cNvPr id="86" name="五角星 2"/>
            <p:cNvSpPr/>
            <p:nvPr/>
          </p:nvSpPr>
          <p:spPr>
            <a:xfrm rot="20712691">
              <a:off x="4287746" y="3033409"/>
              <a:ext cx="1133041" cy="113968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85E80E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>
              <a:bevelT w="438150" h="158750" prst="angle"/>
              <a:bevelB w="88900"/>
              <a:extrusionClr>
                <a:srgbClr val="0DDBF1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文本框 20"/>
            <p:cNvSpPr txBox="1"/>
            <p:nvPr/>
          </p:nvSpPr>
          <p:spPr>
            <a:xfrm>
              <a:off x="4493999" y="3307130"/>
              <a:ext cx="64312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FFFFF"/>
                    </a:solidFill>
                  </a:ln>
                  <a:solidFill>
                    <a:srgbClr val="F5AF01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FFFFF"/>
                  </a:solidFill>
                </a:ln>
                <a:solidFill>
                  <a:srgbClr val="F5AF01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415314" y="3453964"/>
            <a:ext cx="1172591" cy="1179462"/>
            <a:chOff x="7103746" y="2312031"/>
            <a:chExt cx="1172591" cy="1179462"/>
          </a:xfrm>
        </p:grpSpPr>
        <p:sp>
          <p:nvSpPr>
            <p:cNvPr id="89" name="五角星 2"/>
            <p:cNvSpPr/>
            <p:nvPr/>
          </p:nvSpPr>
          <p:spPr>
            <a:xfrm rot="21134272">
              <a:off x="7103746" y="2312031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C000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文本框 23"/>
            <p:cNvSpPr txBox="1"/>
            <p:nvPr/>
          </p:nvSpPr>
          <p:spPr>
            <a:xfrm>
              <a:off x="7342314" y="2649400"/>
              <a:ext cx="56297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FFFFF"/>
                    </a:solidFill>
                  </a:ln>
                  <a:solidFill>
                    <a:srgbClr val="76CE0C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03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FFFFF"/>
                  </a:solidFill>
                </a:ln>
                <a:solidFill>
                  <a:srgbClr val="76CE0C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422126" y="3915281"/>
            <a:ext cx="1172591" cy="1179462"/>
            <a:chOff x="10110558" y="2773348"/>
            <a:chExt cx="1172591" cy="1179462"/>
          </a:xfrm>
        </p:grpSpPr>
        <p:sp>
          <p:nvSpPr>
            <p:cNvPr id="92" name="五角星 2"/>
            <p:cNvSpPr/>
            <p:nvPr/>
          </p:nvSpPr>
          <p:spPr>
            <a:xfrm rot="1517109">
              <a:off x="10110558" y="2773348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5B76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>
              <a:bevelT w="438150" h="158750" prst="angle"/>
              <a:bevelB w="88900"/>
              <a:extrusionClr>
                <a:srgbClr val="FF798F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文本框 26"/>
            <p:cNvSpPr txBox="1"/>
            <p:nvPr/>
          </p:nvSpPr>
          <p:spPr>
            <a:xfrm>
              <a:off x="10315547" y="3143073"/>
              <a:ext cx="62549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FFFFF"/>
                    </a:solidFill>
                  </a:ln>
                  <a:solidFill>
                    <a:srgbClr val="19B4C9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04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FFFFF"/>
                  </a:solidFill>
                </a:ln>
                <a:solidFill>
                  <a:srgbClr val="19B4C9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485458" y="2723601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22F1F6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5" name="十字星 94"/>
          <p:cNvSpPr/>
          <p:nvPr/>
        </p:nvSpPr>
        <p:spPr>
          <a:xfrm rot="20953261">
            <a:off x="1676331" y="2737341"/>
            <a:ext cx="317500" cy="317500"/>
          </a:xfrm>
          <a:prstGeom prst="star4">
            <a:avLst/>
          </a:prstGeom>
          <a:solidFill>
            <a:srgbClr val="06E5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3331632" y="3975753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D6F133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9135189" y="3699787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8" name="直接连接符 97"/>
          <p:cNvCxnSpPr/>
          <p:nvPr/>
        </p:nvCxnSpPr>
        <p:spPr>
          <a:xfrm>
            <a:off x="7862165" y="4054559"/>
            <a:ext cx="1251563" cy="292326"/>
          </a:xfrm>
          <a:prstGeom prst="line">
            <a:avLst/>
          </a:prstGeom>
          <a:noFill/>
          <a:ln w="6350" cap="flat" cmpd="sng" algn="ctr">
            <a:solidFill>
              <a:srgbClr val="22F1F6"/>
            </a:solidFill>
            <a:prstDash val="sysDash"/>
            <a:miter lim="800000"/>
          </a:ln>
          <a:effectLst/>
        </p:spPr>
      </p:cxnSp>
      <p:sp>
        <p:nvSpPr>
          <p:cNvPr id="99" name="文本框 36"/>
          <p:cNvSpPr txBox="1"/>
          <p:nvPr/>
        </p:nvSpPr>
        <p:spPr>
          <a:xfrm>
            <a:off x="4949645" y="2126580"/>
            <a:ext cx="1616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 smtClean="0">
                <a:solidFill>
                  <a:srgbClr val="FFFF00"/>
                </a:solidFill>
                <a:latin typeface="方正粗圆_GBK" panose="03000509000000000000" pitchFamily="65" charset="-122"/>
                <a:ea typeface="方正粗圆_GBK" panose="03000509000000000000" pitchFamily="65" charset="-122"/>
              </a:rPr>
              <a:t>目录</a:t>
            </a:r>
            <a:endParaRPr lang="zh-CN" altLang="en-US" sz="4800" dirty="0">
              <a:solidFill>
                <a:srgbClr val="FFFF00"/>
              </a:solidFill>
              <a:latin typeface="方正粗圆_GBK" panose="03000509000000000000" pitchFamily="65" charset="-122"/>
              <a:ea typeface="方正粗圆_GBK" panose="03000509000000000000" pitchFamily="65" charset="-122"/>
            </a:endParaRPr>
          </a:p>
        </p:txBody>
      </p:sp>
      <p:sp>
        <p:nvSpPr>
          <p:cNvPr id="100" name="文本框 43"/>
          <p:cNvSpPr txBox="1"/>
          <p:nvPr/>
        </p:nvSpPr>
        <p:spPr>
          <a:xfrm>
            <a:off x="5026565" y="2874486"/>
            <a:ext cx="1320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 smtClean="0">
                <a:solidFill>
                  <a:srgbClr val="22F1F6"/>
                </a:solidFill>
                <a:latin typeface="微软雅黑" panose="020B0503020204020204" pitchFamily="34" charset="-122"/>
                <a:ea typeface="宋体"/>
              </a:rPr>
              <a:t>Directory</a:t>
            </a:r>
            <a:endParaRPr lang="zh-CN" altLang="en-US" sz="2000" dirty="0">
              <a:solidFill>
                <a:srgbClr val="22F1F6"/>
              </a:solidFill>
              <a:latin typeface="微软雅黑" panose="020B0503020204020204" pitchFamily="34" charset="-122"/>
              <a:ea typeface="宋体"/>
            </a:endParaRPr>
          </a:p>
        </p:txBody>
      </p:sp>
      <p:grpSp>
        <p:nvGrpSpPr>
          <p:cNvPr id="101" name="组合 100"/>
          <p:cNvGrpSpPr/>
          <p:nvPr/>
        </p:nvGrpSpPr>
        <p:grpSpPr>
          <a:xfrm rot="1845734">
            <a:off x="3601044" y="1988643"/>
            <a:ext cx="1270929" cy="938559"/>
            <a:chOff x="467955" y="825830"/>
            <a:chExt cx="1688486" cy="1246918"/>
          </a:xfrm>
        </p:grpSpPr>
        <p:sp>
          <p:nvSpPr>
            <p:cNvPr id="102" name="梯形 96"/>
            <p:cNvSpPr/>
            <p:nvPr/>
          </p:nvSpPr>
          <p:spPr>
            <a:xfrm rot="4183552">
              <a:off x="756190" y="835010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rgbClr val="19B4C9"/>
            </a:solidFill>
            <a:ln w="38100" cap="flat" cmpd="sng" algn="ctr">
              <a:solidFill>
                <a:srgbClr val="73E0E3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3" name="梯形 96"/>
            <p:cNvSpPr/>
            <p:nvPr/>
          </p:nvSpPr>
          <p:spPr>
            <a:xfrm rot="4183552">
              <a:off x="1234404" y="1194710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73E0E3"/>
            </a:solidFill>
            <a:ln w="12700" cap="flat" cmpd="sng" algn="ctr">
              <a:solidFill>
                <a:srgbClr val="73E0E3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 rot="21335217">
              <a:off x="1363234" y="825830"/>
              <a:ext cx="793207" cy="804046"/>
              <a:chOff x="7973454" y="5027358"/>
              <a:chExt cx="1573288" cy="1594782"/>
            </a:xfrm>
          </p:grpSpPr>
          <p:sp>
            <p:nvSpPr>
              <p:cNvPr id="105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6" name="五角星 2"/>
              <p:cNvSpPr/>
              <p:nvPr/>
            </p:nvSpPr>
            <p:spPr>
              <a:xfrm rot="20480842">
                <a:off x="7973454" y="5041849"/>
                <a:ext cx="1571084" cy="1580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A3C4"/>
              </a:solidFill>
              <a:ln w="666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7250"/>
                                  </p:stCondLst>
                                  <p:childTnLst>
                                    <p:animRot by="21600000">
                                      <p:cBhvr>
                                        <p:cTn id="33" dur="11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1" nodeType="withEffect">
                                  <p:stCondLst>
                                    <p:cond delay="9750"/>
                                  </p:stCondLst>
                                  <p:childTnLst>
                                    <p:animRot by="21600000">
                                      <p:cBhvr>
                                        <p:cTn id="54" dur="9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1" nodeType="withEffect">
                                  <p:stCondLst>
                                    <p:cond delay="12250"/>
                                  </p:stCondLst>
                                  <p:childTnLst>
                                    <p:animRot by="10800000">
                                      <p:cBhvr>
                                        <p:cTn id="75" dur="7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1" nodeType="withEffect">
                                  <p:stCondLst>
                                    <p:cond delay="14250"/>
                                  </p:stCondLst>
                                  <p:childTnLst>
                                    <p:animRot by="5400000">
                                      <p:cBhvr>
                                        <p:cTn id="96" dur="4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16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2" grpId="1" animBg="1"/>
      <p:bldP spid="75" grpId="0"/>
      <p:bldP spid="76" grpId="0"/>
      <p:bldP spid="77" grpId="0"/>
      <p:bldP spid="78" grpId="0"/>
      <p:bldP spid="79" grpId="0" animBg="1"/>
      <p:bldP spid="80" grpId="0" animBg="1"/>
      <p:bldP spid="81" grpId="0" animBg="1"/>
      <p:bldP spid="94" grpId="0" animBg="1"/>
      <p:bldP spid="94" grpId="1" animBg="1"/>
      <p:bldP spid="95" grpId="0" animBg="1"/>
      <p:bldP spid="96" grpId="0" animBg="1"/>
      <p:bldP spid="96" grpId="1" animBg="1"/>
      <p:bldP spid="97" grpId="0" animBg="1"/>
      <p:bldP spid="97" grpId="1" animBg="1"/>
      <p:bldP spid="99" grpId="0"/>
      <p:bldP spid="1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062" r="4000" b="19307"/>
          <a:stretch/>
        </p:blipFill>
        <p:spPr>
          <a:xfrm>
            <a:off x="-215627" y="1008013"/>
            <a:ext cx="12192000" cy="375385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2"/>
          <p:cNvSpPr txBox="1"/>
          <p:nvPr/>
        </p:nvSpPr>
        <p:spPr>
          <a:xfrm>
            <a:off x="5126394" y="2611217"/>
            <a:ext cx="2053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本班学生</a:t>
            </a:r>
            <a:endParaRPr lang="en-US" altLang="zh-CN" sz="36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74562" y="3225650"/>
            <a:ext cx="329288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6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 点 </a:t>
            </a:r>
            <a:r>
              <a:rPr lang="en-US" altLang="zh-CN" sz="6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endParaRPr lang="zh-CN" altLang="en-US" sz="6600" dirty="0">
              <a:solidFill>
                <a:srgbClr val="FFFF00"/>
              </a:solidFill>
              <a:latin typeface="Calibri"/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215627" y="4408937"/>
            <a:ext cx="6320589" cy="866274"/>
          </a:xfrm>
          <a:prstGeom prst="rect">
            <a:avLst/>
          </a:prstGeom>
          <a:solidFill>
            <a:srgbClr val="19B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24753" y="4408936"/>
            <a:ext cx="5951621" cy="866275"/>
          </a:xfrm>
          <a:prstGeom prst="rect">
            <a:avLst/>
          </a:prstGeom>
          <a:solidFill>
            <a:srgbClr val="FFA3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83828" y="4472925"/>
            <a:ext cx="16498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  点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256296" y="4460895"/>
            <a:ext cx="14814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 足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1679581" y="6253814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基础</a:t>
            </a: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相对较好</a:t>
            </a:r>
            <a:endParaRPr lang="en-US" altLang="zh-CN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微软简粗黑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76631" y="5633853"/>
            <a:ext cx="12606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乐观 </a:t>
            </a:r>
            <a:endParaRPr lang="en-US" altLang="zh-CN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81142" y="5663468"/>
            <a:ext cx="100860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 跃</a:t>
            </a:r>
            <a:endParaRPr lang="zh-CN" altLang="en-US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023683" y="553571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贪玩</a:t>
            </a:r>
            <a:endParaRPr lang="zh-CN" altLang="en-US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323094" y="552368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懒散</a:t>
            </a:r>
            <a:endParaRPr lang="zh-CN" altLang="en-US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825479" y="6524173"/>
            <a:ext cx="2739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自我控制能力</a:t>
            </a: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差</a:t>
            </a:r>
            <a:endParaRPr lang="zh-CN" altLang="en-US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7982415" y="6023791"/>
            <a:ext cx="2387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ea typeface="微软简粗黑" pitchFamily="2" charset="-122"/>
              </a:rPr>
              <a:t>集体观念淡薄</a:t>
            </a:r>
            <a:endParaRPr lang="zh-CN" altLang="en-US" sz="2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微软简粗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1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1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1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336" y="5924407"/>
            <a:ext cx="1383324" cy="1172451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97252">
            <a:off x="8603049" y="5652842"/>
            <a:ext cx="781873" cy="1066191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3339">
            <a:off x="137656" y="5771468"/>
            <a:ext cx="838576" cy="541849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86674">
            <a:off x="5063424" y="5731192"/>
            <a:ext cx="1097379" cy="1352826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555295">
            <a:off x="6674632" y="6109554"/>
            <a:ext cx="1129887" cy="448271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59801">
            <a:off x="9888252" y="5985131"/>
            <a:ext cx="580572" cy="834573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6116" y="6197914"/>
            <a:ext cx="435427" cy="442339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70226" y="5583181"/>
            <a:ext cx="435427" cy="442339"/>
          </a:xfrm>
          <a:prstGeom prst="rect">
            <a:avLst/>
          </a:prstGeom>
        </p:spPr>
      </p:pic>
      <p:sp>
        <p:nvSpPr>
          <p:cNvPr id="95" name="矩形 94"/>
          <p:cNvSpPr/>
          <p:nvPr/>
        </p:nvSpPr>
        <p:spPr>
          <a:xfrm>
            <a:off x="601218" y="4518490"/>
            <a:ext cx="19385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96" name="矩形 95"/>
          <p:cNvSpPr/>
          <p:nvPr/>
        </p:nvSpPr>
        <p:spPr>
          <a:xfrm>
            <a:off x="3210103" y="3215857"/>
            <a:ext cx="2027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97" name="文本框 38"/>
          <p:cNvSpPr txBox="1"/>
          <p:nvPr/>
        </p:nvSpPr>
        <p:spPr>
          <a:xfrm>
            <a:off x="762072" y="4140724"/>
            <a:ext cx="16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39"/>
          <p:cNvSpPr txBox="1"/>
          <p:nvPr/>
        </p:nvSpPr>
        <p:spPr>
          <a:xfrm>
            <a:off x="3369953" y="2832731"/>
            <a:ext cx="16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5850898" y="4797061"/>
            <a:ext cx="19466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00" name="文本框 57"/>
          <p:cNvSpPr txBox="1"/>
          <p:nvPr/>
        </p:nvSpPr>
        <p:spPr>
          <a:xfrm>
            <a:off x="5944217" y="4403548"/>
            <a:ext cx="16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69548" y="2565445"/>
            <a:ext cx="1800964" cy="1379422"/>
            <a:chOff x="4640063" y="1819101"/>
            <a:chExt cx="2154589" cy="1650276"/>
          </a:xfrm>
        </p:grpSpPr>
        <p:sp>
          <p:nvSpPr>
            <p:cNvPr id="102" name="五角星 2"/>
            <p:cNvSpPr/>
            <p:nvPr/>
          </p:nvSpPr>
          <p:spPr>
            <a:xfrm rot="20227648">
              <a:off x="4851510" y="1823391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C4EF3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3" name="五角星 2"/>
            <p:cNvSpPr/>
            <p:nvPr/>
          </p:nvSpPr>
          <p:spPr>
            <a:xfrm rot="20227648">
              <a:off x="4847218" y="1819101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C4EF39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368300">
                <a:srgbClr val="81C147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4" name="五角星 2"/>
            <p:cNvSpPr/>
            <p:nvPr/>
          </p:nvSpPr>
          <p:spPr>
            <a:xfrm rot="20463093">
              <a:off x="4926374" y="2194893"/>
              <a:ext cx="563426" cy="43041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199" h="349269">
                  <a:moveTo>
                    <a:pt x="0" y="349269"/>
                  </a:moveTo>
                  <a:cubicBezTo>
                    <a:pt x="20092" y="284249"/>
                    <a:pt x="185939" y="281384"/>
                    <a:pt x="262139" y="223173"/>
                  </a:cubicBezTo>
                  <a:cubicBezTo>
                    <a:pt x="338339" y="164962"/>
                    <a:pt x="392179" y="0"/>
                    <a:pt x="457199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5086277" y="1951851"/>
              <a:ext cx="732999" cy="499698"/>
            </a:xfrm>
            <a:custGeom>
              <a:avLst/>
              <a:gdLst>
                <a:gd name="connsiteX0" fmla="*/ 0 w 895738"/>
                <a:gd name="connsiteY0" fmla="*/ 499698 h 499698"/>
                <a:gd name="connsiteX1" fmla="*/ 242595 w 895738"/>
                <a:gd name="connsiteY1" fmla="*/ 79820 h 499698"/>
                <a:gd name="connsiteX2" fmla="*/ 625151 w 895738"/>
                <a:gd name="connsiteY2" fmla="*/ 5175 h 499698"/>
                <a:gd name="connsiteX3" fmla="*/ 895738 w 895738"/>
                <a:gd name="connsiteY3" fmla="*/ 154465 h 49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738" h="499698">
                  <a:moveTo>
                    <a:pt x="0" y="499698"/>
                  </a:moveTo>
                  <a:cubicBezTo>
                    <a:pt x="69201" y="330969"/>
                    <a:pt x="138403" y="162240"/>
                    <a:pt x="242595" y="79820"/>
                  </a:cubicBezTo>
                  <a:cubicBezTo>
                    <a:pt x="346787" y="-2600"/>
                    <a:pt x="516294" y="-7266"/>
                    <a:pt x="625151" y="5175"/>
                  </a:cubicBezTo>
                  <a:cubicBezTo>
                    <a:pt x="734008" y="17616"/>
                    <a:pt x="814873" y="86040"/>
                    <a:pt x="895738" y="154465"/>
                  </a:cubicBezTo>
                </a:path>
              </a:pathLst>
            </a:custGeom>
            <a:noFill/>
            <a:ln w="50800" cap="rnd" cmpd="sng" algn="ctr">
              <a:solidFill>
                <a:srgbClr val="FDDF03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FDDF03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4640063" y="233425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51C3F9">
                <a:lumMod val="75000"/>
              </a:srgbClr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 rot="2733597">
              <a:off x="4715345" y="2211235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5054178" y="2956295"/>
              <a:ext cx="1189822" cy="462707"/>
            </a:xfrm>
            <a:custGeom>
              <a:avLst/>
              <a:gdLst>
                <a:gd name="connsiteX0" fmla="*/ 0 w 1244906"/>
                <a:gd name="connsiteY0" fmla="*/ 0 h 526264"/>
                <a:gd name="connsiteX1" fmla="*/ 165253 w 1244906"/>
                <a:gd name="connsiteY1" fmla="*/ 429658 h 526264"/>
                <a:gd name="connsiteX2" fmla="*/ 760163 w 1244906"/>
                <a:gd name="connsiteY2" fmla="*/ 517793 h 526264"/>
                <a:gd name="connsiteX3" fmla="*/ 1244906 w 1244906"/>
                <a:gd name="connsiteY3" fmla="*/ 286438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906" h="526264">
                  <a:moveTo>
                    <a:pt x="0" y="0"/>
                  </a:moveTo>
                  <a:cubicBezTo>
                    <a:pt x="19279" y="171679"/>
                    <a:pt x="38559" y="343359"/>
                    <a:pt x="165253" y="429658"/>
                  </a:cubicBezTo>
                  <a:cubicBezTo>
                    <a:pt x="291947" y="515957"/>
                    <a:pt x="580221" y="541663"/>
                    <a:pt x="760163" y="517793"/>
                  </a:cubicBezTo>
                  <a:cubicBezTo>
                    <a:pt x="940105" y="493923"/>
                    <a:pt x="1092505" y="390180"/>
                    <a:pt x="1244906" y="286438"/>
                  </a:cubicBezTo>
                </a:path>
              </a:pathLst>
            </a:custGeom>
            <a:noFill/>
            <a:ln w="50800" cap="rnd" cmpd="sng" algn="ctr">
              <a:solidFill>
                <a:srgbClr val="FDDF03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FDDF03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6288480" y="2416467"/>
              <a:ext cx="299147" cy="539826"/>
            </a:xfrm>
            <a:custGeom>
              <a:avLst/>
              <a:gdLst>
                <a:gd name="connsiteX0" fmla="*/ 0 w 299147"/>
                <a:gd name="connsiteY0" fmla="*/ 0 h 539826"/>
                <a:gd name="connsiteX1" fmla="*/ 297456 w 299147"/>
                <a:gd name="connsiteY1" fmla="*/ 165253 h 539826"/>
                <a:gd name="connsiteX2" fmla="*/ 99152 w 299147"/>
                <a:gd name="connsiteY2" fmla="*/ 539826 h 53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47" h="539826">
                  <a:moveTo>
                    <a:pt x="0" y="0"/>
                  </a:moveTo>
                  <a:cubicBezTo>
                    <a:pt x="140465" y="37641"/>
                    <a:pt x="280931" y="75282"/>
                    <a:pt x="297456" y="165253"/>
                  </a:cubicBezTo>
                  <a:cubicBezTo>
                    <a:pt x="313981" y="255224"/>
                    <a:pt x="206566" y="397525"/>
                    <a:pt x="99152" y="539826"/>
                  </a:cubicBezTo>
                </a:path>
              </a:pathLst>
            </a:custGeom>
            <a:noFill/>
            <a:ln w="50800" cap="rnd" cmpd="sng" algn="ctr">
              <a:solidFill>
                <a:srgbClr val="FDDF03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FDDF03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0" name="任意多边形 109"/>
            <p:cNvSpPr/>
            <p:nvPr/>
          </p:nvSpPr>
          <p:spPr>
            <a:xfrm rot="20610461">
              <a:off x="6327351" y="278161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1" name="五角星 2"/>
            <p:cNvSpPr/>
            <p:nvPr/>
          </p:nvSpPr>
          <p:spPr>
            <a:xfrm rot="7138278">
              <a:off x="6084827" y="2744429"/>
              <a:ext cx="234826" cy="26867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  <a:gd name="connsiteX0" fmla="*/ 0 w 195060"/>
                <a:gd name="connsiteY0" fmla="*/ 223173 h 223173"/>
                <a:gd name="connsiteX1" fmla="*/ 195060 w 195060"/>
                <a:gd name="connsiteY1" fmla="*/ 0 h 22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60" h="223173">
                  <a:moveTo>
                    <a:pt x="0" y="223173"/>
                  </a:moveTo>
                  <a:cubicBezTo>
                    <a:pt x="76200" y="164962"/>
                    <a:pt x="130040" y="0"/>
                    <a:pt x="195060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4909575" y="3275667"/>
              <a:ext cx="302010" cy="193710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3" name="任意多边形 112"/>
            <p:cNvSpPr/>
            <p:nvPr/>
          </p:nvSpPr>
          <p:spPr>
            <a:xfrm rot="3820380">
              <a:off x="5144154" y="3137501"/>
              <a:ext cx="293117" cy="188006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FA705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4" name="文本框 17"/>
            <p:cNvSpPr txBox="1"/>
            <p:nvPr/>
          </p:nvSpPr>
          <p:spPr>
            <a:xfrm>
              <a:off x="5324600" y="2292514"/>
              <a:ext cx="744731" cy="699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C9204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01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C9204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 rot="2481743">
            <a:off x="3352573" y="4373862"/>
            <a:ext cx="1800964" cy="1383824"/>
            <a:chOff x="4640063" y="1813835"/>
            <a:chExt cx="2154589" cy="1655542"/>
          </a:xfrm>
        </p:grpSpPr>
        <p:sp>
          <p:nvSpPr>
            <p:cNvPr id="116" name="五角星 2"/>
            <p:cNvSpPr/>
            <p:nvPr/>
          </p:nvSpPr>
          <p:spPr>
            <a:xfrm rot="20227648">
              <a:off x="4851510" y="1823391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C4EF3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7" name="五角星 2"/>
            <p:cNvSpPr/>
            <p:nvPr/>
          </p:nvSpPr>
          <p:spPr>
            <a:xfrm rot="20227648">
              <a:off x="4843841" y="1813835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DDF03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368300">
                <a:srgbClr val="F4B502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8" name="五角星 2"/>
            <p:cNvSpPr/>
            <p:nvPr/>
          </p:nvSpPr>
          <p:spPr>
            <a:xfrm rot="20463093">
              <a:off x="4926374" y="2194893"/>
              <a:ext cx="563426" cy="43041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199" h="349269">
                  <a:moveTo>
                    <a:pt x="0" y="349269"/>
                  </a:moveTo>
                  <a:cubicBezTo>
                    <a:pt x="20092" y="284249"/>
                    <a:pt x="185939" y="281384"/>
                    <a:pt x="262139" y="223173"/>
                  </a:cubicBezTo>
                  <a:cubicBezTo>
                    <a:pt x="338339" y="164962"/>
                    <a:pt x="392179" y="0"/>
                    <a:pt x="457199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9" name="任意多边形 118"/>
            <p:cNvSpPr/>
            <p:nvPr/>
          </p:nvSpPr>
          <p:spPr>
            <a:xfrm>
              <a:off x="5086277" y="1951851"/>
              <a:ext cx="732999" cy="499698"/>
            </a:xfrm>
            <a:custGeom>
              <a:avLst/>
              <a:gdLst>
                <a:gd name="connsiteX0" fmla="*/ 0 w 895738"/>
                <a:gd name="connsiteY0" fmla="*/ 499698 h 499698"/>
                <a:gd name="connsiteX1" fmla="*/ 242595 w 895738"/>
                <a:gd name="connsiteY1" fmla="*/ 79820 h 499698"/>
                <a:gd name="connsiteX2" fmla="*/ 625151 w 895738"/>
                <a:gd name="connsiteY2" fmla="*/ 5175 h 499698"/>
                <a:gd name="connsiteX3" fmla="*/ 895738 w 895738"/>
                <a:gd name="connsiteY3" fmla="*/ 154465 h 49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738" h="499698">
                  <a:moveTo>
                    <a:pt x="0" y="499698"/>
                  </a:moveTo>
                  <a:cubicBezTo>
                    <a:pt x="69201" y="330969"/>
                    <a:pt x="138403" y="162240"/>
                    <a:pt x="242595" y="79820"/>
                  </a:cubicBezTo>
                  <a:cubicBezTo>
                    <a:pt x="346787" y="-2600"/>
                    <a:pt x="516294" y="-7266"/>
                    <a:pt x="625151" y="5175"/>
                  </a:cubicBezTo>
                  <a:cubicBezTo>
                    <a:pt x="734008" y="17616"/>
                    <a:pt x="814873" y="86040"/>
                    <a:pt x="895738" y="154465"/>
                  </a:cubicBezTo>
                </a:path>
              </a:pathLst>
            </a:custGeom>
            <a:noFill/>
            <a:ln w="50800" cap="rnd" cmpd="sng" algn="ctr">
              <a:solidFill>
                <a:srgbClr val="92D050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92D050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4640063" y="233425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FA705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1" name="任意多边形 120"/>
            <p:cNvSpPr/>
            <p:nvPr/>
          </p:nvSpPr>
          <p:spPr>
            <a:xfrm rot="2733597">
              <a:off x="4715345" y="2211235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2" name="任意多边形 121"/>
            <p:cNvSpPr/>
            <p:nvPr/>
          </p:nvSpPr>
          <p:spPr>
            <a:xfrm>
              <a:off x="5054178" y="2956295"/>
              <a:ext cx="1189822" cy="462707"/>
            </a:xfrm>
            <a:custGeom>
              <a:avLst/>
              <a:gdLst>
                <a:gd name="connsiteX0" fmla="*/ 0 w 1244906"/>
                <a:gd name="connsiteY0" fmla="*/ 0 h 526264"/>
                <a:gd name="connsiteX1" fmla="*/ 165253 w 1244906"/>
                <a:gd name="connsiteY1" fmla="*/ 429658 h 526264"/>
                <a:gd name="connsiteX2" fmla="*/ 760163 w 1244906"/>
                <a:gd name="connsiteY2" fmla="*/ 517793 h 526264"/>
                <a:gd name="connsiteX3" fmla="*/ 1244906 w 1244906"/>
                <a:gd name="connsiteY3" fmla="*/ 286438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906" h="526264">
                  <a:moveTo>
                    <a:pt x="0" y="0"/>
                  </a:moveTo>
                  <a:cubicBezTo>
                    <a:pt x="19279" y="171679"/>
                    <a:pt x="38559" y="343359"/>
                    <a:pt x="165253" y="429658"/>
                  </a:cubicBezTo>
                  <a:cubicBezTo>
                    <a:pt x="291947" y="515957"/>
                    <a:pt x="580221" y="541663"/>
                    <a:pt x="760163" y="517793"/>
                  </a:cubicBezTo>
                  <a:cubicBezTo>
                    <a:pt x="940105" y="493923"/>
                    <a:pt x="1092505" y="390180"/>
                    <a:pt x="1244906" y="286438"/>
                  </a:cubicBezTo>
                </a:path>
              </a:pathLst>
            </a:custGeom>
            <a:noFill/>
            <a:ln w="50800" cap="rnd" cmpd="sng" algn="ctr">
              <a:solidFill>
                <a:srgbClr val="92D050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81C147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3" name="任意多边形 122"/>
            <p:cNvSpPr/>
            <p:nvPr/>
          </p:nvSpPr>
          <p:spPr>
            <a:xfrm>
              <a:off x="6288480" y="2416467"/>
              <a:ext cx="299147" cy="539826"/>
            </a:xfrm>
            <a:custGeom>
              <a:avLst/>
              <a:gdLst>
                <a:gd name="connsiteX0" fmla="*/ 0 w 299147"/>
                <a:gd name="connsiteY0" fmla="*/ 0 h 539826"/>
                <a:gd name="connsiteX1" fmla="*/ 297456 w 299147"/>
                <a:gd name="connsiteY1" fmla="*/ 165253 h 539826"/>
                <a:gd name="connsiteX2" fmla="*/ 99152 w 299147"/>
                <a:gd name="connsiteY2" fmla="*/ 539826 h 53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47" h="539826">
                  <a:moveTo>
                    <a:pt x="0" y="0"/>
                  </a:moveTo>
                  <a:cubicBezTo>
                    <a:pt x="140465" y="37641"/>
                    <a:pt x="280931" y="75282"/>
                    <a:pt x="297456" y="165253"/>
                  </a:cubicBezTo>
                  <a:cubicBezTo>
                    <a:pt x="313981" y="255224"/>
                    <a:pt x="206566" y="397525"/>
                    <a:pt x="99152" y="539826"/>
                  </a:cubicBezTo>
                </a:path>
              </a:pathLst>
            </a:custGeom>
            <a:noFill/>
            <a:ln w="50800" cap="rnd" cmpd="sng" algn="ctr">
              <a:solidFill>
                <a:srgbClr val="92D050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97BF17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4" name="任意多边形 123"/>
            <p:cNvSpPr/>
            <p:nvPr/>
          </p:nvSpPr>
          <p:spPr>
            <a:xfrm rot="20610461">
              <a:off x="6327351" y="278161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5" name="五角星 2"/>
            <p:cNvSpPr/>
            <p:nvPr/>
          </p:nvSpPr>
          <p:spPr>
            <a:xfrm rot="7138278">
              <a:off x="6084827" y="2744429"/>
              <a:ext cx="234826" cy="26867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  <a:gd name="connsiteX0" fmla="*/ 0 w 195060"/>
                <a:gd name="connsiteY0" fmla="*/ 223173 h 223173"/>
                <a:gd name="connsiteX1" fmla="*/ 195060 w 195060"/>
                <a:gd name="connsiteY1" fmla="*/ 0 h 22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60" h="223173">
                  <a:moveTo>
                    <a:pt x="0" y="223173"/>
                  </a:moveTo>
                  <a:cubicBezTo>
                    <a:pt x="76200" y="164962"/>
                    <a:pt x="130040" y="0"/>
                    <a:pt x="195060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4909575" y="3275667"/>
              <a:ext cx="302010" cy="193710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18109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7" name="任意多边形 126"/>
            <p:cNvSpPr/>
            <p:nvPr/>
          </p:nvSpPr>
          <p:spPr>
            <a:xfrm rot="3820380">
              <a:off x="5144154" y="3137501"/>
              <a:ext cx="293117" cy="188006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8" name="文本框 34"/>
            <p:cNvSpPr txBox="1"/>
            <p:nvPr/>
          </p:nvSpPr>
          <p:spPr>
            <a:xfrm rot="19118257">
              <a:off x="5385832" y="2293546"/>
              <a:ext cx="744731" cy="6995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1CD8EC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1CD8EC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 rot="253194">
            <a:off x="5903920" y="2750763"/>
            <a:ext cx="1800964" cy="1375836"/>
            <a:chOff x="4640063" y="1823391"/>
            <a:chExt cx="2154589" cy="1645986"/>
          </a:xfrm>
        </p:grpSpPr>
        <p:sp>
          <p:nvSpPr>
            <p:cNvPr id="130" name="五角星 2"/>
            <p:cNvSpPr/>
            <p:nvPr/>
          </p:nvSpPr>
          <p:spPr>
            <a:xfrm rot="20227648">
              <a:off x="4851510" y="1823391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C4EF3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1" name="五角星 2"/>
            <p:cNvSpPr/>
            <p:nvPr/>
          </p:nvSpPr>
          <p:spPr>
            <a:xfrm rot="20227648">
              <a:off x="4863198" y="1834323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84F6FC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368300">
                <a:srgbClr val="13CCDF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2" name="五角星 2"/>
            <p:cNvSpPr/>
            <p:nvPr/>
          </p:nvSpPr>
          <p:spPr>
            <a:xfrm rot="20463093">
              <a:off x="4926374" y="2194893"/>
              <a:ext cx="563426" cy="43041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199" h="349269">
                  <a:moveTo>
                    <a:pt x="0" y="349269"/>
                  </a:moveTo>
                  <a:cubicBezTo>
                    <a:pt x="20092" y="284249"/>
                    <a:pt x="185939" y="281384"/>
                    <a:pt x="262139" y="223173"/>
                  </a:cubicBezTo>
                  <a:cubicBezTo>
                    <a:pt x="338339" y="164962"/>
                    <a:pt x="392179" y="0"/>
                    <a:pt x="457199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5086277" y="1951851"/>
              <a:ext cx="732999" cy="499698"/>
            </a:xfrm>
            <a:custGeom>
              <a:avLst/>
              <a:gdLst>
                <a:gd name="connsiteX0" fmla="*/ 0 w 895738"/>
                <a:gd name="connsiteY0" fmla="*/ 499698 h 499698"/>
                <a:gd name="connsiteX1" fmla="*/ 242595 w 895738"/>
                <a:gd name="connsiteY1" fmla="*/ 79820 h 499698"/>
                <a:gd name="connsiteX2" fmla="*/ 625151 w 895738"/>
                <a:gd name="connsiteY2" fmla="*/ 5175 h 499698"/>
                <a:gd name="connsiteX3" fmla="*/ 895738 w 895738"/>
                <a:gd name="connsiteY3" fmla="*/ 154465 h 49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738" h="499698">
                  <a:moveTo>
                    <a:pt x="0" y="499698"/>
                  </a:moveTo>
                  <a:cubicBezTo>
                    <a:pt x="69201" y="330969"/>
                    <a:pt x="138403" y="162240"/>
                    <a:pt x="242595" y="79820"/>
                  </a:cubicBezTo>
                  <a:cubicBezTo>
                    <a:pt x="346787" y="-2600"/>
                    <a:pt x="516294" y="-7266"/>
                    <a:pt x="625151" y="5175"/>
                  </a:cubicBezTo>
                  <a:cubicBezTo>
                    <a:pt x="734008" y="17616"/>
                    <a:pt x="814873" y="86040"/>
                    <a:pt x="895738" y="154465"/>
                  </a:cubicBezTo>
                </a:path>
              </a:pathLst>
            </a:custGeom>
            <a:noFill/>
            <a:ln w="50800" cap="rnd" cmpd="sng" algn="ctr">
              <a:solidFill>
                <a:srgbClr val="1CD8EC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1CD8EC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4640063" y="233425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FC9204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5" name="任意多边形 134"/>
            <p:cNvSpPr/>
            <p:nvPr/>
          </p:nvSpPr>
          <p:spPr>
            <a:xfrm rot="2733597">
              <a:off x="4715345" y="2211235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F4B502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5054178" y="2956295"/>
              <a:ext cx="1189822" cy="462707"/>
            </a:xfrm>
            <a:custGeom>
              <a:avLst/>
              <a:gdLst>
                <a:gd name="connsiteX0" fmla="*/ 0 w 1244906"/>
                <a:gd name="connsiteY0" fmla="*/ 0 h 526264"/>
                <a:gd name="connsiteX1" fmla="*/ 165253 w 1244906"/>
                <a:gd name="connsiteY1" fmla="*/ 429658 h 526264"/>
                <a:gd name="connsiteX2" fmla="*/ 760163 w 1244906"/>
                <a:gd name="connsiteY2" fmla="*/ 517793 h 526264"/>
                <a:gd name="connsiteX3" fmla="*/ 1244906 w 1244906"/>
                <a:gd name="connsiteY3" fmla="*/ 286438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906" h="526264">
                  <a:moveTo>
                    <a:pt x="0" y="0"/>
                  </a:moveTo>
                  <a:cubicBezTo>
                    <a:pt x="19279" y="171679"/>
                    <a:pt x="38559" y="343359"/>
                    <a:pt x="165253" y="429658"/>
                  </a:cubicBezTo>
                  <a:cubicBezTo>
                    <a:pt x="291947" y="515957"/>
                    <a:pt x="580221" y="541663"/>
                    <a:pt x="760163" y="517793"/>
                  </a:cubicBezTo>
                  <a:cubicBezTo>
                    <a:pt x="940105" y="493923"/>
                    <a:pt x="1092505" y="390180"/>
                    <a:pt x="1244906" y="286438"/>
                  </a:cubicBezTo>
                </a:path>
              </a:pathLst>
            </a:custGeom>
            <a:noFill/>
            <a:ln w="50800" cap="rnd" cmpd="sng" algn="ctr">
              <a:solidFill>
                <a:srgbClr val="1CD8EC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1CD8EC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6288480" y="2416467"/>
              <a:ext cx="299147" cy="539826"/>
            </a:xfrm>
            <a:custGeom>
              <a:avLst/>
              <a:gdLst>
                <a:gd name="connsiteX0" fmla="*/ 0 w 299147"/>
                <a:gd name="connsiteY0" fmla="*/ 0 h 539826"/>
                <a:gd name="connsiteX1" fmla="*/ 297456 w 299147"/>
                <a:gd name="connsiteY1" fmla="*/ 165253 h 539826"/>
                <a:gd name="connsiteX2" fmla="*/ 99152 w 299147"/>
                <a:gd name="connsiteY2" fmla="*/ 539826 h 53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47" h="539826">
                  <a:moveTo>
                    <a:pt x="0" y="0"/>
                  </a:moveTo>
                  <a:cubicBezTo>
                    <a:pt x="140465" y="37641"/>
                    <a:pt x="280931" y="75282"/>
                    <a:pt x="297456" y="165253"/>
                  </a:cubicBezTo>
                  <a:cubicBezTo>
                    <a:pt x="313981" y="255224"/>
                    <a:pt x="206566" y="397525"/>
                    <a:pt x="99152" y="539826"/>
                  </a:cubicBezTo>
                </a:path>
              </a:pathLst>
            </a:custGeom>
            <a:noFill/>
            <a:ln w="50800" cap="rnd" cmpd="sng" algn="ctr">
              <a:solidFill>
                <a:srgbClr val="1CD8EC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1CD8EC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8" name="任意多边形 137"/>
            <p:cNvSpPr/>
            <p:nvPr/>
          </p:nvSpPr>
          <p:spPr>
            <a:xfrm rot="20610461">
              <a:off x="6327351" y="278161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FC9204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9" name="五角星 2"/>
            <p:cNvSpPr/>
            <p:nvPr/>
          </p:nvSpPr>
          <p:spPr>
            <a:xfrm rot="7138278">
              <a:off x="6084827" y="2744429"/>
              <a:ext cx="234826" cy="26867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  <a:gd name="connsiteX0" fmla="*/ 0 w 195060"/>
                <a:gd name="connsiteY0" fmla="*/ 223173 h 223173"/>
                <a:gd name="connsiteX1" fmla="*/ 195060 w 195060"/>
                <a:gd name="connsiteY1" fmla="*/ 0 h 22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60" h="223173">
                  <a:moveTo>
                    <a:pt x="0" y="223173"/>
                  </a:moveTo>
                  <a:cubicBezTo>
                    <a:pt x="76200" y="164962"/>
                    <a:pt x="130040" y="0"/>
                    <a:pt x="195060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4909575" y="3275667"/>
              <a:ext cx="302010" cy="193710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7A76F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1" name="任意多边形 140"/>
            <p:cNvSpPr/>
            <p:nvPr/>
          </p:nvSpPr>
          <p:spPr>
            <a:xfrm rot="3820380">
              <a:off x="5144154" y="3137501"/>
              <a:ext cx="293117" cy="188006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F4B502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2" name="文本框 53"/>
            <p:cNvSpPr txBox="1"/>
            <p:nvPr/>
          </p:nvSpPr>
          <p:spPr>
            <a:xfrm rot="21346806">
              <a:off x="5331418" y="2292524"/>
              <a:ext cx="744731" cy="699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92D05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03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92D05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 rot="2481743">
            <a:off x="8910820" y="4259548"/>
            <a:ext cx="1800964" cy="1383824"/>
            <a:chOff x="4640063" y="1813835"/>
            <a:chExt cx="2154589" cy="1655542"/>
          </a:xfrm>
        </p:grpSpPr>
        <p:sp>
          <p:nvSpPr>
            <p:cNvPr id="144" name="五角星 2"/>
            <p:cNvSpPr/>
            <p:nvPr/>
          </p:nvSpPr>
          <p:spPr>
            <a:xfrm rot="20227648">
              <a:off x="4851510" y="1823391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C4EF3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5" name="五角星 2"/>
            <p:cNvSpPr/>
            <p:nvPr/>
          </p:nvSpPr>
          <p:spPr>
            <a:xfrm rot="20227648">
              <a:off x="4843842" y="1813835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7C80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368300">
                <a:srgbClr val="FE4448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6" name="五角星 2"/>
            <p:cNvSpPr/>
            <p:nvPr/>
          </p:nvSpPr>
          <p:spPr>
            <a:xfrm rot="20463093">
              <a:off x="4926374" y="2194893"/>
              <a:ext cx="563426" cy="43041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199" h="349269">
                  <a:moveTo>
                    <a:pt x="0" y="349269"/>
                  </a:moveTo>
                  <a:cubicBezTo>
                    <a:pt x="20092" y="284249"/>
                    <a:pt x="185939" y="281384"/>
                    <a:pt x="262139" y="223173"/>
                  </a:cubicBezTo>
                  <a:cubicBezTo>
                    <a:pt x="338339" y="164962"/>
                    <a:pt x="392179" y="0"/>
                    <a:pt x="457199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5086277" y="1951851"/>
              <a:ext cx="732999" cy="499698"/>
            </a:xfrm>
            <a:custGeom>
              <a:avLst/>
              <a:gdLst>
                <a:gd name="connsiteX0" fmla="*/ 0 w 895738"/>
                <a:gd name="connsiteY0" fmla="*/ 499698 h 499698"/>
                <a:gd name="connsiteX1" fmla="*/ 242595 w 895738"/>
                <a:gd name="connsiteY1" fmla="*/ 79820 h 499698"/>
                <a:gd name="connsiteX2" fmla="*/ 625151 w 895738"/>
                <a:gd name="connsiteY2" fmla="*/ 5175 h 499698"/>
                <a:gd name="connsiteX3" fmla="*/ 895738 w 895738"/>
                <a:gd name="connsiteY3" fmla="*/ 154465 h 49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738" h="499698">
                  <a:moveTo>
                    <a:pt x="0" y="499698"/>
                  </a:moveTo>
                  <a:cubicBezTo>
                    <a:pt x="69201" y="330969"/>
                    <a:pt x="138403" y="162240"/>
                    <a:pt x="242595" y="79820"/>
                  </a:cubicBezTo>
                  <a:cubicBezTo>
                    <a:pt x="346787" y="-2600"/>
                    <a:pt x="516294" y="-7266"/>
                    <a:pt x="625151" y="5175"/>
                  </a:cubicBezTo>
                  <a:cubicBezTo>
                    <a:pt x="734008" y="17616"/>
                    <a:pt x="814873" y="86040"/>
                    <a:pt x="895738" y="154465"/>
                  </a:cubicBezTo>
                </a:path>
              </a:pathLst>
            </a:cu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FFC000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8" name="任意多边形 147"/>
            <p:cNvSpPr/>
            <p:nvPr/>
          </p:nvSpPr>
          <p:spPr>
            <a:xfrm>
              <a:off x="4640063" y="233425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18109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9" name="任意多边形 148"/>
            <p:cNvSpPr/>
            <p:nvPr/>
          </p:nvSpPr>
          <p:spPr>
            <a:xfrm rot="2733597">
              <a:off x="4715345" y="2211235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92D050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0" name="任意多边形 149"/>
            <p:cNvSpPr/>
            <p:nvPr/>
          </p:nvSpPr>
          <p:spPr>
            <a:xfrm>
              <a:off x="5054178" y="2956295"/>
              <a:ext cx="1189822" cy="462707"/>
            </a:xfrm>
            <a:custGeom>
              <a:avLst/>
              <a:gdLst>
                <a:gd name="connsiteX0" fmla="*/ 0 w 1244906"/>
                <a:gd name="connsiteY0" fmla="*/ 0 h 526264"/>
                <a:gd name="connsiteX1" fmla="*/ 165253 w 1244906"/>
                <a:gd name="connsiteY1" fmla="*/ 429658 h 526264"/>
                <a:gd name="connsiteX2" fmla="*/ 760163 w 1244906"/>
                <a:gd name="connsiteY2" fmla="*/ 517793 h 526264"/>
                <a:gd name="connsiteX3" fmla="*/ 1244906 w 1244906"/>
                <a:gd name="connsiteY3" fmla="*/ 286438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906" h="526264">
                  <a:moveTo>
                    <a:pt x="0" y="0"/>
                  </a:moveTo>
                  <a:cubicBezTo>
                    <a:pt x="19279" y="171679"/>
                    <a:pt x="38559" y="343359"/>
                    <a:pt x="165253" y="429658"/>
                  </a:cubicBezTo>
                  <a:cubicBezTo>
                    <a:pt x="291947" y="515957"/>
                    <a:pt x="580221" y="541663"/>
                    <a:pt x="760163" y="517793"/>
                  </a:cubicBezTo>
                  <a:cubicBezTo>
                    <a:pt x="940105" y="493923"/>
                    <a:pt x="1092505" y="390180"/>
                    <a:pt x="1244906" y="286438"/>
                  </a:cubicBezTo>
                </a:path>
              </a:pathLst>
            </a:cu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FFC000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1" name="任意多边形 150"/>
            <p:cNvSpPr/>
            <p:nvPr/>
          </p:nvSpPr>
          <p:spPr>
            <a:xfrm>
              <a:off x="6288480" y="2416467"/>
              <a:ext cx="299147" cy="539826"/>
            </a:xfrm>
            <a:custGeom>
              <a:avLst/>
              <a:gdLst>
                <a:gd name="connsiteX0" fmla="*/ 0 w 299147"/>
                <a:gd name="connsiteY0" fmla="*/ 0 h 539826"/>
                <a:gd name="connsiteX1" fmla="*/ 297456 w 299147"/>
                <a:gd name="connsiteY1" fmla="*/ 165253 h 539826"/>
                <a:gd name="connsiteX2" fmla="*/ 99152 w 299147"/>
                <a:gd name="connsiteY2" fmla="*/ 539826 h 53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47" h="539826">
                  <a:moveTo>
                    <a:pt x="0" y="0"/>
                  </a:moveTo>
                  <a:cubicBezTo>
                    <a:pt x="140465" y="37641"/>
                    <a:pt x="280931" y="75282"/>
                    <a:pt x="297456" y="165253"/>
                  </a:cubicBezTo>
                  <a:cubicBezTo>
                    <a:pt x="313981" y="255224"/>
                    <a:pt x="206566" y="397525"/>
                    <a:pt x="99152" y="539826"/>
                  </a:cubicBezTo>
                </a:path>
              </a:pathLst>
            </a:cu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  <a:scene3d>
              <a:camera prst="orthographicFront"/>
              <a:lightRig rig="soft" dir="t"/>
            </a:scene3d>
            <a:sp3d contourW="12700" prstMaterial="plastic">
              <a:bevelT w="69850" h="19050"/>
              <a:bevelB w="38100" h="101600"/>
              <a:contourClr>
                <a:srgbClr val="FFC000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2" name="任意多边形 151"/>
            <p:cNvSpPr/>
            <p:nvPr/>
          </p:nvSpPr>
          <p:spPr>
            <a:xfrm rot="20610461">
              <a:off x="6327351" y="2781616"/>
              <a:ext cx="467301" cy="231299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18109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3" name="五角星 2"/>
            <p:cNvSpPr/>
            <p:nvPr/>
          </p:nvSpPr>
          <p:spPr>
            <a:xfrm rot="7138278">
              <a:off x="6084827" y="2744429"/>
              <a:ext cx="234826" cy="268670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654322 w 918524"/>
                <a:gd name="connsiteY0" fmla="*/ 223173 h 923906"/>
                <a:gd name="connsiteX1" fmla="*/ 916461 w 918524"/>
                <a:gd name="connsiteY1" fmla="*/ 349269 h 923906"/>
                <a:gd name="connsiteX2" fmla="*/ 774876 w 918524"/>
                <a:gd name="connsiteY2" fmla="*/ 613293 h 923906"/>
                <a:gd name="connsiteX3" fmla="*/ 741827 w 918524"/>
                <a:gd name="connsiteY3" fmla="*/ 914398 h 923906"/>
                <a:gd name="connsiteX4" fmla="*/ 459262 w 918524"/>
                <a:gd name="connsiteY4" fmla="*/ 854400 h 923906"/>
                <a:gd name="connsiteX5" fmla="*/ 176697 w 918524"/>
                <a:gd name="connsiteY5" fmla="*/ 914398 h 923906"/>
                <a:gd name="connsiteX6" fmla="*/ 143648 w 918524"/>
                <a:gd name="connsiteY6" fmla="*/ 613293 h 923906"/>
                <a:gd name="connsiteX7" fmla="*/ 2063 w 918524"/>
                <a:gd name="connsiteY7" fmla="*/ 349269 h 923906"/>
                <a:gd name="connsiteX8" fmla="*/ 264202 w 918524"/>
                <a:gd name="connsiteY8" fmla="*/ 223173 h 923906"/>
                <a:gd name="connsiteX9" fmla="*/ 459262 w 918524"/>
                <a:gd name="connsiteY9" fmla="*/ 0 h 923906"/>
                <a:gd name="connsiteX10" fmla="*/ 715845 w 918524"/>
                <a:gd name="connsiteY10" fmla="*/ 284696 h 923906"/>
                <a:gd name="connsiteX0" fmla="*/ 916461 w 918524"/>
                <a:gd name="connsiteY0" fmla="*/ 349269 h 923906"/>
                <a:gd name="connsiteX1" fmla="*/ 774876 w 918524"/>
                <a:gd name="connsiteY1" fmla="*/ 613293 h 923906"/>
                <a:gd name="connsiteX2" fmla="*/ 741827 w 918524"/>
                <a:gd name="connsiteY2" fmla="*/ 914398 h 923906"/>
                <a:gd name="connsiteX3" fmla="*/ 459262 w 918524"/>
                <a:gd name="connsiteY3" fmla="*/ 854400 h 923906"/>
                <a:gd name="connsiteX4" fmla="*/ 176697 w 918524"/>
                <a:gd name="connsiteY4" fmla="*/ 914398 h 923906"/>
                <a:gd name="connsiteX5" fmla="*/ 143648 w 918524"/>
                <a:gd name="connsiteY5" fmla="*/ 613293 h 923906"/>
                <a:gd name="connsiteX6" fmla="*/ 2063 w 918524"/>
                <a:gd name="connsiteY6" fmla="*/ 349269 h 923906"/>
                <a:gd name="connsiteX7" fmla="*/ 264202 w 918524"/>
                <a:gd name="connsiteY7" fmla="*/ 223173 h 923906"/>
                <a:gd name="connsiteX8" fmla="*/ 459262 w 918524"/>
                <a:gd name="connsiteY8" fmla="*/ 0 h 923906"/>
                <a:gd name="connsiteX9" fmla="*/ 715845 w 918524"/>
                <a:gd name="connsiteY9" fmla="*/ 284696 h 923906"/>
                <a:gd name="connsiteX0" fmla="*/ 774876 w 774876"/>
                <a:gd name="connsiteY0" fmla="*/ 613293 h 923906"/>
                <a:gd name="connsiteX1" fmla="*/ 741827 w 774876"/>
                <a:gd name="connsiteY1" fmla="*/ 914398 h 923906"/>
                <a:gd name="connsiteX2" fmla="*/ 459262 w 774876"/>
                <a:gd name="connsiteY2" fmla="*/ 854400 h 923906"/>
                <a:gd name="connsiteX3" fmla="*/ 176697 w 774876"/>
                <a:gd name="connsiteY3" fmla="*/ 914398 h 923906"/>
                <a:gd name="connsiteX4" fmla="*/ 143648 w 774876"/>
                <a:gd name="connsiteY4" fmla="*/ 613293 h 923906"/>
                <a:gd name="connsiteX5" fmla="*/ 2063 w 774876"/>
                <a:gd name="connsiteY5" fmla="*/ 349269 h 923906"/>
                <a:gd name="connsiteX6" fmla="*/ 264202 w 774876"/>
                <a:gd name="connsiteY6" fmla="*/ 223173 h 923906"/>
                <a:gd name="connsiteX7" fmla="*/ 459262 w 774876"/>
                <a:gd name="connsiteY7" fmla="*/ 0 h 923906"/>
                <a:gd name="connsiteX8" fmla="*/ 715845 w 774876"/>
                <a:gd name="connsiteY8" fmla="*/ 284696 h 923906"/>
                <a:gd name="connsiteX0" fmla="*/ 741827 w 741827"/>
                <a:gd name="connsiteY0" fmla="*/ 914398 h 923906"/>
                <a:gd name="connsiteX1" fmla="*/ 459262 w 741827"/>
                <a:gd name="connsiteY1" fmla="*/ 854400 h 923906"/>
                <a:gd name="connsiteX2" fmla="*/ 176697 w 741827"/>
                <a:gd name="connsiteY2" fmla="*/ 914398 h 923906"/>
                <a:gd name="connsiteX3" fmla="*/ 143648 w 741827"/>
                <a:gd name="connsiteY3" fmla="*/ 613293 h 923906"/>
                <a:gd name="connsiteX4" fmla="*/ 2063 w 741827"/>
                <a:gd name="connsiteY4" fmla="*/ 349269 h 923906"/>
                <a:gd name="connsiteX5" fmla="*/ 264202 w 741827"/>
                <a:gd name="connsiteY5" fmla="*/ 223173 h 923906"/>
                <a:gd name="connsiteX6" fmla="*/ 459262 w 741827"/>
                <a:gd name="connsiteY6" fmla="*/ 0 h 923906"/>
                <a:gd name="connsiteX7" fmla="*/ 715845 w 741827"/>
                <a:gd name="connsiteY7" fmla="*/ 284696 h 923906"/>
                <a:gd name="connsiteX0" fmla="*/ 459262 w 715845"/>
                <a:gd name="connsiteY0" fmla="*/ 854400 h 916632"/>
                <a:gd name="connsiteX1" fmla="*/ 176697 w 715845"/>
                <a:gd name="connsiteY1" fmla="*/ 914398 h 916632"/>
                <a:gd name="connsiteX2" fmla="*/ 143648 w 715845"/>
                <a:gd name="connsiteY2" fmla="*/ 613293 h 916632"/>
                <a:gd name="connsiteX3" fmla="*/ 2063 w 715845"/>
                <a:gd name="connsiteY3" fmla="*/ 349269 h 916632"/>
                <a:gd name="connsiteX4" fmla="*/ 264202 w 715845"/>
                <a:gd name="connsiteY4" fmla="*/ 223173 h 916632"/>
                <a:gd name="connsiteX5" fmla="*/ 459262 w 715845"/>
                <a:gd name="connsiteY5" fmla="*/ 0 h 916632"/>
                <a:gd name="connsiteX6" fmla="*/ 715845 w 715845"/>
                <a:gd name="connsiteY6" fmla="*/ 284696 h 916632"/>
                <a:gd name="connsiteX0" fmla="*/ 176697 w 715845"/>
                <a:gd name="connsiteY0" fmla="*/ 914398 h 914398"/>
                <a:gd name="connsiteX1" fmla="*/ 143648 w 715845"/>
                <a:gd name="connsiteY1" fmla="*/ 613293 h 914398"/>
                <a:gd name="connsiteX2" fmla="*/ 2063 w 715845"/>
                <a:gd name="connsiteY2" fmla="*/ 349269 h 914398"/>
                <a:gd name="connsiteX3" fmla="*/ 264202 w 715845"/>
                <a:gd name="connsiteY3" fmla="*/ 223173 h 914398"/>
                <a:gd name="connsiteX4" fmla="*/ 459262 w 715845"/>
                <a:gd name="connsiteY4" fmla="*/ 0 h 914398"/>
                <a:gd name="connsiteX5" fmla="*/ 715845 w 715845"/>
                <a:gd name="connsiteY5" fmla="*/ 284696 h 914398"/>
                <a:gd name="connsiteX0" fmla="*/ 143648 w 715845"/>
                <a:gd name="connsiteY0" fmla="*/ 613293 h 613293"/>
                <a:gd name="connsiteX1" fmla="*/ 2063 w 715845"/>
                <a:gd name="connsiteY1" fmla="*/ 349269 h 613293"/>
                <a:gd name="connsiteX2" fmla="*/ 264202 w 715845"/>
                <a:gd name="connsiteY2" fmla="*/ 223173 h 613293"/>
                <a:gd name="connsiteX3" fmla="*/ 459262 w 715845"/>
                <a:gd name="connsiteY3" fmla="*/ 0 h 613293"/>
                <a:gd name="connsiteX4" fmla="*/ 715845 w 715845"/>
                <a:gd name="connsiteY4" fmla="*/ 284696 h 613293"/>
                <a:gd name="connsiteX0" fmla="*/ 0 w 713782"/>
                <a:gd name="connsiteY0" fmla="*/ 349269 h 349269"/>
                <a:gd name="connsiteX1" fmla="*/ 262139 w 713782"/>
                <a:gd name="connsiteY1" fmla="*/ 223173 h 349269"/>
                <a:gd name="connsiteX2" fmla="*/ 457199 w 713782"/>
                <a:gd name="connsiteY2" fmla="*/ 0 h 349269"/>
                <a:gd name="connsiteX3" fmla="*/ 713782 w 713782"/>
                <a:gd name="connsiteY3" fmla="*/ 284696 h 349269"/>
                <a:gd name="connsiteX0" fmla="*/ 0 w 457199"/>
                <a:gd name="connsiteY0" fmla="*/ 349269 h 349269"/>
                <a:gd name="connsiteX1" fmla="*/ 262139 w 457199"/>
                <a:gd name="connsiteY1" fmla="*/ 223173 h 349269"/>
                <a:gd name="connsiteX2" fmla="*/ 457199 w 457199"/>
                <a:gd name="connsiteY2" fmla="*/ 0 h 349269"/>
                <a:gd name="connsiteX0" fmla="*/ 0 w 195060"/>
                <a:gd name="connsiteY0" fmla="*/ 223173 h 223173"/>
                <a:gd name="connsiteX1" fmla="*/ 195060 w 195060"/>
                <a:gd name="connsiteY1" fmla="*/ 0 h 22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60" h="223173">
                  <a:moveTo>
                    <a:pt x="0" y="223173"/>
                  </a:moveTo>
                  <a:cubicBezTo>
                    <a:pt x="76200" y="164962"/>
                    <a:pt x="130040" y="0"/>
                    <a:pt x="195060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4" name="任意多边形 153"/>
            <p:cNvSpPr/>
            <p:nvPr/>
          </p:nvSpPr>
          <p:spPr>
            <a:xfrm>
              <a:off x="4909575" y="3275667"/>
              <a:ext cx="302010" cy="193710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8AFA4C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5" name="任意多边形 154"/>
            <p:cNvSpPr/>
            <p:nvPr/>
          </p:nvSpPr>
          <p:spPr>
            <a:xfrm rot="3820380">
              <a:off x="5144154" y="3137501"/>
              <a:ext cx="293117" cy="188006"/>
            </a:xfrm>
            <a:custGeom>
              <a:avLst/>
              <a:gdLst>
                <a:gd name="connsiteX0" fmla="*/ 408045 w 807528"/>
                <a:gd name="connsiteY0" fmla="*/ 0 h 340759"/>
                <a:gd name="connsiteX1" fmla="*/ 770124 w 807528"/>
                <a:gd name="connsiteY1" fmla="*/ 120039 h 340759"/>
                <a:gd name="connsiteX2" fmla="*/ 807528 w 807528"/>
                <a:gd name="connsiteY2" fmla="*/ 163008 h 340759"/>
                <a:gd name="connsiteX3" fmla="*/ 801821 w 807528"/>
                <a:gd name="connsiteY3" fmla="*/ 174472 h 340759"/>
                <a:gd name="connsiteX4" fmla="*/ 399483 w 807528"/>
                <a:gd name="connsiteY4" fmla="*/ 340759 h 340759"/>
                <a:gd name="connsiteX5" fmla="*/ 37405 w 807528"/>
                <a:gd name="connsiteY5" fmla="*/ 220720 h 340759"/>
                <a:gd name="connsiteX6" fmla="*/ 0 w 807528"/>
                <a:gd name="connsiteY6" fmla="*/ 177751 h 340759"/>
                <a:gd name="connsiteX7" fmla="*/ 5708 w 807528"/>
                <a:gd name="connsiteY7" fmla="*/ 166287 h 340759"/>
                <a:gd name="connsiteX8" fmla="*/ 408045 w 807528"/>
                <a:gd name="connsiteY8" fmla="*/ 0 h 34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528" h="340759">
                  <a:moveTo>
                    <a:pt x="408045" y="0"/>
                  </a:moveTo>
                  <a:cubicBezTo>
                    <a:pt x="558768" y="0"/>
                    <a:pt x="691654" y="47616"/>
                    <a:pt x="770124" y="120039"/>
                  </a:cubicBezTo>
                  <a:lnTo>
                    <a:pt x="807528" y="163008"/>
                  </a:lnTo>
                  <a:lnTo>
                    <a:pt x="801821" y="174472"/>
                  </a:lnTo>
                  <a:cubicBezTo>
                    <a:pt x="735534" y="272192"/>
                    <a:pt x="580350" y="340759"/>
                    <a:pt x="399483" y="340759"/>
                  </a:cubicBezTo>
                  <a:cubicBezTo>
                    <a:pt x="248761" y="340759"/>
                    <a:pt x="115874" y="293143"/>
                    <a:pt x="37405" y="220720"/>
                  </a:cubicBezTo>
                  <a:lnTo>
                    <a:pt x="0" y="177751"/>
                  </a:lnTo>
                  <a:lnTo>
                    <a:pt x="5708" y="166287"/>
                  </a:lnTo>
                  <a:cubicBezTo>
                    <a:pt x="71995" y="68567"/>
                    <a:pt x="227178" y="0"/>
                    <a:pt x="408045" y="0"/>
                  </a:cubicBezTo>
                  <a:close/>
                </a:path>
              </a:pathLst>
            </a:custGeom>
            <a:solidFill>
              <a:srgbClr val="318109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6" name="文本框 71"/>
            <p:cNvSpPr txBox="1"/>
            <p:nvPr/>
          </p:nvSpPr>
          <p:spPr>
            <a:xfrm rot="19118257">
              <a:off x="5352994" y="2341144"/>
              <a:ext cx="744731" cy="6995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E4448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E4448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157" name="矩形 156"/>
          <p:cNvSpPr/>
          <p:nvPr/>
        </p:nvSpPr>
        <p:spPr>
          <a:xfrm>
            <a:off x="8901660" y="3038763"/>
            <a:ext cx="1981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58" name="文本框 83"/>
          <p:cNvSpPr txBox="1"/>
          <p:nvPr/>
        </p:nvSpPr>
        <p:spPr>
          <a:xfrm>
            <a:off x="8960690" y="2677911"/>
            <a:ext cx="16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98"/>
          <p:cNvSpPr txBox="1"/>
          <p:nvPr/>
        </p:nvSpPr>
        <p:spPr>
          <a:xfrm>
            <a:off x="4963790" y="1361736"/>
            <a:ext cx="2353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问题分析</a:t>
            </a: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0" name="组合 159"/>
          <p:cNvGrpSpPr/>
          <p:nvPr/>
        </p:nvGrpSpPr>
        <p:grpSpPr>
          <a:xfrm rot="536672">
            <a:off x="3071590" y="1131693"/>
            <a:ext cx="1688487" cy="1246918"/>
            <a:chOff x="467955" y="825830"/>
            <a:chExt cx="1688486" cy="1246918"/>
          </a:xfrm>
        </p:grpSpPr>
        <p:sp>
          <p:nvSpPr>
            <p:cNvPr id="161" name="梯形 96"/>
            <p:cNvSpPr/>
            <p:nvPr/>
          </p:nvSpPr>
          <p:spPr>
            <a:xfrm rot="4183552">
              <a:off x="756190" y="835010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rgbClr val="19B4C9"/>
            </a:solidFill>
            <a:ln w="38100" cap="flat" cmpd="sng" algn="ctr">
              <a:solidFill>
                <a:srgbClr val="22F1F6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2" name="梯形 96"/>
            <p:cNvSpPr/>
            <p:nvPr/>
          </p:nvSpPr>
          <p:spPr>
            <a:xfrm rot="4183552">
              <a:off x="1234404" y="1194710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22F1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 rot="21335217">
              <a:off x="1363234" y="825830"/>
              <a:ext cx="793207" cy="804046"/>
              <a:chOff x="7973454" y="5027358"/>
              <a:chExt cx="1573288" cy="1594782"/>
            </a:xfrm>
          </p:grpSpPr>
          <p:sp>
            <p:nvSpPr>
              <p:cNvPr id="165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66" name="五角星 2"/>
              <p:cNvSpPr/>
              <p:nvPr/>
            </p:nvSpPr>
            <p:spPr>
              <a:xfrm rot="20480842">
                <a:off x="7973454" y="5041849"/>
                <a:ext cx="1571084" cy="1580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7D93"/>
              </a:solidFill>
              <a:ln w="666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64" name="文本框 97"/>
            <p:cNvSpPr txBox="1"/>
            <p:nvPr/>
          </p:nvSpPr>
          <p:spPr>
            <a:xfrm rot="21063328">
              <a:off x="1490046" y="1026827"/>
              <a:ext cx="6205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4900653" y="2077352"/>
            <a:ext cx="2451104" cy="70857"/>
            <a:chOff x="8050736" y="5435599"/>
            <a:chExt cx="3205094" cy="0"/>
          </a:xfrm>
        </p:grpSpPr>
        <p:cxnSp>
          <p:nvCxnSpPr>
            <p:cNvPr id="168" name="直接连接符 167"/>
            <p:cNvCxnSpPr/>
            <p:nvPr/>
          </p:nvCxnSpPr>
          <p:spPr>
            <a:xfrm>
              <a:off x="8316687" y="5435599"/>
              <a:ext cx="2307770" cy="0"/>
            </a:xfrm>
            <a:prstGeom prst="line">
              <a:avLst/>
            </a:pr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</p:spPr>
        </p:cxnSp>
        <p:cxnSp>
          <p:nvCxnSpPr>
            <p:cNvPr id="169" name="直接连接符 168"/>
            <p:cNvCxnSpPr/>
            <p:nvPr/>
          </p:nvCxnSpPr>
          <p:spPr>
            <a:xfrm>
              <a:off x="10757431" y="5435599"/>
              <a:ext cx="239485" cy="0"/>
            </a:xfrm>
            <a:prstGeom prst="line">
              <a:avLst/>
            </a:pr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</p:spPr>
        </p:cxnSp>
        <p:cxnSp>
          <p:nvCxnSpPr>
            <p:cNvPr id="170" name="直接连接符 169"/>
            <p:cNvCxnSpPr/>
            <p:nvPr/>
          </p:nvCxnSpPr>
          <p:spPr>
            <a:xfrm>
              <a:off x="8050736" y="5435599"/>
              <a:ext cx="116114" cy="0"/>
            </a:xfrm>
            <a:prstGeom prst="line">
              <a:avLst/>
            </a:pr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</p:spPr>
        </p:cxnSp>
        <p:cxnSp>
          <p:nvCxnSpPr>
            <p:cNvPr id="171" name="直接连接符 170"/>
            <p:cNvCxnSpPr/>
            <p:nvPr/>
          </p:nvCxnSpPr>
          <p:spPr>
            <a:xfrm>
              <a:off x="11139716" y="5435599"/>
              <a:ext cx="116114" cy="0"/>
            </a:xfrm>
            <a:prstGeom prst="line">
              <a:avLst/>
            </a:prstGeom>
            <a:noFill/>
            <a:ln w="50800" cap="rnd" cmpd="sng" algn="ctr">
              <a:solidFill>
                <a:srgbClr val="FFFF0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97" grpId="0"/>
      <p:bldP spid="98" grpId="0"/>
      <p:bldP spid="99" grpId="0"/>
      <p:bldP spid="100" grpId="0"/>
      <p:bldP spid="157" grpId="0"/>
      <p:bldP spid="158" grpId="0"/>
      <p:bldP spid="1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组合 96"/>
          <p:cNvGrpSpPr/>
          <p:nvPr/>
        </p:nvGrpSpPr>
        <p:grpSpPr>
          <a:xfrm>
            <a:off x="1209361" y="1068531"/>
            <a:ext cx="1688489" cy="1246917"/>
            <a:chOff x="1209360" y="368630"/>
            <a:chExt cx="1688489" cy="1246917"/>
          </a:xfrm>
        </p:grpSpPr>
        <p:sp>
          <p:nvSpPr>
            <p:cNvPr id="98" name="梯形 96"/>
            <p:cNvSpPr/>
            <p:nvPr/>
          </p:nvSpPr>
          <p:spPr>
            <a:xfrm rot="4183552">
              <a:off x="1497595" y="377809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73E0E3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梯形 96"/>
            <p:cNvSpPr/>
            <p:nvPr/>
          </p:nvSpPr>
          <p:spPr>
            <a:xfrm rot="4183552">
              <a:off x="1975809" y="737509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73E0E3"/>
            </a:solidFill>
            <a:ln w="12700" cap="flat" cmpd="sng" algn="ctr">
              <a:solidFill>
                <a:srgbClr val="73E0E3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 rot="21335217">
              <a:off x="2104640" y="368630"/>
              <a:ext cx="793209" cy="804045"/>
              <a:chOff x="7973451" y="5027358"/>
              <a:chExt cx="1573291" cy="1594779"/>
            </a:xfrm>
          </p:grpSpPr>
          <p:sp>
            <p:nvSpPr>
              <p:cNvPr id="101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2" name="五角星 2"/>
              <p:cNvSpPr/>
              <p:nvPr/>
            </p:nvSpPr>
            <p:spPr>
              <a:xfrm rot="20480842">
                <a:off x="7973451" y="504184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66675" cap="flat" cmpd="sng" algn="ctr">
                <a:solidFill>
                  <a:srgbClr val="19B4C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20327" y="1008013"/>
            <a:ext cx="3895725" cy="9091750"/>
            <a:chOff x="8020326" y="-195942"/>
            <a:chExt cx="3895725" cy="9091750"/>
          </a:xfrm>
        </p:grpSpPr>
        <p:sp>
          <p:nvSpPr>
            <p:cNvPr id="104" name="矩形 103"/>
            <p:cNvSpPr/>
            <p:nvPr/>
          </p:nvSpPr>
          <p:spPr>
            <a:xfrm rot="5400000">
              <a:off x="5422314" y="2402070"/>
              <a:ext cx="9091750" cy="3895725"/>
            </a:xfrm>
            <a:prstGeom prst="rect">
              <a:avLst/>
            </a:prstGeom>
            <a:solidFill>
              <a:srgbClr val="1CD8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47377" y="6540065"/>
              <a:ext cx="2808825" cy="1865235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16984" y="4441372"/>
              <a:ext cx="2821576" cy="1881051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8435" y="2338026"/>
              <a:ext cx="2840124" cy="1894340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08" name="图片 107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19"/>
            <a:stretch/>
          </p:blipFill>
          <p:spPr>
            <a:xfrm>
              <a:off x="8503935" y="218427"/>
              <a:ext cx="2860750" cy="1936945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grpSp>
          <p:nvGrpSpPr>
            <p:cNvPr id="109" name="组合 108"/>
            <p:cNvGrpSpPr/>
            <p:nvPr/>
          </p:nvGrpSpPr>
          <p:grpSpPr>
            <a:xfrm>
              <a:off x="11468377" y="-109946"/>
              <a:ext cx="257175" cy="8953500"/>
              <a:chOff x="11220183" y="-2095500"/>
              <a:chExt cx="257175" cy="8953500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11220183" y="190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61" name="矩形 160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62" name="矩形 161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63" name="矩形 162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64" name="矩形 163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65" name="矩形 164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66" name="矩形 165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grpSp>
            <p:nvGrpSpPr>
              <p:cNvPr id="140" name="组合 139"/>
              <p:cNvGrpSpPr/>
              <p:nvPr/>
            </p:nvGrpSpPr>
            <p:grpSpPr>
              <a:xfrm>
                <a:off x="11220183" y="2476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55" name="矩形 154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6" name="矩形 155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7" name="矩形 156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8" name="矩形 157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9" name="矩形 158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60" name="矩形 159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grpSp>
            <p:nvGrpSpPr>
              <p:cNvPr id="141" name="组合 140"/>
              <p:cNvGrpSpPr/>
              <p:nvPr/>
            </p:nvGrpSpPr>
            <p:grpSpPr>
              <a:xfrm>
                <a:off x="11220183" y="4762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49" name="矩形 148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0" name="矩形 149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1" name="矩形 150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2" name="矩形 151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3" name="矩形 152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54" name="矩形 153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grpSp>
            <p:nvGrpSpPr>
              <p:cNvPr id="142" name="组合 141"/>
              <p:cNvGrpSpPr/>
              <p:nvPr/>
            </p:nvGrpSpPr>
            <p:grpSpPr>
              <a:xfrm>
                <a:off x="11220183" y="-2095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43" name="矩形 142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44" name="矩形 143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45" name="矩形 144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46" name="矩形 145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47" name="矩形 146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48" name="矩形 147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</p:grpSp>
        <p:grpSp>
          <p:nvGrpSpPr>
            <p:cNvPr id="110" name="组合 109"/>
            <p:cNvGrpSpPr/>
            <p:nvPr/>
          </p:nvGrpSpPr>
          <p:grpSpPr>
            <a:xfrm>
              <a:off x="8106869" y="-96880"/>
              <a:ext cx="257175" cy="8953500"/>
              <a:chOff x="7858675" y="-2095500"/>
              <a:chExt cx="257175" cy="8953500"/>
            </a:xfrm>
          </p:grpSpPr>
          <p:grpSp>
            <p:nvGrpSpPr>
              <p:cNvPr id="111" name="组合 110"/>
              <p:cNvGrpSpPr/>
              <p:nvPr/>
            </p:nvGrpSpPr>
            <p:grpSpPr>
              <a:xfrm>
                <a:off x="7858675" y="190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33" name="矩形 132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4" name="矩形 133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5" name="矩形 134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6" name="矩形 135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7" name="矩形 136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8" name="矩形 137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grpSp>
            <p:nvGrpSpPr>
              <p:cNvPr id="112" name="组合 111"/>
              <p:cNvGrpSpPr/>
              <p:nvPr/>
            </p:nvGrpSpPr>
            <p:grpSpPr>
              <a:xfrm>
                <a:off x="7858675" y="2476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27" name="矩形 126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8" name="矩形 127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9" name="矩形 128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0" name="矩形 129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1" name="矩形 130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grpSp>
            <p:nvGrpSpPr>
              <p:cNvPr id="113" name="组合 112"/>
              <p:cNvGrpSpPr/>
              <p:nvPr/>
            </p:nvGrpSpPr>
            <p:grpSpPr>
              <a:xfrm>
                <a:off x="7858675" y="4762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21" name="矩形 120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2" name="矩形 121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3" name="矩形 122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4" name="矩形 123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5" name="矩形 124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6" name="矩形 125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grpSp>
            <p:nvGrpSpPr>
              <p:cNvPr id="114" name="组合 113"/>
              <p:cNvGrpSpPr/>
              <p:nvPr/>
            </p:nvGrpSpPr>
            <p:grpSpPr>
              <a:xfrm>
                <a:off x="7858675" y="-2095500"/>
                <a:ext cx="257175" cy="2095500"/>
                <a:chOff x="7305675" y="209549"/>
                <a:chExt cx="257175" cy="2095500"/>
              </a:xfrm>
            </p:grpSpPr>
            <p:sp>
              <p:nvSpPr>
                <p:cNvPr id="115" name="矩形 114"/>
                <p:cNvSpPr/>
                <p:nvPr/>
              </p:nvSpPr>
              <p:spPr>
                <a:xfrm>
                  <a:off x="7305675" y="209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6" name="矩形 115"/>
                <p:cNvSpPr/>
                <p:nvPr/>
              </p:nvSpPr>
              <p:spPr>
                <a:xfrm>
                  <a:off x="7305675" y="590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7" name="矩形 116"/>
                <p:cNvSpPr/>
                <p:nvPr/>
              </p:nvSpPr>
              <p:spPr>
                <a:xfrm>
                  <a:off x="7305675" y="971549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8" name="矩形 117"/>
                <p:cNvSpPr/>
                <p:nvPr/>
              </p:nvSpPr>
              <p:spPr>
                <a:xfrm>
                  <a:off x="7305675" y="1343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9" name="矩形 118"/>
                <p:cNvSpPr/>
                <p:nvPr/>
              </p:nvSpPr>
              <p:spPr>
                <a:xfrm>
                  <a:off x="7305675" y="1724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0" name="矩形 119"/>
                <p:cNvSpPr/>
                <p:nvPr/>
              </p:nvSpPr>
              <p:spPr>
                <a:xfrm>
                  <a:off x="7305675" y="2105024"/>
                  <a:ext cx="257175" cy="200025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</p:grpSp>
      </p:grpSp>
      <p:sp>
        <p:nvSpPr>
          <p:cNvPr id="167" name="文本框 1"/>
          <p:cNvSpPr txBox="1"/>
          <p:nvPr/>
        </p:nvSpPr>
        <p:spPr>
          <a:xfrm>
            <a:off x="3409407" y="123547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r>
              <a:rPr lang="zh-CN" altLang="en-US" sz="3600" b="1" dirty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zh-CN" altLang="en-US" sz="36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设施</a:t>
            </a:r>
            <a:endParaRPr lang="zh-CN" altLang="en-US" sz="3600" b="1" dirty="0">
              <a:solidFill>
                <a:srgbClr val="19B4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2521975" y="3321452"/>
            <a:ext cx="3789525" cy="3285761"/>
            <a:chOff x="2521974" y="2621551"/>
            <a:chExt cx="3789525" cy="3285761"/>
          </a:xfrm>
        </p:grpSpPr>
        <p:sp>
          <p:nvSpPr>
            <p:cNvPr id="169" name="任意多边形 168"/>
            <p:cNvSpPr/>
            <p:nvPr/>
          </p:nvSpPr>
          <p:spPr>
            <a:xfrm>
              <a:off x="2521974" y="2621551"/>
              <a:ext cx="3789525" cy="3285761"/>
            </a:xfrm>
            <a:custGeom>
              <a:avLst/>
              <a:gdLst>
                <a:gd name="connsiteX0" fmla="*/ 1936817 w 3789525"/>
                <a:gd name="connsiteY0" fmla="*/ 0 h 3285761"/>
                <a:gd name="connsiteX1" fmla="*/ 3789525 w 3789525"/>
                <a:gd name="connsiteY1" fmla="*/ 460305 h 3285761"/>
                <a:gd name="connsiteX2" fmla="*/ 3789525 w 3789525"/>
                <a:gd name="connsiteY2" fmla="*/ 2749807 h 3285761"/>
                <a:gd name="connsiteX3" fmla="*/ 1879283 w 3789525"/>
                <a:gd name="connsiteY3" fmla="*/ 3285761 h 3285761"/>
                <a:gd name="connsiteX4" fmla="*/ 0 w 3789525"/>
                <a:gd name="connsiteY4" fmla="*/ 2780639 h 3285761"/>
                <a:gd name="connsiteX5" fmla="*/ 0 w 3789525"/>
                <a:gd name="connsiteY5" fmla="*/ 512367 h 3285761"/>
                <a:gd name="connsiteX6" fmla="*/ 1936817 w 3789525"/>
                <a:gd name="connsiteY6" fmla="*/ 9530 h 3285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9525" h="3285761">
                  <a:moveTo>
                    <a:pt x="1936817" y="0"/>
                  </a:moveTo>
                  <a:lnTo>
                    <a:pt x="3789525" y="460305"/>
                  </a:lnTo>
                  <a:lnTo>
                    <a:pt x="3789525" y="2749807"/>
                  </a:lnTo>
                  <a:lnTo>
                    <a:pt x="1879283" y="3285761"/>
                  </a:lnTo>
                  <a:lnTo>
                    <a:pt x="0" y="2780639"/>
                  </a:lnTo>
                  <a:lnTo>
                    <a:pt x="0" y="512367"/>
                  </a:lnTo>
                  <a:lnTo>
                    <a:pt x="1936817" y="9530"/>
                  </a:lnTo>
                  <a:close/>
                </a:path>
              </a:pathLst>
            </a:custGeom>
            <a:solidFill>
              <a:srgbClr val="E2DF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170" name="图片 16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40499" y="2741565"/>
              <a:ext cx="1723375" cy="2527070"/>
            </a:xfrm>
            <a:custGeom>
              <a:avLst/>
              <a:gdLst>
                <a:gd name="connsiteX0" fmla="*/ 0 w 1723375"/>
                <a:gd name="connsiteY0" fmla="*/ 0 h 2527070"/>
                <a:gd name="connsiteX1" fmla="*/ 1723375 w 1723375"/>
                <a:gd name="connsiteY1" fmla="*/ 428173 h 2527070"/>
                <a:gd name="connsiteX2" fmla="*/ 1723375 w 1723375"/>
                <a:gd name="connsiteY2" fmla="*/ 2527070 h 2527070"/>
                <a:gd name="connsiteX3" fmla="*/ 0 w 1723375"/>
                <a:gd name="connsiteY3" fmla="*/ 2098897 h 252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3375" h="2527070">
                  <a:moveTo>
                    <a:pt x="0" y="0"/>
                  </a:moveTo>
                  <a:lnTo>
                    <a:pt x="1723375" y="428173"/>
                  </a:lnTo>
                  <a:lnTo>
                    <a:pt x="1723375" y="2527070"/>
                  </a:lnTo>
                  <a:lnTo>
                    <a:pt x="0" y="2098897"/>
                  </a:lnTo>
                  <a:close/>
                </a:path>
              </a:pathLst>
            </a:custGeom>
            <a:ln>
              <a:solidFill>
                <a:srgbClr val="E2DFCC"/>
              </a:solidFill>
            </a:ln>
          </p:spPr>
        </p:pic>
        <p:pic>
          <p:nvPicPr>
            <p:cNvPr id="171" name="图片 170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53"/>
            <a:stretch/>
          </p:blipFill>
          <p:spPr>
            <a:xfrm>
              <a:off x="2570204" y="2743200"/>
              <a:ext cx="1853515" cy="2593874"/>
            </a:xfrm>
            <a:custGeom>
              <a:avLst/>
              <a:gdLst>
                <a:gd name="connsiteX0" fmla="*/ 1780778 w 1780778"/>
                <a:gd name="connsiteY0" fmla="*/ 0 h 2556542"/>
                <a:gd name="connsiteX1" fmla="*/ 1780778 w 1780778"/>
                <a:gd name="connsiteY1" fmla="*/ 2085455 h 2556542"/>
                <a:gd name="connsiteX2" fmla="*/ 0 w 1780778"/>
                <a:gd name="connsiteY2" fmla="*/ 2556542 h 2556542"/>
                <a:gd name="connsiteX3" fmla="*/ 0 w 1780778"/>
                <a:gd name="connsiteY3" fmla="*/ 471087 h 255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0778" h="2556542">
                  <a:moveTo>
                    <a:pt x="1780778" y="0"/>
                  </a:moveTo>
                  <a:lnTo>
                    <a:pt x="1780778" y="2085455"/>
                  </a:lnTo>
                  <a:lnTo>
                    <a:pt x="0" y="2556542"/>
                  </a:lnTo>
                  <a:lnTo>
                    <a:pt x="0" y="471087"/>
                  </a:lnTo>
                  <a:close/>
                </a:path>
              </a:pathLst>
            </a:custGeom>
          </p:spPr>
        </p:pic>
        <p:pic>
          <p:nvPicPr>
            <p:cNvPr id="172" name="图片 171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01414" y="4917077"/>
              <a:ext cx="3648075" cy="933449"/>
            </a:xfrm>
            <a:prstGeom prst="diamond">
              <a:avLst/>
            </a:prstGeom>
            <a:ln>
              <a:solidFill>
                <a:srgbClr val="E2DFCC">
                  <a:lumMod val="90000"/>
                </a:srgbClr>
              </a:solidFill>
            </a:ln>
          </p:spPr>
        </p:pic>
        <p:cxnSp>
          <p:nvCxnSpPr>
            <p:cNvPr id="173" name="直接连接符 172"/>
            <p:cNvCxnSpPr>
              <a:stCxn id="169" idx="0"/>
            </p:cNvCxnSpPr>
            <p:nvPr/>
          </p:nvCxnSpPr>
          <p:spPr>
            <a:xfrm flipH="1">
              <a:off x="4458789" y="2621551"/>
              <a:ext cx="2" cy="2266951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  <p:cxnSp>
          <p:nvCxnSpPr>
            <p:cNvPr id="174" name="直接连接符 173"/>
            <p:cNvCxnSpPr>
              <a:endCxn id="169" idx="4"/>
            </p:cNvCxnSpPr>
            <p:nvPr/>
          </p:nvCxnSpPr>
          <p:spPr>
            <a:xfrm flipH="1">
              <a:off x="2521974" y="4888502"/>
              <a:ext cx="1927291" cy="513688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  <p:cxnSp>
          <p:nvCxnSpPr>
            <p:cNvPr id="175" name="直接连接符 174"/>
            <p:cNvCxnSpPr>
              <a:endCxn id="169" idx="2"/>
            </p:cNvCxnSpPr>
            <p:nvPr/>
          </p:nvCxnSpPr>
          <p:spPr>
            <a:xfrm>
              <a:off x="4449264" y="4898027"/>
              <a:ext cx="1862235" cy="473331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</p:grpSp>
      <p:sp>
        <p:nvSpPr>
          <p:cNvPr id="176" name="矩形 175"/>
          <p:cNvSpPr/>
          <p:nvPr/>
        </p:nvSpPr>
        <p:spPr>
          <a:xfrm>
            <a:off x="2564567" y="2043826"/>
            <a:ext cx="44632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椭圆 176"/>
          <p:cNvSpPr/>
          <p:nvPr/>
        </p:nvSpPr>
        <p:spPr>
          <a:xfrm>
            <a:off x="2334716" y="7026676"/>
            <a:ext cx="4086225" cy="285750"/>
          </a:xfrm>
          <a:prstGeom prst="ellipse">
            <a:avLst/>
          </a:prstGeom>
          <a:gradFill flip="none" rotWithShape="1">
            <a:gsLst>
              <a:gs pos="17000">
                <a:srgbClr val="E2DFCC">
                  <a:lumMod val="75000"/>
                </a:srgbClr>
              </a:gs>
              <a:gs pos="81000">
                <a:srgbClr val="E2DFCC">
                  <a:alpha val="18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8" name="五角星 2"/>
          <p:cNvSpPr/>
          <p:nvPr/>
        </p:nvSpPr>
        <p:spPr>
          <a:xfrm rot="2259766" flipH="1">
            <a:off x="6566233" y="5368162"/>
            <a:ext cx="738260" cy="742587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FFC000"/>
          </a:solidFill>
          <a:ln w="63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9" name="五角星 2"/>
          <p:cNvSpPr/>
          <p:nvPr/>
        </p:nvSpPr>
        <p:spPr>
          <a:xfrm rot="21106526" flipH="1">
            <a:off x="5348319" y="6404853"/>
            <a:ext cx="312357" cy="314188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13CCDF"/>
          </a:solidFill>
          <a:ln w="63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0" name="五角星 2"/>
          <p:cNvSpPr/>
          <p:nvPr/>
        </p:nvSpPr>
        <p:spPr>
          <a:xfrm rot="19307103" flipH="1">
            <a:off x="1585610" y="5782538"/>
            <a:ext cx="551983" cy="555217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92D050"/>
          </a:solidFill>
          <a:ln w="63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1" name="弧形 180"/>
          <p:cNvSpPr/>
          <p:nvPr/>
        </p:nvSpPr>
        <p:spPr>
          <a:xfrm rot="541158">
            <a:off x="886913" y="6293253"/>
            <a:ext cx="2000251" cy="1419225"/>
          </a:xfrm>
          <a:prstGeom prst="arc">
            <a:avLst>
              <a:gd name="adj1" fmla="val 16718226"/>
              <a:gd name="adj2" fmla="val 21445253"/>
            </a:avLst>
          </a:prstGeom>
          <a:noFill/>
          <a:ln w="22225" cap="flat" cmpd="sng" algn="ctr">
            <a:solidFill>
              <a:srgbClr val="B9E648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2" name="弧形 181"/>
          <p:cNvSpPr/>
          <p:nvPr/>
        </p:nvSpPr>
        <p:spPr>
          <a:xfrm>
            <a:off x="6239964" y="5748693"/>
            <a:ext cx="1543051" cy="1543050"/>
          </a:xfrm>
          <a:prstGeom prst="arc">
            <a:avLst>
              <a:gd name="adj1" fmla="val 9684536"/>
              <a:gd name="adj2" fmla="val 14684036"/>
            </a:avLst>
          </a:prstGeom>
          <a:noFill/>
          <a:ln w="19050" cap="flat" cmpd="sng" algn="ctr">
            <a:solidFill>
              <a:srgbClr val="FFC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3" name="弧形 182"/>
          <p:cNvSpPr/>
          <p:nvPr/>
        </p:nvSpPr>
        <p:spPr>
          <a:xfrm rot="2196345">
            <a:off x="4663712" y="6470961"/>
            <a:ext cx="1543051" cy="1543050"/>
          </a:xfrm>
          <a:prstGeom prst="arc">
            <a:avLst>
              <a:gd name="adj1" fmla="val 9684536"/>
              <a:gd name="adj2" fmla="val 11865879"/>
            </a:avLst>
          </a:prstGeom>
          <a:noFill/>
          <a:ln w="19050" cap="flat" cmpd="sng" algn="ctr">
            <a:solidFill>
              <a:srgbClr val="0CD8E2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184" name="直接连接符 183"/>
          <p:cNvCxnSpPr/>
          <p:nvPr/>
        </p:nvCxnSpPr>
        <p:spPr>
          <a:xfrm>
            <a:off x="3265715" y="1953933"/>
            <a:ext cx="2873829" cy="0"/>
          </a:xfrm>
          <a:prstGeom prst="line">
            <a:avLst/>
          </a:prstGeom>
          <a:noFill/>
          <a:ln w="6350" cap="flat" cmpd="sng" algn="ctr">
            <a:solidFill>
              <a:srgbClr val="19B4C9"/>
            </a:solidFill>
            <a:prstDash val="solid"/>
            <a:miter lim="800000"/>
          </a:ln>
          <a:effectLst/>
        </p:spPr>
      </p:cxnSp>
      <p:sp>
        <p:nvSpPr>
          <p:cNvPr id="185" name="五角星 2"/>
          <p:cNvSpPr/>
          <p:nvPr/>
        </p:nvSpPr>
        <p:spPr>
          <a:xfrm rot="20665174" flipH="1">
            <a:off x="8413673" y="5017318"/>
            <a:ext cx="391543" cy="393838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0CD8E2"/>
          </a:solidFill>
          <a:ln w="6350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114300" dist="762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6" name="五角星 2"/>
          <p:cNvSpPr/>
          <p:nvPr/>
        </p:nvSpPr>
        <p:spPr>
          <a:xfrm rot="1682830" flipH="1">
            <a:off x="10972267" y="2513853"/>
            <a:ext cx="583519" cy="586938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FFC000"/>
          </a:solidFill>
          <a:ln w="6350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101600" dist="508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87" name="组合 186"/>
          <p:cNvGrpSpPr/>
          <p:nvPr/>
        </p:nvGrpSpPr>
        <p:grpSpPr>
          <a:xfrm>
            <a:off x="431568" y="1844771"/>
            <a:ext cx="1853019" cy="1147900"/>
            <a:chOff x="3578653" y="963450"/>
            <a:chExt cx="2147023" cy="1330028"/>
          </a:xfrm>
        </p:grpSpPr>
        <p:sp>
          <p:nvSpPr>
            <p:cNvPr id="188" name="任意多边形 187"/>
            <p:cNvSpPr/>
            <p:nvPr/>
          </p:nvSpPr>
          <p:spPr>
            <a:xfrm rot="21387068">
              <a:off x="3582462" y="963450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77800" dist="762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89" name="任意多边形 188"/>
            <p:cNvSpPr/>
            <p:nvPr/>
          </p:nvSpPr>
          <p:spPr>
            <a:xfrm rot="21387068">
              <a:off x="3578653" y="971070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84F6FC"/>
            </a:solidFill>
            <a:ln w="38100" cap="flat" cmpd="sng" algn="ctr">
              <a:solidFill>
                <a:srgbClr val="84F6FC"/>
              </a:solidFill>
              <a:prstDash val="solid"/>
              <a:miter lim="800000"/>
            </a:ln>
            <a:effectLst>
              <a:innerShdw blurRad="304800">
                <a:srgbClr val="13CFE3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90" name="任意多边形 189"/>
            <p:cNvSpPr/>
            <p:nvPr/>
          </p:nvSpPr>
          <p:spPr>
            <a:xfrm>
              <a:off x="3715825" y="1417320"/>
              <a:ext cx="307535" cy="322776"/>
            </a:xfrm>
            <a:custGeom>
              <a:avLst/>
              <a:gdLst>
                <a:gd name="connsiteX0" fmla="*/ 862965 w 2526030"/>
                <a:gd name="connsiteY0" fmla="*/ 0 h 1634490"/>
                <a:gd name="connsiteX1" fmla="*/ 1464814 w 2526030"/>
                <a:gd name="connsiteY1" fmla="*/ 320001 h 1634490"/>
                <a:gd name="connsiteX2" fmla="*/ 1476869 w 2526030"/>
                <a:gd name="connsiteY2" fmla="*/ 342210 h 1634490"/>
                <a:gd name="connsiteX3" fmla="*/ 1513419 w 2526030"/>
                <a:gd name="connsiteY3" fmla="*/ 325159 h 1634490"/>
                <a:gd name="connsiteX4" fmla="*/ 1693545 w 2526030"/>
                <a:gd name="connsiteY4" fmla="*/ 293370 h 1634490"/>
                <a:gd name="connsiteX5" fmla="*/ 2206777 w 2526030"/>
                <a:gd name="connsiteY5" fmla="*/ 711666 h 1634490"/>
                <a:gd name="connsiteX6" fmla="*/ 2210100 w 2526030"/>
                <a:gd name="connsiteY6" fmla="*/ 744629 h 1634490"/>
                <a:gd name="connsiteX7" fmla="*/ 2246793 w 2526030"/>
                <a:gd name="connsiteY7" fmla="*/ 756019 h 1634490"/>
                <a:gd name="connsiteX8" fmla="*/ 2526030 w 2526030"/>
                <a:gd name="connsiteY8" fmla="*/ 1177290 h 1634490"/>
                <a:gd name="connsiteX9" fmla="*/ 2068830 w 2526030"/>
                <a:gd name="connsiteY9" fmla="*/ 1634490 h 1634490"/>
                <a:gd name="connsiteX10" fmla="*/ 457200 w 2526030"/>
                <a:gd name="connsiteY10" fmla="*/ 1634490 h 1634490"/>
                <a:gd name="connsiteX11" fmla="*/ 0 w 2526030"/>
                <a:gd name="connsiteY11" fmla="*/ 1177290 h 1634490"/>
                <a:gd name="connsiteX12" fmla="*/ 133911 w 2526030"/>
                <a:gd name="connsiteY12" fmla="*/ 854001 h 1634490"/>
                <a:gd name="connsiteX13" fmla="*/ 148841 w 2526030"/>
                <a:gd name="connsiteY13" fmla="*/ 841682 h 1634490"/>
                <a:gd name="connsiteX14" fmla="*/ 137160 w 2526030"/>
                <a:gd name="connsiteY14" fmla="*/ 725805 h 1634490"/>
                <a:gd name="connsiteX15" fmla="*/ 862965 w 2526030"/>
                <a:gd name="connsiteY15" fmla="*/ 0 h 1634490"/>
                <a:gd name="connsiteX0" fmla="*/ 2068830 w 2526030"/>
                <a:gd name="connsiteY0" fmla="*/ 1634490 h 1762661"/>
                <a:gd name="connsiteX1" fmla="*/ 457200 w 2526030"/>
                <a:gd name="connsiteY1" fmla="*/ 1634490 h 1762661"/>
                <a:gd name="connsiteX2" fmla="*/ 0 w 2526030"/>
                <a:gd name="connsiteY2" fmla="*/ 1177290 h 1762661"/>
                <a:gd name="connsiteX3" fmla="*/ 133911 w 2526030"/>
                <a:gd name="connsiteY3" fmla="*/ 854001 h 1762661"/>
                <a:gd name="connsiteX4" fmla="*/ 148841 w 2526030"/>
                <a:gd name="connsiteY4" fmla="*/ 841682 h 1762661"/>
                <a:gd name="connsiteX5" fmla="*/ 137160 w 2526030"/>
                <a:gd name="connsiteY5" fmla="*/ 725805 h 1762661"/>
                <a:gd name="connsiteX6" fmla="*/ 862965 w 2526030"/>
                <a:gd name="connsiteY6" fmla="*/ 0 h 1762661"/>
                <a:gd name="connsiteX7" fmla="*/ 1464814 w 2526030"/>
                <a:gd name="connsiteY7" fmla="*/ 320001 h 1762661"/>
                <a:gd name="connsiteX8" fmla="*/ 1476869 w 2526030"/>
                <a:gd name="connsiteY8" fmla="*/ 342210 h 1762661"/>
                <a:gd name="connsiteX9" fmla="*/ 1513419 w 2526030"/>
                <a:gd name="connsiteY9" fmla="*/ 325159 h 1762661"/>
                <a:gd name="connsiteX10" fmla="*/ 1693545 w 2526030"/>
                <a:gd name="connsiteY10" fmla="*/ 293370 h 1762661"/>
                <a:gd name="connsiteX11" fmla="*/ 2206777 w 2526030"/>
                <a:gd name="connsiteY11" fmla="*/ 711666 h 1762661"/>
                <a:gd name="connsiteX12" fmla="*/ 2210100 w 2526030"/>
                <a:gd name="connsiteY12" fmla="*/ 744629 h 1762661"/>
                <a:gd name="connsiteX13" fmla="*/ 2246793 w 2526030"/>
                <a:gd name="connsiteY13" fmla="*/ 756019 h 1762661"/>
                <a:gd name="connsiteX14" fmla="*/ 2526030 w 2526030"/>
                <a:gd name="connsiteY14" fmla="*/ 1177290 h 1762661"/>
                <a:gd name="connsiteX15" fmla="*/ 2197001 w 2526030"/>
                <a:gd name="connsiteY15" fmla="*/ 1762661 h 1762661"/>
                <a:gd name="connsiteX0" fmla="*/ 457200 w 2526030"/>
                <a:gd name="connsiteY0" fmla="*/ 1634490 h 1762661"/>
                <a:gd name="connsiteX1" fmla="*/ 0 w 2526030"/>
                <a:gd name="connsiteY1" fmla="*/ 1177290 h 1762661"/>
                <a:gd name="connsiteX2" fmla="*/ 133911 w 2526030"/>
                <a:gd name="connsiteY2" fmla="*/ 854001 h 1762661"/>
                <a:gd name="connsiteX3" fmla="*/ 148841 w 2526030"/>
                <a:gd name="connsiteY3" fmla="*/ 841682 h 1762661"/>
                <a:gd name="connsiteX4" fmla="*/ 137160 w 2526030"/>
                <a:gd name="connsiteY4" fmla="*/ 725805 h 1762661"/>
                <a:gd name="connsiteX5" fmla="*/ 862965 w 2526030"/>
                <a:gd name="connsiteY5" fmla="*/ 0 h 1762661"/>
                <a:gd name="connsiteX6" fmla="*/ 1464814 w 2526030"/>
                <a:gd name="connsiteY6" fmla="*/ 320001 h 1762661"/>
                <a:gd name="connsiteX7" fmla="*/ 1476869 w 2526030"/>
                <a:gd name="connsiteY7" fmla="*/ 342210 h 1762661"/>
                <a:gd name="connsiteX8" fmla="*/ 1513419 w 2526030"/>
                <a:gd name="connsiteY8" fmla="*/ 325159 h 1762661"/>
                <a:gd name="connsiteX9" fmla="*/ 1693545 w 2526030"/>
                <a:gd name="connsiteY9" fmla="*/ 293370 h 1762661"/>
                <a:gd name="connsiteX10" fmla="*/ 2206777 w 2526030"/>
                <a:gd name="connsiteY10" fmla="*/ 711666 h 1762661"/>
                <a:gd name="connsiteX11" fmla="*/ 2210100 w 2526030"/>
                <a:gd name="connsiteY11" fmla="*/ 744629 h 1762661"/>
                <a:gd name="connsiteX12" fmla="*/ 2246793 w 2526030"/>
                <a:gd name="connsiteY12" fmla="*/ 756019 h 1762661"/>
                <a:gd name="connsiteX13" fmla="*/ 2526030 w 2526030"/>
                <a:gd name="connsiteY13" fmla="*/ 1177290 h 1762661"/>
                <a:gd name="connsiteX14" fmla="*/ 2197001 w 2526030"/>
                <a:gd name="connsiteY14" fmla="*/ 1762661 h 1762661"/>
                <a:gd name="connsiteX0" fmla="*/ 457200 w 2526030"/>
                <a:gd name="connsiteY0" fmla="*/ 1634490 h 1634490"/>
                <a:gd name="connsiteX1" fmla="*/ 0 w 2526030"/>
                <a:gd name="connsiteY1" fmla="*/ 1177290 h 1634490"/>
                <a:gd name="connsiteX2" fmla="*/ 133911 w 2526030"/>
                <a:gd name="connsiteY2" fmla="*/ 854001 h 1634490"/>
                <a:gd name="connsiteX3" fmla="*/ 148841 w 2526030"/>
                <a:gd name="connsiteY3" fmla="*/ 841682 h 1634490"/>
                <a:gd name="connsiteX4" fmla="*/ 137160 w 2526030"/>
                <a:gd name="connsiteY4" fmla="*/ 725805 h 1634490"/>
                <a:gd name="connsiteX5" fmla="*/ 862965 w 2526030"/>
                <a:gd name="connsiteY5" fmla="*/ 0 h 1634490"/>
                <a:gd name="connsiteX6" fmla="*/ 1464814 w 2526030"/>
                <a:gd name="connsiteY6" fmla="*/ 320001 h 1634490"/>
                <a:gd name="connsiteX7" fmla="*/ 1476869 w 2526030"/>
                <a:gd name="connsiteY7" fmla="*/ 342210 h 1634490"/>
                <a:gd name="connsiteX8" fmla="*/ 1513419 w 2526030"/>
                <a:gd name="connsiteY8" fmla="*/ 325159 h 1634490"/>
                <a:gd name="connsiteX9" fmla="*/ 1693545 w 2526030"/>
                <a:gd name="connsiteY9" fmla="*/ 293370 h 1634490"/>
                <a:gd name="connsiteX10" fmla="*/ 2206777 w 2526030"/>
                <a:gd name="connsiteY10" fmla="*/ 711666 h 1634490"/>
                <a:gd name="connsiteX11" fmla="*/ 2210100 w 2526030"/>
                <a:gd name="connsiteY11" fmla="*/ 744629 h 1634490"/>
                <a:gd name="connsiteX12" fmla="*/ 2246793 w 2526030"/>
                <a:gd name="connsiteY12" fmla="*/ 756019 h 1634490"/>
                <a:gd name="connsiteX13" fmla="*/ 2526030 w 2526030"/>
                <a:gd name="connsiteY13" fmla="*/ 1177290 h 1634490"/>
                <a:gd name="connsiteX0" fmla="*/ 457200 w 2246793"/>
                <a:gd name="connsiteY0" fmla="*/ 1634490 h 1634490"/>
                <a:gd name="connsiteX1" fmla="*/ 0 w 2246793"/>
                <a:gd name="connsiteY1" fmla="*/ 1177290 h 1634490"/>
                <a:gd name="connsiteX2" fmla="*/ 133911 w 2246793"/>
                <a:gd name="connsiteY2" fmla="*/ 854001 h 1634490"/>
                <a:gd name="connsiteX3" fmla="*/ 148841 w 2246793"/>
                <a:gd name="connsiteY3" fmla="*/ 841682 h 1634490"/>
                <a:gd name="connsiteX4" fmla="*/ 137160 w 2246793"/>
                <a:gd name="connsiteY4" fmla="*/ 725805 h 1634490"/>
                <a:gd name="connsiteX5" fmla="*/ 862965 w 2246793"/>
                <a:gd name="connsiteY5" fmla="*/ 0 h 1634490"/>
                <a:gd name="connsiteX6" fmla="*/ 1464814 w 2246793"/>
                <a:gd name="connsiteY6" fmla="*/ 320001 h 1634490"/>
                <a:gd name="connsiteX7" fmla="*/ 1476869 w 2246793"/>
                <a:gd name="connsiteY7" fmla="*/ 342210 h 1634490"/>
                <a:gd name="connsiteX8" fmla="*/ 1513419 w 2246793"/>
                <a:gd name="connsiteY8" fmla="*/ 325159 h 1634490"/>
                <a:gd name="connsiteX9" fmla="*/ 1693545 w 2246793"/>
                <a:gd name="connsiteY9" fmla="*/ 293370 h 1634490"/>
                <a:gd name="connsiteX10" fmla="*/ 2206777 w 2246793"/>
                <a:gd name="connsiteY10" fmla="*/ 711666 h 1634490"/>
                <a:gd name="connsiteX11" fmla="*/ 2210100 w 2246793"/>
                <a:gd name="connsiteY11" fmla="*/ 744629 h 1634490"/>
                <a:gd name="connsiteX12" fmla="*/ 2246793 w 2246793"/>
                <a:gd name="connsiteY12" fmla="*/ 756019 h 1634490"/>
                <a:gd name="connsiteX0" fmla="*/ 457200 w 2210100"/>
                <a:gd name="connsiteY0" fmla="*/ 1634490 h 1634490"/>
                <a:gd name="connsiteX1" fmla="*/ 0 w 2210100"/>
                <a:gd name="connsiteY1" fmla="*/ 1177290 h 1634490"/>
                <a:gd name="connsiteX2" fmla="*/ 133911 w 2210100"/>
                <a:gd name="connsiteY2" fmla="*/ 854001 h 1634490"/>
                <a:gd name="connsiteX3" fmla="*/ 148841 w 2210100"/>
                <a:gd name="connsiteY3" fmla="*/ 841682 h 1634490"/>
                <a:gd name="connsiteX4" fmla="*/ 137160 w 2210100"/>
                <a:gd name="connsiteY4" fmla="*/ 725805 h 1634490"/>
                <a:gd name="connsiteX5" fmla="*/ 862965 w 2210100"/>
                <a:gd name="connsiteY5" fmla="*/ 0 h 1634490"/>
                <a:gd name="connsiteX6" fmla="*/ 1464814 w 2210100"/>
                <a:gd name="connsiteY6" fmla="*/ 320001 h 1634490"/>
                <a:gd name="connsiteX7" fmla="*/ 1476869 w 2210100"/>
                <a:gd name="connsiteY7" fmla="*/ 342210 h 1634490"/>
                <a:gd name="connsiteX8" fmla="*/ 1513419 w 2210100"/>
                <a:gd name="connsiteY8" fmla="*/ 325159 h 1634490"/>
                <a:gd name="connsiteX9" fmla="*/ 1693545 w 2210100"/>
                <a:gd name="connsiteY9" fmla="*/ 293370 h 1634490"/>
                <a:gd name="connsiteX10" fmla="*/ 2206777 w 2210100"/>
                <a:gd name="connsiteY10" fmla="*/ 711666 h 1634490"/>
                <a:gd name="connsiteX11" fmla="*/ 2210100 w 2210100"/>
                <a:gd name="connsiteY11" fmla="*/ 744629 h 1634490"/>
                <a:gd name="connsiteX0" fmla="*/ 457200 w 2206777"/>
                <a:gd name="connsiteY0" fmla="*/ 1634490 h 1634490"/>
                <a:gd name="connsiteX1" fmla="*/ 0 w 2206777"/>
                <a:gd name="connsiteY1" fmla="*/ 1177290 h 1634490"/>
                <a:gd name="connsiteX2" fmla="*/ 133911 w 2206777"/>
                <a:gd name="connsiteY2" fmla="*/ 854001 h 1634490"/>
                <a:gd name="connsiteX3" fmla="*/ 148841 w 2206777"/>
                <a:gd name="connsiteY3" fmla="*/ 841682 h 1634490"/>
                <a:gd name="connsiteX4" fmla="*/ 137160 w 2206777"/>
                <a:gd name="connsiteY4" fmla="*/ 725805 h 1634490"/>
                <a:gd name="connsiteX5" fmla="*/ 862965 w 2206777"/>
                <a:gd name="connsiteY5" fmla="*/ 0 h 1634490"/>
                <a:gd name="connsiteX6" fmla="*/ 1464814 w 2206777"/>
                <a:gd name="connsiteY6" fmla="*/ 320001 h 1634490"/>
                <a:gd name="connsiteX7" fmla="*/ 1476869 w 2206777"/>
                <a:gd name="connsiteY7" fmla="*/ 342210 h 1634490"/>
                <a:gd name="connsiteX8" fmla="*/ 1513419 w 2206777"/>
                <a:gd name="connsiteY8" fmla="*/ 325159 h 1634490"/>
                <a:gd name="connsiteX9" fmla="*/ 1693545 w 2206777"/>
                <a:gd name="connsiteY9" fmla="*/ 293370 h 1634490"/>
                <a:gd name="connsiteX10" fmla="*/ 2206777 w 2206777"/>
                <a:gd name="connsiteY10" fmla="*/ 711666 h 1634490"/>
                <a:gd name="connsiteX0" fmla="*/ 457200 w 1693545"/>
                <a:gd name="connsiteY0" fmla="*/ 1634490 h 1634490"/>
                <a:gd name="connsiteX1" fmla="*/ 0 w 1693545"/>
                <a:gd name="connsiteY1" fmla="*/ 1177290 h 1634490"/>
                <a:gd name="connsiteX2" fmla="*/ 133911 w 1693545"/>
                <a:gd name="connsiteY2" fmla="*/ 854001 h 1634490"/>
                <a:gd name="connsiteX3" fmla="*/ 148841 w 1693545"/>
                <a:gd name="connsiteY3" fmla="*/ 841682 h 1634490"/>
                <a:gd name="connsiteX4" fmla="*/ 137160 w 1693545"/>
                <a:gd name="connsiteY4" fmla="*/ 725805 h 1634490"/>
                <a:gd name="connsiteX5" fmla="*/ 862965 w 1693545"/>
                <a:gd name="connsiteY5" fmla="*/ 0 h 1634490"/>
                <a:gd name="connsiteX6" fmla="*/ 1464814 w 1693545"/>
                <a:gd name="connsiteY6" fmla="*/ 320001 h 1634490"/>
                <a:gd name="connsiteX7" fmla="*/ 1476869 w 1693545"/>
                <a:gd name="connsiteY7" fmla="*/ 342210 h 1634490"/>
                <a:gd name="connsiteX8" fmla="*/ 1513419 w 1693545"/>
                <a:gd name="connsiteY8" fmla="*/ 325159 h 1634490"/>
                <a:gd name="connsiteX9" fmla="*/ 1693545 w 1693545"/>
                <a:gd name="connsiteY9" fmla="*/ 293370 h 1634490"/>
                <a:gd name="connsiteX0" fmla="*/ 457200 w 1513419"/>
                <a:gd name="connsiteY0" fmla="*/ 1634490 h 1634490"/>
                <a:gd name="connsiteX1" fmla="*/ 0 w 1513419"/>
                <a:gd name="connsiteY1" fmla="*/ 1177290 h 1634490"/>
                <a:gd name="connsiteX2" fmla="*/ 133911 w 1513419"/>
                <a:gd name="connsiteY2" fmla="*/ 854001 h 1634490"/>
                <a:gd name="connsiteX3" fmla="*/ 148841 w 1513419"/>
                <a:gd name="connsiteY3" fmla="*/ 841682 h 1634490"/>
                <a:gd name="connsiteX4" fmla="*/ 137160 w 1513419"/>
                <a:gd name="connsiteY4" fmla="*/ 725805 h 1634490"/>
                <a:gd name="connsiteX5" fmla="*/ 862965 w 1513419"/>
                <a:gd name="connsiteY5" fmla="*/ 0 h 1634490"/>
                <a:gd name="connsiteX6" fmla="*/ 1464814 w 1513419"/>
                <a:gd name="connsiteY6" fmla="*/ 320001 h 1634490"/>
                <a:gd name="connsiteX7" fmla="*/ 1476869 w 1513419"/>
                <a:gd name="connsiteY7" fmla="*/ 342210 h 1634490"/>
                <a:gd name="connsiteX8" fmla="*/ 1513419 w 1513419"/>
                <a:gd name="connsiteY8" fmla="*/ 325159 h 1634490"/>
                <a:gd name="connsiteX0" fmla="*/ 457200 w 1476868"/>
                <a:gd name="connsiteY0" fmla="*/ 1634490 h 1634490"/>
                <a:gd name="connsiteX1" fmla="*/ 0 w 1476868"/>
                <a:gd name="connsiteY1" fmla="*/ 1177290 h 1634490"/>
                <a:gd name="connsiteX2" fmla="*/ 133911 w 1476868"/>
                <a:gd name="connsiteY2" fmla="*/ 854001 h 1634490"/>
                <a:gd name="connsiteX3" fmla="*/ 148841 w 1476868"/>
                <a:gd name="connsiteY3" fmla="*/ 841682 h 1634490"/>
                <a:gd name="connsiteX4" fmla="*/ 137160 w 1476868"/>
                <a:gd name="connsiteY4" fmla="*/ 725805 h 1634490"/>
                <a:gd name="connsiteX5" fmla="*/ 862965 w 1476868"/>
                <a:gd name="connsiteY5" fmla="*/ 0 h 1634490"/>
                <a:gd name="connsiteX6" fmla="*/ 1464814 w 1476868"/>
                <a:gd name="connsiteY6" fmla="*/ 320001 h 1634490"/>
                <a:gd name="connsiteX7" fmla="*/ 1476869 w 1476868"/>
                <a:gd name="connsiteY7" fmla="*/ 342210 h 1634490"/>
                <a:gd name="connsiteX0" fmla="*/ 0 w 1476869"/>
                <a:gd name="connsiteY0" fmla="*/ 1177290 h 1177289"/>
                <a:gd name="connsiteX1" fmla="*/ 133911 w 1476869"/>
                <a:gd name="connsiteY1" fmla="*/ 854001 h 1177289"/>
                <a:gd name="connsiteX2" fmla="*/ 148841 w 1476869"/>
                <a:gd name="connsiteY2" fmla="*/ 841682 h 1177289"/>
                <a:gd name="connsiteX3" fmla="*/ 137160 w 1476869"/>
                <a:gd name="connsiteY3" fmla="*/ 725805 h 1177289"/>
                <a:gd name="connsiteX4" fmla="*/ 862965 w 1476869"/>
                <a:gd name="connsiteY4" fmla="*/ 0 h 1177289"/>
                <a:gd name="connsiteX5" fmla="*/ 1464814 w 1476869"/>
                <a:gd name="connsiteY5" fmla="*/ 320001 h 1177289"/>
                <a:gd name="connsiteX6" fmla="*/ 1476869 w 1476869"/>
                <a:gd name="connsiteY6" fmla="*/ 342210 h 1177289"/>
                <a:gd name="connsiteX0" fmla="*/ 0 w 1342958"/>
                <a:gd name="connsiteY0" fmla="*/ 854001 h 854000"/>
                <a:gd name="connsiteX1" fmla="*/ 14930 w 1342958"/>
                <a:gd name="connsiteY1" fmla="*/ 841682 h 854000"/>
                <a:gd name="connsiteX2" fmla="*/ 3249 w 1342958"/>
                <a:gd name="connsiteY2" fmla="*/ 725805 h 854000"/>
                <a:gd name="connsiteX3" fmla="*/ 729054 w 1342958"/>
                <a:gd name="connsiteY3" fmla="*/ 0 h 854000"/>
                <a:gd name="connsiteX4" fmla="*/ 1330903 w 1342958"/>
                <a:gd name="connsiteY4" fmla="*/ 320001 h 854000"/>
                <a:gd name="connsiteX5" fmla="*/ 1342958 w 1342958"/>
                <a:gd name="connsiteY5" fmla="*/ 342210 h 854000"/>
                <a:gd name="connsiteX0" fmla="*/ 0 w 1342958"/>
                <a:gd name="connsiteY0" fmla="*/ 854001 h 854001"/>
                <a:gd name="connsiteX1" fmla="*/ 3249 w 1342958"/>
                <a:gd name="connsiteY1" fmla="*/ 725805 h 854001"/>
                <a:gd name="connsiteX2" fmla="*/ 729054 w 1342958"/>
                <a:gd name="connsiteY2" fmla="*/ 0 h 854001"/>
                <a:gd name="connsiteX3" fmla="*/ 1330903 w 1342958"/>
                <a:gd name="connsiteY3" fmla="*/ 320001 h 854001"/>
                <a:gd name="connsiteX4" fmla="*/ 1342958 w 1342958"/>
                <a:gd name="connsiteY4" fmla="*/ 342210 h 854001"/>
                <a:gd name="connsiteX0" fmla="*/ 0 w 1339709"/>
                <a:gd name="connsiteY0" fmla="*/ 725805 h 725805"/>
                <a:gd name="connsiteX1" fmla="*/ 725805 w 1339709"/>
                <a:gd name="connsiteY1" fmla="*/ 0 h 725805"/>
                <a:gd name="connsiteX2" fmla="*/ 1327654 w 1339709"/>
                <a:gd name="connsiteY2" fmla="*/ 320001 h 725805"/>
                <a:gd name="connsiteX3" fmla="*/ 1339709 w 1339709"/>
                <a:gd name="connsiteY3" fmla="*/ 342210 h 725805"/>
                <a:gd name="connsiteX0" fmla="*/ 0 w 1327654"/>
                <a:gd name="connsiteY0" fmla="*/ 725805 h 725805"/>
                <a:gd name="connsiteX1" fmla="*/ 725805 w 1327654"/>
                <a:gd name="connsiteY1" fmla="*/ 0 h 725805"/>
                <a:gd name="connsiteX2" fmla="*/ 1327654 w 1327654"/>
                <a:gd name="connsiteY2" fmla="*/ 320001 h 725805"/>
                <a:gd name="connsiteX0" fmla="*/ 0 w 725805"/>
                <a:gd name="connsiteY0" fmla="*/ 725805 h 725805"/>
                <a:gd name="connsiteX1" fmla="*/ 725805 w 725805"/>
                <a:gd name="connsiteY1" fmla="*/ 0 h 72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5805" h="725805">
                  <a:moveTo>
                    <a:pt x="0" y="725805"/>
                  </a:moveTo>
                  <a:cubicBezTo>
                    <a:pt x="0" y="324954"/>
                    <a:pt x="324954" y="0"/>
                    <a:pt x="725805" y="0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91" name="任意多边形 190"/>
            <p:cNvSpPr/>
            <p:nvPr/>
          </p:nvSpPr>
          <p:spPr>
            <a:xfrm>
              <a:off x="5497830" y="1470937"/>
              <a:ext cx="134757" cy="495023"/>
            </a:xfrm>
            <a:custGeom>
              <a:avLst/>
              <a:gdLst>
                <a:gd name="connsiteX0" fmla="*/ 862965 w 2526030"/>
                <a:gd name="connsiteY0" fmla="*/ 0 h 1634490"/>
                <a:gd name="connsiteX1" fmla="*/ 1464814 w 2526030"/>
                <a:gd name="connsiteY1" fmla="*/ 320001 h 1634490"/>
                <a:gd name="connsiteX2" fmla="*/ 1476869 w 2526030"/>
                <a:gd name="connsiteY2" fmla="*/ 342210 h 1634490"/>
                <a:gd name="connsiteX3" fmla="*/ 1513419 w 2526030"/>
                <a:gd name="connsiteY3" fmla="*/ 325159 h 1634490"/>
                <a:gd name="connsiteX4" fmla="*/ 1693545 w 2526030"/>
                <a:gd name="connsiteY4" fmla="*/ 293370 h 1634490"/>
                <a:gd name="connsiteX5" fmla="*/ 2206777 w 2526030"/>
                <a:gd name="connsiteY5" fmla="*/ 711666 h 1634490"/>
                <a:gd name="connsiteX6" fmla="*/ 2210100 w 2526030"/>
                <a:gd name="connsiteY6" fmla="*/ 744629 h 1634490"/>
                <a:gd name="connsiteX7" fmla="*/ 2246793 w 2526030"/>
                <a:gd name="connsiteY7" fmla="*/ 756019 h 1634490"/>
                <a:gd name="connsiteX8" fmla="*/ 2526030 w 2526030"/>
                <a:gd name="connsiteY8" fmla="*/ 1177290 h 1634490"/>
                <a:gd name="connsiteX9" fmla="*/ 2068830 w 2526030"/>
                <a:gd name="connsiteY9" fmla="*/ 1634490 h 1634490"/>
                <a:gd name="connsiteX10" fmla="*/ 457200 w 2526030"/>
                <a:gd name="connsiteY10" fmla="*/ 1634490 h 1634490"/>
                <a:gd name="connsiteX11" fmla="*/ 0 w 2526030"/>
                <a:gd name="connsiteY11" fmla="*/ 1177290 h 1634490"/>
                <a:gd name="connsiteX12" fmla="*/ 133911 w 2526030"/>
                <a:gd name="connsiteY12" fmla="*/ 854001 h 1634490"/>
                <a:gd name="connsiteX13" fmla="*/ 148841 w 2526030"/>
                <a:gd name="connsiteY13" fmla="*/ 841682 h 1634490"/>
                <a:gd name="connsiteX14" fmla="*/ 137160 w 2526030"/>
                <a:gd name="connsiteY14" fmla="*/ 725805 h 1634490"/>
                <a:gd name="connsiteX15" fmla="*/ 862965 w 2526030"/>
                <a:gd name="connsiteY15" fmla="*/ 0 h 1634490"/>
                <a:gd name="connsiteX0" fmla="*/ 457200 w 2526030"/>
                <a:gd name="connsiteY0" fmla="*/ 1634490 h 1762661"/>
                <a:gd name="connsiteX1" fmla="*/ 0 w 2526030"/>
                <a:gd name="connsiteY1" fmla="*/ 1177290 h 1762661"/>
                <a:gd name="connsiteX2" fmla="*/ 133911 w 2526030"/>
                <a:gd name="connsiteY2" fmla="*/ 854001 h 1762661"/>
                <a:gd name="connsiteX3" fmla="*/ 148841 w 2526030"/>
                <a:gd name="connsiteY3" fmla="*/ 841682 h 1762661"/>
                <a:gd name="connsiteX4" fmla="*/ 137160 w 2526030"/>
                <a:gd name="connsiteY4" fmla="*/ 725805 h 1762661"/>
                <a:gd name="connsiteX5" fmla="*/ 862965 w 2526030"/>
                <a:gd name="connsiteY5" fmla="*/ 0 h 1762661"/>
                <a:gd name="connsiteX6" fmla="*/ 1464814 w 2526030"/>
                <a:gd name="connsiteY6" fmla="*/ 320001 h 1762661"/>
                <a:gd name="connsiteX7" fmla="*/ 1476869 w 2526030"/>
                <a:gd name="connsiteY7" fmla="*/ 342210 h 1762661"/>
                <a:gd name="connsiteX8" fmla="*/ 1513419 w 2526030"/>
                <a:gd name="connsiteY8" fmla="*/ 325159 h 1762661"/>
                <a:gd name="connsiteX9" fmla="*/ 1693545 w 2526030"/>
                <a:gd name="connsiteY9" fmla="*/ 293370 h 1762661"/>
                <a:gd name="connsiteX10" fmla="*/ 2206777 w 2526030"/>
                <a:gd name="connsiteY10" fmla="*/ 711666 h 1762661"/>
                <a:gd name="connsiteX11" fmla="*/ 2210100 w 2526030"/>
                <a:gd name="connsiteY11" fmla="*/ 744629 h 1762661"/>
                <a:gd name="connsiteX12" fmla="*/ 2246793 w 2526030"/>
                <a:gd name="connsiteY12" fmla="*/ 756019 h 1762661"/>
                <a:gd name="connsiteX13" fmla="*/ 2526030 w 2526030"/>
                <a:gd name="connsiteY13" fmla="*/ 1177290 h 1762661"/>
                <a:gd name="connsiteX14" fmla="*/ 2068830 w 2526030"/>
                <a:gd name="connsiteY14" fmla="*/ 1634490 h 1762661"/>
                <a:gd name="connsiteX15" fmla="*/ 585371 w 2526030"/>
                <a:gd name="connsiteY15" fmla="*/ 1762661 h 1762661"/>
                <a:gd name="connsiteX0" fmla="*/ 457200 w 2526030"/>
                <a:gd name="connsiteY0" fmla="*/ 1634490 h 1634490"/>
                <a:gd name="connsiteX1" fmla="*/ 0 w 2526030"/>
                <a:gd name="connsiteY1" fmla="*/ 1177290 h 1634490"/>
                <a:gd name="connsiteX2" fmla="*/ 133911 w 2526030"/>
                <a:gd name="connsiteY2" fmla="*/ 854001 h 1634490"/>
                <a:gd name="connsiteX3" fmla="*/ 148841 w 2526030"/>
                <a:gd name="connsiteY3" fmla="*/ 841682 h 1634490"/>
                <a:gd name="connsiteX4" fmla="*/ 137160 w 2526030"/>
                <a:gd name="connsiteY4" fmla="*/ 725805 h 1634490"/>
                <a:gd name="connsiteX5" fmla="*/ 862965 w 2526030"/>
                <a:gd name="connsiteY5" fmla="*/ 0 h 1634490"/>
                <a:gd name="connsiteX6" fmla="*/ 1464814 w 2526030"/>
                <a:gd name="connsiteY6" fmla="*/ 320001 h 1634490"/>
                <a:gd name="connsiteX7" fmla="*/ 1476869 w 2526030"/>
                <a:gd name="connsiteY7" fmla="*/ 342210 h 1634490"/>
                <a:gd name="connsiteX8" fmla="*/ 1513419 w 2526030"/>
                <a:gd name="connsiteY8" fmla="*/ 325159 h 1634490"/>
                <a:gd name="connsiteX9" fmla="*/ 1693545 w 2526030"/>
                <a:gd name="connsiteY9" fmla="*/ 293370 h 1634490"/>
                <a:gd name="connsiteX10" fmla="*/ 2206777 w 2526030"/>
                <a:gd name="connsiteY10" fmla="*/ 711666 h 1634490"/>
                <a:gd name="connsiteX11" fmla="*/ 2210100 w 2526030"/>
                <a:gd name="connsiteY11" fmla="*/ 744629 h 1634490"/>
                <a:gd name="connsiteX12" fmla="*/ 2246793 w 2526030"/>
                <a:gd name="connsiteY12" fmla="*/ 756019 h 1634490"/>
                <a:gd name="connsiteX13" fmla="*/ 2526030 w 2526030"/>
                <a:gd name="connsiteY13" fmla="*/ 1177290 h 1634490"/>
                <a:gd name="connsiteX14" fmla="*/ 2068830 w 2526030"/>
                <a:gd name="connsiteY14" fmla="*/ 1634490 h 1634490"/>
                <a:gd name="connsiteX0" fmla="*/ 0 w 2526030"/>
                <a:gd name="connsiteY0" fmla="*/ 1177290 h 1634490"/>
                <a:gd name="connsiteX1" fmla="*/ 133911 w 2526030"/>
                <a:gd name="connsiteY1" fmla="*/ 854001 h 1634490"/>
                <a:gd name="connsiteX2" fmla="*/ 148841 w 2526030"/>
                <a:gd name="connsiteY2" fmla="*/ 841682 h 1634490"/>
                <a:gd name="connsiteX3" fmla="*/ 137160 w 2526030"/>
                <a:gd name="connsiteY3" fmla="*/ 725805 h 1634490"/>
                <a:gd name="connsiteX4" fmla="*/ 862965 w 2526030"/>
                <a:gd name="connsiteY4" fmla="*/ 0 h 1634490"/>
                <a:gd name="connsiteX5" fmla="*/ 1464814 w 2526030"/>
                <a:gd name="connsiteY5" fmla="*/ 320001 h 1634490"/>
                <a:gd name="connsiteX6" fmla="*/ 1476869 w 2526030"/>
                <a:gd name="connsiteY6" fmla="*/ 342210 h 1634490"/>
                <a:gd name="connsiteX7" fmla="*/ 1513419 w 2526030"/>
                <a:gd name="connsiteY7" fmla="*/ 325159 h 1634490"/>
                <a:gd name="connsiteX8" fmla="*/ 1693545 w 2526030"/>
                <a:gd name="connsiteY8" fmla="*/ 293370 h 1634490"/>
                <a:gd name="connsiteX9" fmla="*/ 2206777 w 2526030"/>
                <a:gd name="connsiteY9" fmla="*/ 711666 h 1634490"/>
                <a:gd name="connsiteX10" fmla="*/ 2210100 w 2526030"/>
                <a:gd name="connsiteY10" fmla="*/ 744629 h 1634490"/>
                <a:gd name="connsiteX11" fmla="*/ 2246793 w 2526030"/>
                <a:gd name="connsiteY11" fmla="*/ 756019 h 1634490"/>
                <a:gd name="connsiteX12" fmla="*/ 2526030 w 2526030"/>
                <a:gd name="connsiteY12" fmla="*/ 1177290 h 1634490"/>
                <a:gd name="connsiteX13" fmla="*/ 2068830 w 2526030"/>
                <a:gd name="connsiteY13" fmla="*/ 1634490 h 1634490"/>
                <a:gd name="connsiteX0" fmla="*/ 0 w 2392119"/>
                <a:gd name="connsiteY0" fmla="*/ 854001 h 1634490"/>
                <a:gd name="connsiteX1" fmla="*/ 14930 w 2392119"/>
                <a:gd name="connsiteY1" fmla="*/ 841682 h 1634490"/>
                <a:gd name="connsiteX2" fmla="*/ 3249 w 2392119"/>
                <a:gd name="connsiteY2" fmla="*/ 725805 h 1634490"/>
                <a:gd name="connsiteX3" fmla="*/ 729054 w 2392119"/>
                <a:gd name="connsiteY3" fmla="*/ 0 h 1634490"/>
                <a:gd name="connsiteX4" fmla="*/ 1330903 w 2392119"/>
                <a:gd name="connsiteY4" fmla="*/ 320001 h 1634490"/>
                <a:gd name="connsiteX5" fmla="*/ 1342958 w 2392119"/>
                <a:gd name="connsiteY5" fmla="*/ 342210 h 1634490"/>
                <a:gd name="connsiteX6" fmla="*/ 1379508 w 2392119"/>
                <a:gd name="connsiteY6" fmla="*/ 325159 h 1634490"/>
                <a:gd name="connsiteX7" fmla="*/ 1559634 w 2392119"/>
                <a:gd name="connsiteY7" fmla="*/ 293370 h 1634490"/>
                <a:gd name="connsiteX8" fmla="*/ 2072866 w 2392119"/>
                <a:gd name="connsiteY8" fmla="*/ 711666 h 1634490"/>
                <a:gd name="connsiteX9" fmla="*/ 2076189 w 2392119"/>
                <a:gd name="connsiteY9" fmla="*/ 744629 h 1634490"/>
                <a:gd name="connsiteX10" fmla="*/ 2112882 w 2392119"/>
                <a:gd name="connsiteY10" fmla="*/ 756019 h 1634490"/>
                <a:gd name="connsiteX11" fmla="*/ 2392119 w 2392119"/>
                <a:gd name="connsiteY11" fmla="*/ 1177290 h 1634490"/>
                <a:gd name="connsiteX12" fmla="*/ 1934919 w 2392119"/>
                <a:gd name="connsiteY12" fmla="*/ 1634490 h 1634490"/>
                <a:gd name="connsiteX0" fmla="*/ 0 w 2392119"/>
                <a:gd name="connsiteY0" fmla="*/ 854001 h 1634490"/>
                <a:gd name="connsiteX1" fmla="*/ 3249 w 2392119"/>
                <a:gd name="connsiteY1" fmla="*/ 725805 h 1634490"/>
                <a:gd name="connsiteX2" fmla="*/ 729054 w 2392119"/>
                <a:gd name="connsiteY2" fmla="*/ 0 h 1634490"/>
                <a:gd name="connsiteX3" fmla="*/ 1330903 w 2392119"/>
                <a:gd name="connsiteY3" fmla="*/ 320001 h 1634490"/>
                <a:gd name="connsiteX4" fmla="*/ 1342958 w 2392119"/>
                <a:gd name="connsiteY4" fmla="*/ 342210 h 1634490"/>
                <a:gd name="connsiteX5" fmla="*/ 1379508 w 2392119"/>
                <a:gd name="connsiteY5" fmla="*/ 325159 h 1634490"/>
                <a:gd name="connsiteX6" fmla="*/ 1559634 w 2392119"/>
                <a:gd name="connsiteY6" fmla="*/ 293370 h 1634490"/>
                <a:gd name="connsiteX7" fmla="*/ 2072866 w 2392119"/>
                <a:gd name="connsiteY7" fmla="*/ 711666 h 1634490"/>
                <a:gd name="connsiteX8" fmla="*/ 2076189 w 2392119"/>
                <a:gd name="connsiteY8" fmla="*/ 744629 h 1634490"/>
                <a:gd name="connsiteX9" fmla="*/ 2112882 w 2392119"/>
                <a:gd name="connsiteY9" fmla="*/ 756019 h 1634490"/>
                <a:gd name="connsiteX10" fmla="*/ 2392119 w 2392119"/>
                <a:gd name="connsiteY10" fmla="*/ 1177290 h 1634490"/>
                <a:gd name="connsiteX11" fmla="*/ 1934919 w 2392119"/>
                <a:gd name="connsiteY11" fmla="*/ 1634490 h 1634490"/>
                <a:gd name="connsiteX0" fmla="*/ 0 w 2392119"/>
                <a:gd name="connsiteY0" fmla="*/ 854001 h 1634490"/>
                <a:gd name="connsiteX1" fmla="*/ 729054 w 2392119"/>
                <a:gd name="connsiteY1" fmla="*/ 0 h 1634490"/>
                <a:gd name="connsiteX2" fmla="*/ 1330903 w 2392119"/>
                <a:gd name="connsiteY2" fmla="*/ 320001 h 1634490"/>
                <a:gd name="connsiteX3" fmla="*/ 1342958 w 2392119"/>
                <a:gd name="connsiteY3" fmla="*/ 342210 h 1634490"/>
                <a:gd name="connsiteX4" fmla="*/ 1379508 w 2392119"/>
                <a:gd name="connsiteY4" fmla="*/ 325159 h 1634490"/>
                <a:gd name="connsiteX5" fmla="*/ 1559634 w 2392119"/>
                <a:gd name="connsiteY5" fmla="*/ 293370 h 1634490"/>
                <a:gd name="connsiteX6" fmla="*/ 2072866 w 2392119"/>
                <a:gd name="connsiteY6" fmla="*/ 711666 h 1634490"/>
                <a:gd name="connsiteX7" fmla="*/ 2076189 w 2392119"/>
                <a:gd name="connsiteY7" fmla="*/ 744629 h 1634490"/>
                <a:gd name="connsiteX8" fmla="*/ 2112882 w 2392119"/>
                <a:gd name="connsiteY8" fmla="*/ 756019 h 1634490"/>
                <a:gd name="connsiteX9" fmla="*/ 2392119 w 2392119"/>
                <a:gd name="connsiteY9" fmla="*/ 1177290 h 1634490"/>
                <a:gd name="connsiteX10" fmla="*/ 1934919 w 2392119"/>
                <a:gd name="connsiteY10" fmla="*/ 1634490 h 1634490"/>
                <a:gd name="connsiteX0" fmla="*/ -1 w 1663064"/>
                <a:gd name="connsiteY0" fmla="*/ 0 h 1634490"/>
                <a:gd name="connsiteX1" fmla="*/ 601848 w 1663064"/>
                <a:gd name="connsiteY1" fmla="*/ 320001 h 1634490"/>
                <a:gd name="connsiteX2" fmla="*/ 613903 w 1663064"/>
                <a:gd name="connsiteY2" fmla="*/ 342210 h 1634490"/>
                <a:gd name="connsiteX3" fmla="*/ 650453 w 1663064"/>
                <a:gd name="connsiteY3" fmla="*/ 325159 h 1634490"/>
                <a:gd name="connsiteX4" fmla="*/ 830579 w 1663064"/>
                <a:gd name="connsiteY4" fmla="*/ 293370 h 1634490"/>
                <a:gd name="connsiteX5" fmla="*/ 1343811 w 1663064"/>
                <a:gd name="connsiteY5" fmla="*/ 711666 h 1634490"/>
                <a:gd name="connsiteX6" fmla="*/ 1347134 w 1663064"/>
                <a:gd name="connsiteY6" fmla="*/ 744629 h 1634490"/>
                <a:gd name="connsiteX7" fmla="*/ 1383827 w 1663064"/>
                <a:gd name="connsiteY7" fmla="*/ 756019 h 1634490"/>
                <a:gd name="connsiteX8" fmla="*/ 1663064 w 1663064"/>
                <a:gd name="connsiteY8" fmla="*/ 1177290 h 1634490"/>
                <a:gd name="connsiteX9" fmla="*/ 1205864 w 1663064"/>
                <a:gd name="connsiteY9" fmla="*/ 1634490 h 1634490"/>
                <a:gd name="connsiteX0" fmla="*/ 0 w 1061216"/>
                <a:gd name="connsiteY0" fmla="*/ 26631 h 1341120"/>
                <a:gd name="connsiteX1" fmla="*/ 12055 w 1061216"/>
                <a:gd name="connsiteY1" fmla="*/ 48840 h 1341120"/>
                <a:gd name="connsiteX2" fmla="*/ 48605 w 1061216"/>
                <a:gd name="connsiteY2" fmla="*/ 31789 h 1341120"/>
                <a:gd name="connsiteX3" fmla="*/ 228731 w 1061216"/>
                <a:gd name="connsiteY3" fmla="*/ 0 h 1341120"/>
                <a:gd name="connsiteX4" fmla="*/ 741963 w 1061216"/>
                <a:gd name="connsiteY4" fmla="*/ 418296 h 1341120"/>
                <a:gd name="connsiteX5" fmla="*/ 745286 w 1061216"/>
                <a:gd name="connsiteY5" fmla="*/ 451259 h 1341120"/>
                <a:gd name="connsiteX6" fmla="*/ 781979 w 1061216"/>
                <a:gd name="connsiteY6" fmla="*/ 462649 h 1341120"/>
                <a:gd name="connsiteX7" fmla="*/ 1061216 w 1061216"/>
                <a:gd name="connsiteY7" fmla="*/ 883920 h 1341120"/>
                <a:gd name="connsiteX8" fmla="*/ 604016 w 1061216"/>
                <a:gd name="connsiteY8" fmla="*/ 1341120 h 1341120"/>
                <a:gd name="connsiteX0" fmla="*/ 0 w 1061216"/>
                <a:gd name="connsiteY0" fmla="*/ 26631 h 1341120"/>
                <a:gd name="connsiteX1" fmla="*/ 12055 w 1061216"/>
                <a:gd name="connsiteY1" fmla="*/ 48840 h 1341120"/>
                <a:gd name="connsiteX2" fmla="*/ 228731 w 1061216"/>
                <a:gd name="connsiteY2" fmla="*/ 0 h 1341120"/>
                <a:gd name="connsiteX3" fmla="*/ 741963 w 1061216"/>
                <a:gd name="connsiteY3" fmla="*/ 418296 h 1341120"/>
                <a:gd name="connsiteX4" fmla="*/ 745286 w 1061216"/>
                <a:gd name="connsiteY4" fmla="*/ 451259 h 1341120"/>
                <a:gd name="connsiteX5" fmla="*/ 781979 w 1061216"/>
                <a:gd name="connsiteY5" fmla="*/ 462649 h 1341120"/>
                <a:gd name="connsiteX6" fmla="*/ 1061216 w 1061216"/>
                <a:gd name="connsiteY6" fmla="*/ 883920 h 1341120"/>
                <a:gd name="connsiteX7" fmla="*/ 604016 w 1061216"/>
                <a:gd name="connsiteY7" fmla="*/ 1341120 h 1341120"/>
                <a:gd name="connsiteX0" fmla="*/ 0 w 1061216"/>
                <a:gd name="connsiteY0" fmla="*/ 26631 h 1341120"/>
                <a:gd name="connsiteX1" fmla="*/ 228731 w 1061216"/>
                <a:gd name="connsiteY1" fmla="*/ 0 h 1341120"/>
                <a:gd name="connsiteX2" fmla="*/ 741963 w 1061216"/>
                <a:gd name="connsiteY2" fmla="*/ 418296 h 1341120"/>
                <a:gd name="connsiteX3" fmla="*/ 745286 w 1061216"/>
                <a:gd name="connsiteY3" fmla="*/ 451259 h 1341120"/>
                <a:gd name="connsiteX4" fmla="*/ 781979 w 1061216"/>
                <a:gd name="connsiteY4" fmla="*/ 462649 h 1341120"/>
                <a:gd name="connsiteX5" fmla="*/ 1061216 w 1061216"/>
                <a:gd name="connsiteY5" fmla="*/ 883920 h 1341120"/>
                <a:gd name="connsiteX6" fmla="*/ 604016 w 1061216"/>
                <a:gd name="connsiteY6" fmla="*/ 1341120 h 1341120"/>
                <a:gd name="connsiteX0" fmla="*/ 0 w 832485"/>
                <a:gd name="connsiteY0" fmla="*/ 0 h 1341120"/>
                <a:gd name="connsiteX1" fmla="*/ 513232 w 832485"/>
                <a:gd name="connsiteY1" fmla="*/ 418296 h 1341120"/>
                <a:gd name="connsiteX2" fmla="*/ 516555 w 832485"/>
                <a:gd name="connsiteY2" fmla="*/ 451259 h 1341120"/>
                <a:gd name="connsiteX3" fmla="*/ 553248 w 832485"/>
                <a:gd name="connsiteY3" fmla="*/ 462649 h 1341120"/>
                <a:gd name="connsiteX4" fmla="*/ 832485 w 832485"/>
                <a:gd name="connsiteY4" fmla="*/ 883920 h 1341120"/>
                <a:gd name="connsiteX5" fmla="*/ 375285 w 832485"/>
                <a:gd name="connsiteY5" fmla="*/ 1341120 h 1341120"/>
                <a:gd name="connsiteX0" fmla="*/ 137948 w 457201"/>
                <a:gd name="connsiteY0" fmla="*/ 0 h 922824"/>
                <a:gd name="connsiteX1" fmla="*/ 141271 w 457201"/>
                <a:gd name="connsiteY1" fmla="*/ 32963 h 922824"/>
                <a:gd name="connsiteX2" fmla="*/ 177964 w 457201"/>
                <a:gd name="connsiteY2" fmla="*/ 44353 h 922824"/>
                <a:gd name="connsiteX3" fmla="*/ 457201 w 457201"/>
                <a:gd name="connsiteY3" fmla="*/ 465624 h 922824"/>
                <a:gd name="connsiteX4" fmla="*/ 1 w 457201"/>
                <a:gd name="connsiteY4" fmla="*/ 922824 h 92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1" h="922824">
                  <a:moveTo>
                    <a:pt x="137948" y="0"/>
                  </a:moveTo>
                  <a:lnTo>
                    <a:pt x="141271" y="32963"/>
                  </a:lnTo>
                  <a:lnTo>
                    <a:pt x="177964" y="44353"/>
                  </a:lnTo>
                  <a:cubicBezTo>
                    <a:pt x="342060" y="113760"/>
                    <a:pt x="457201" y="276245"/>
                    <a:pt x="457201" y="465624"/>
                  </a:cubicBezTo>
                  <a:cubicBezTo>
                    <a:pt x="457201" y="718129"/>
                    <a:pt x="252506" y="922824"/>
                    <a:pt x="1" y="922824"/>
                  </a:cubicBezTo>
                </a:path>
              </a:pathLst>
            </a:custGeom>
            <a:noFill/>
            <a:ln w="635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3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2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4" presetClass="path" presetSubtype="0" accel="50000" decel="5000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53" dur="6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7" presetClass="emph" presetSubtype="0" repeatCount="8000" fill="remove" grpId="1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65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66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67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68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8" presetClass="emph" presetSubtype="0" fill="hold" grpId="2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0" dur="4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7" presetClass="emph" presetSubtype="0" repeatCount="8000" fill="remove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72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73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74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75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8" presetClass="emph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7" dur="4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7" grpId="0"/>
          <p:bldP spid="176" grpId="0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5" grpId="0" animBg="1"/>
          <p:bldP spid="185" grpId="1" animBg="1"/>
          <p:bldP spid="185" grpId="2" animBg="1"/>
          <p:bldP spid="186" grpId="0" animBg="1"/>
          <p:bldP spid="186" grpId="1" animBg="1"/>
          <p:bldP spid="186" grpId="2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3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2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4" presetClass="path" presetSubtype="0" accel="50000" decel="5000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53" dur="6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7" presetClass="emph" presetSubtype="0" repeatCount="8000" fill="remove" grpId="1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65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66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67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68" dur="250" autoRev="1" fill="remove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8" presetClass="emph" presetSubtype="0" fill="hold" grpId="2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0" dur="4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7" presetClass="emph" presetSubtype="0" repeatCount="8000" fill="remove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72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73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74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75" dur="250" autoRev="1" fill="remove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8" presetClass="emph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7" dur="4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7" grpId="0"/>
          <p:bldP spid="176" grpId="0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5" grpId="0" animBg="1"/>
          <p:bldP spid="185" grpId="1" animBg="1"/>
          <p:bldP spid="185" grpId="2" animBg="1"/>
          <p:bldP spid="186" grpId="0" animBg="1"/>
          <p:bldP spid="186" grpId="1" animBg="1"/>
          <p:bldP spid="186" grpId="2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622412" y="1872512"/>
            <a:ext cx="4817525" cy="4817525"/>
            <a:chOff x="3051715" y="1629522"/>
            <a:chExt cx="7107908" cy="7107908"/>
          </a:xfrm>
        </p:grpSpPr>
        <p:sp>
          <p:nvSpPr>
            <p:cNvPr id="81" name="弧形 80"/>
            <p:cNvSpPr/>
            <p:nvPr/>
          </p:nvSpPr>
          <p:spPr>
            <a:xfrm>
              <a:off x="3649687" y="2170235"/>
              <a:ext cx="5852160" cy="5852160"/>
            </a:xfrm>
            <a:prstGeom prst="arc">
              <a:avLst>
                <a:gd name="adj1" fmla="val 10783137"/>
                <a:gd name="adj2" fmla="val 21423404"/>
              </a:avLst>
            </a:prstGeom>
            <a:noFill/>
            <a:ln w="38100" cap="flat" cmpd="sng" algn="ctr">
              <a:solidFill>
                <a:srgbClr val="64E4F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弧形 81"/>
            <p:cNvSpPr/>
            <p:nvPr/>
          </p:nvSpPr>
          <p:spPr>
            <a:xfrm>
              <a:off x="3473839" y="2023989"/>
              <a:ext cx="6197699" cy="6197699"/>
            </a:xfrm>
            <a:prstGeom prst="arc">
              <a:avLst>
                <a:gd name="adj1" fmla="val 10783137"/>
                <a:gd name="adj2" fmla="val 21575808"/>
              </a:avLst>
            </a:prstGeom>
            <a:noFill/>
            <a:ln w="38100" cap="flat" cmpd="sng" algn="ctr">
              <a:solidFill>
                <a:srgbClr val="AEE34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弧形 82"/>
            <p:cNvSpPr/>
            <p:nvPr/>
          </p:nvSpPr>
          <p:spPr>
            <a:xfrm>
              <a:off x="3321439" y="1895035"/>
              <a:ext cx="6525946" cy="6525946"/>
            </a:xfrm>
            <a:prstGeom prst="arc">
              <a:avLst>
                <a:gd name="adj1" fmla="val 10783137"/>
                <a:gd name="adj2" fmla="val 68847"/>
              </a:avLst>
            </a:prstGeom>
            <a:noFill/>
            <a:ln w="38100" cap="flat" cmpd="sng" algn="ctr">
              <a:solidFill>
                <a:srgbClr val="FFD347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弧形 83"/>
            <p:cNvSpPr/>
            <p:nvPr/>
          </p:nvSpPr>
          <p:spPr>
            <a:xfrm>
              <a:off x="3169038" y="1766082"/>
              <a:ext cx="6819022" cy="6819022"/>
            </a:xfrm>
            <a:prstGeom prst="arc">
              <a:avLst>
                <a:gd name="adj1" fmla="val 10783137"/>
                <a:gd name="adj2" fmla="val 77825"/>
              </a:avLst>
            </a:prstGeom>
            <a:noFill/>
            <a:ln w="38100" cap="flat" cmpd="sng" algn="ctr">
              <a:solidFill>
                <a:srgbClr val="FDA155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弧形 84"/>
            <p:cNvSpPr/>
            <p:nvPr/>
          </p:nvSpPr>
          <p:spPr>
            <a:xfrm>
              <a:off x="3051715" y="1629522"/>
              <a:ext cx="7107908" cy="7107908"/>
            </a:xfrm>
            <a:prstGeom prst="arc">
              <a:avLst>
                <a:gd name="adj1" fmla="val 10783137"/>
                <a:gd name="adj2" fmla="val 191996"/>
              </a:avLst>
            </a:prstGeom>
            <a:noFill/>
            <a:ln w="38100" cap="flat" cmpd="sng" algn="ctr">
              <a:solidFill>
                <a:srgbClr val="FF9FA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6" name="任意多边形 85"/>
          <p:cNvSpPr/>
          <p:nvPr/>
        </p:nvSpPr>
        <p:spPr>
          <a:xfrm rot="5400000">
            <a:off x="868391" y="1871205"/>
            <a:ext cx="1975995" cy="4720095"/>
          </a:xfrm>
          <a:custGeom>
            <a:avLst/>
            <a:gdLst>
              <a:gd name="connsiteX0" fmla="*/ 0 w 1975995"/>
              <a:gd name="connsiteY0" fmla="*/ 1141593 h 4720095"/>
              <a:gd name="connsiteX1" fmla="*/ 0 w 1975995"/>
              <a:gd name="connsiteY1" fmla="*/ 987997 h 4720095"/>
              <a:gd name="connsiteX2" fmla="*/ 987997 w 1975995"/>
              <a:gd name="connsiteY2" fmla="*/ 0 h 4720095"/>
              <a:gd name="connsiteX3" fmla="*/ 1975994 w 1975995"/>
              <a:gd name="connsiteY3" fmla="*/ 987997 h 4720095"/>
              <a:gd name="connsiteX4" fmla="*/ 1975994 w 1975995"/>
              <a:gd name="connsiteY4" fmla="*/ 1095950 h 4720095"/>
              <a:gd name="connsiteX5" fmla="*/ 1975995 w 1975995"/>
              <a:gd name="connsiteY5" fmla="*/ 1095950 h 4720095"/>
              <a:gd name="connsiteX6" fmla="*/ 1975995 w 1975995"/>
              <a:gd name="connsiteY6" fmla="*/ 4720095 h 4720095"/>
              <a:gd name="connsiteX7" fmla="*/ 2815 w 1975995"/>
              <a:gd name="connsiteY7" fmla="*/ 4720095 h 4720095"/>
              <a:gd name="connsiteX8" fmla="*/ 2815 w 1975995"/>
              <a:gd name="connsiteY8" fmla="*/ 1197340 h 472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5995" h="4720095">
                <a:moveTo>
                  <a:pt x="0" y="1141593"/>
                </a:moveTo>
                <a:lnTo>
                  <a:pt x="0" y="987997"/>
                </a:lnTo>
                <a:cubicBezTo>
                  <a:pt x="0" y="442341"/>
                  <a:pt x="442341" y="0"/>
                  <a:pt x="987997" y="0"/>
                </a:cubicBezTo>
                <a:cubicBezTo>
                  <a:pt x="1533653" y="0"/>
                  <a:pt x="1975994" y="442341"/>
                  <a:pt x="1975994" y="987997"/>
                </a:cubicBezTo>
                <a:lnTo>
                  <a:pt x="1975994" y="1095950"/>
                </a:lnTo>
                <a:lnTo>
                  <a:pt x="1975995" y="1095950"/>
                </a:lnTo>
                <a:lnTo>
                  <a:pt x="1975995" y="4720095"/>
                </a:lnTo>
                <a:lnTo>
                  <a:pt x="2815" y="4720095"/>
                </a:lnTo>
                <a:lnTo>
                  <a:pt x="2815" y="1197340"/>
                </a:lnTo>
                <a:close/>
              </a:path>
            </a:pathLst>
          </a:custGeom>
          <a:solidFill>
            <a:srgbClr val="20B6B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607072" y="3598896"/>
            <a:ext cx="1172591" cy="1179462"/>
            <a:chOff x="1267237" y="4149067"/>
            <a:chExt cx="1172591" cy="1179462"/>
          </a:xfrm>
        </p:grpSpPr>
        <p:sp>
          <p:nvSpPr>
            <p:cNvPr id="88" name="五角星 2"/>
            <p:cNvSpPr/>
            <p:nvPr/>
          </p:nvSpPr>
          <p:spPr>
            <a:xfrm rot="1013228">
              <a:off x="1267237" y="4149067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DDF03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文本框 4"/>
            <p:cNvSpPr txBox="1"/>
            <p:nvPr/>
          </p:nvSpPr>
          <p:spPr>
            <a:xfrm>
              <a:off x="1496257" y="4521472"/>
              <a:ext cx="56297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20B6BE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03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20B6BE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90" name="椭圆 89"/>
          <p:cNvSpPr/>
          <p:nvPr/>
        </p:nvSpPr>
        <p:spPr>
          <a:xfrm>
            <a:off x="2390159" y="3403994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D6F133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1" name="十字星 90"/>
          <p:cNvSpPr/>
          <p:nvPr/>
        </p:nvSpPr>
        <p:spPr>
          <a:xfrm rot="20953261">
            <a:off x="4562716" y="1625635"/>
            <a:ext cx="566841" cy="566841"/>
          </a:xfrm>
          <a:prstGeom prst="star4">
            <a:avLst/>
          </a:prstGeom>
          <a:solidFill>
            <a:srgbClr val="20B6B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2" name="文本框 1"/>
          <p:cNvSpPr txBox="1"/>
          <p:nvPr/>
        </p:nvSpPr>
        <p:spPr>
          <a:xfrm>
            <a:off x="351583" y="3627065"/>
            <a:ext cx="2239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</a:t>
            </a: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家长们     的</a:t>
            </a:r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6122176" y="4586959"/>
            <a:ext cx="1177219" cy="1194956"/>
            <a:chOff x="9272337" y="-1404832"/>
            <a:chExt cx="1597009" cy="1621072"/>
          </a:xfrm>
        </p:grpSpPr>
        <p:sp>
          <p:nvSpPr>
            <p:cNvPr id="94" name="椭圆 93"/>
            <p:cNvSpPr/>
            <p:nvPr/>
          </p:nvSpPr>
          <p:spPr>
            <a:xfrm>
              <a:off x="9272337" y="-1377658"/>
              <a:ext cx="1593898" cy="1593898"/>
            </a:xfrm>
            <a:prstGeom prst="ellipse">
              <a:avLst/>
            </a:prstGeom>
            <a:solidFill>
              <a:srgbClr val="20B6BE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9272337" y="-1404832"/>
              <a:ext cx="1597009" cy="1597009"/>
              <a:chOff x="9437178" y="1562958"/>
              <a:chExt cx="1597009" cy="1597009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22F1F6"/>
                  </a:gs>
                  <a:gs pos="40000">
                    <a:srgbClr val="22F1F6"/>
                  </a:gs>
                  <a:gs pos="100000">
                    <a:srgbClr val="20B6BE">
                      <a:alpha val="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 cap="flat" cmpd="sng" algn="ctr">
                <a:solidFill>
                  <a:srgbClr val="22F1F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9" name="弧形 98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0" name="弧形 99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96" name="TextBox 1"/>
            <p:cNvSpPr txBox="1"/>
            <p:nvPr/>
          </p:nvSpPr>
          <p:spPr>
            <a:xfrm>
              <a:off x="9541021" y="-1197528"/>
              <a:ext cx="1286735" cy="112732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466424" y="1538173"/>
            <a:ext cx="1180837" cy="1183131"/>
            <a:chOff x="11934016" y="4450536"/>
            <a:chExt cx="1601919" cy="1605030"/>
          </a:xfrm>
        </p:grpSpPr>
        <p:sp>
          <p:nvSpPr>
            <p:cNvPr id="102" name="椭圆 101"/>
            <p:cNvSpPr/>
            <p:nvPr/>
          </p:nvSpPr>
          <p:spPr>
            <a:xfrm>
              <a:off x="11934016" y="4450536"/>
              <a:ext cx="1593898" cy="1593898"/>
            </a:xfrm>
            <a:prstGeom prst="ellipse">
              <a:avLst/>
            </a:prstGeom>
            <a:solidFill>
              <a:srgbClr val="FF97B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11938926" y="4458557"/>
              <a:ext cx="1597009" cy="1597009"/>
              <a:chOff x="9437178" y="1562958"/>
              <a:chExt cx="1597009" cy="1597009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40000">
                    <a:srgbClr val="FFA3C4"/>
                  </a:gs>
                  <a:gs pos="100000">
                    <a:srgbClr val="FF7593"/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 cap="flat" cmpd="sng" algn="ctr">
                <a:solidFill>
                  <a:srgbClr val="FFD1E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8" name="弧形 107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noFill/>
              <a:ln w="127000" cap="rnd" cmpd="sng" algn="ctr">
                <a:solidFill>
                  <a:srgbClr val="FFFFFF">
                    <a:alpha val="84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4" name="TextBox 10"/>
            <p:cNvSpPr txBox="1"/>
            <p:nvPr/>
          </p:nvSpPr>
          <p:spPr>
            <a:xfrm>
              <a:off x="12244227" y="4688518"/>
              <a:ext cx="1085574" cy="1127327"/>
            </a:xfrm>
            <a:prstGeom prst="rect">
              <a:avLst/>
            </a:prstGeom>
            <a:noFill/>
            <a:effectLst>
              <a:glow rad="139700">
                <a:srgbClr val="FFFFFF">
                  <a:alpha val="40000"/>
                </a:srgbClr>
              </a:glow>
              <a:outerShdw blurRad="152400" dist="152400" sx="102000" sy="102000" algn="ctr" rotWithShape="0">
                <a:prstClr val="black">
                  <a:alpha val="53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文字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037355" y="5934105"/>
            <a:ext cx="1246643" cy="1177947"/>
            <a:chOff x="7953284" y="6299301"/>
            <a:chExt cx="1691190" cy="1597996"/>
          </a:xfrm>
        </p:grpSpPr>
        <p:sp>
          <p:nvSpPr>
            <p:cNvPr id="110" name="椭圆 109"/>
            <p:cNvSpPr/>
            <p:nvPr/>
          </p:nvSpPr>
          <p:spPr>
            <a:xfrm>
              <a:off x="7963595" y="6303399"/>
              <a:ext cx="1593898" cy="159389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7953284" y="6299301"/>
              <a:ext cx="1691190" cy="1597009"/>
              <a:chOff x="8402463" y="4859938"/>
              <a:chExt cx="1691190" cy="1597009"/>
            </a:xfrm>
          </p:grpSpPr>
          <p:grpSp>
            <p:nvGrpSpPr>
              <p:cNvPr id="112" name="组合 111"/>
              <p:cNvGrpSpPr/>
              <p:nvPr/>
            </p:nvGrpSpPr>
            <p:grpSpPr>
              <a:xfrm>
                <a:off x="8402463" y="4859938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114" name="椭圆 113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/>
                    </a:gs>
                    <a:gs pos="40000">
                      <a:srgbClr val="FFFF00"/>
                    </a:gs>
                    <a:gs pos="96000">
                      <a:srgbClr val="FFC0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6" name="弧形 115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7" name="弧形 116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13" name="矩形 112"/>
              <p:cNvSpPr/>
              <p:nvPr/>
            </p:nvSpPr>
            <p:spPr>
              <a:xfrm>
                <a:off x="8465840" y="5062350"/>
                <a:ext cx="1627813" cy="112732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F9A601">
                    <a:alpha val="92941"/>
                  </a:srgb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标题</a:t>
                </a:r>
                <a:endPara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文字</a:t>
                </a:r>
                <a:endPara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6278942" y="2942287"/>
            <a:ext cx="1220417" cy="1183132"/>
            <a:chOff x="6204695" y="728767"/>
            <a:chExt cx="1655611" cy="1605031"/>
          </a:xfrm>
        </p:grpSpPr>
        <p:sp>
          <p:nvSpPr>
            <p:cNvPr id="119" name="椭圆 118"/>
            <p:cNvSpPr/>
            <p:nvPr/>
          </p:nvSpPr>
          <p:spPr>
            <a:xfrm>
              <a:off x="6206985" y="728767"/>
              <a:ext cx="1593898" cy="1593898"/>
            </a:xfrm>
            <a:prstGeom prst="ellipse">
              <a:avLst/>
            </a:prstGeom>
            <a:solidFill>
              <a:srgbClr val="9FB7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6204695" y="736789"/>
              <a:ext cx="1655611" cy="1597009"/>
              <a:chOff x="6092400" y="4779400"/>
              <a:chExt cx="1655611" cy="1597009"/>
            </a:xfrm>
          </p:grpSpPr>
          <p:grpSp>
            <p:nvGrpSpPr>
              <p:cNvPr id="121" name="组合 120"/>
              <p:cNvGrpSpPr/>
              <p:nvPr/>
            </p:nvGrpSpPr>
            <p:grpSpPr>
              <a:xfrm>
                <a:off x="6092400" y="4779400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123" name="椭圆 122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39A28"/>
                    </a:gs>
                    <a:gs pos="40000">
                      <a:srgbClr val="D6F133"/>
                    </a:gs>
                    <a:gs pos="100000">
                      <a:srgbClr val="92D05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 cap="flat" cmpd="sng" algn="ctr">
                  <a:solidFill>
                    <a:srgbClr val="D6F1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5" name="弧形 124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6" name="弧形 125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22" name="TextBox 322"/>
              <p:cNvSpPr txBox="1"/>
              <p:nvPr/>
            </p:nvSpPr>
            <p:spPr>
              <a:xfrm>
                <a:off x="6385137" y="4960094"/>
                <a:ext cx="1362874" cy="112732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9FB70D">
                    <a:alpha val="93000"/>
                  </a:srgbClr>
                </a:outerShdw>
              </a:effec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solidFill>
                      <a:srgbClr val="22F1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</a:t>
                </a:r>
              </a:p>
            </p:txBody>
          </p:sp>
        </p:grpSp>
      </p:grpSp>
      <p:pic>
        <p:nvPicPr>
          <p:cNvPr id="127" name="图片 1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7997" y="3095661"/>
            <a:ext cx="749431" cy="1299014"/>
          </a:xfrm>
          <a:prstGeom prst="rect">
            <a:avLst/>
          </a:prstGeom>
        </p:spPr>
      </p:pic>
      <p:grpSp>
        <p:nvGrpSpPr>
          <p:cNvPr id="128" name="组合 127"/>
          <p:cNvGrpSpPr/>
          <p:nvPr/>
        </p:nvGrpSpPr>
        <p:grpSpPr>
          <a:xfrm flipH="1">
            <a:off x="3370882" y="3904479"/>
            <a:ext cx="2414421" cy="1514317"/>
            <a:chOff x="594424" y="1153191"/>
            <a:chExt cx="2605976" cy="1634460"/>
          </a:xfrm>
        </p:grpSpPr>
        <p:sp>
          <p:nvSpPr>
            <p:cNvPr id="129" name="任意多边形 128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01600" dir="3600000">
                <a:srgbClr val="19B4C9">
                  <a:alpha val="51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31" name="TextBox 3"/>
          <p:cNvSpPr txBox="1"/>
          <p:nvPr/>
        </p:nvSpPr>
        <p:spPr>
          <a:xfrm>
            <a:off x="322816" y="5333339"/>
            <a:ext cx="3833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6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32" name="矩形 131"/>
          <p:cNvSpPr/>
          <p:nvPr/>
        </p:nvSpPr>
        <p:spPr>
          <a:xfrm>
            <a:off x="7106899" y="1625965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7906070" y="3060755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7917221" y="4755740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6802098" y="6227702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9804930" y="5816215"/>
            <a:ext cx="1478249" cy="1616398"/>
            <a:chOff x="9886950" y="4535871"/>
            <a:chExt cx="1834461" cy="2005899"/>
          </a:xfrm>
        </p:grpSpPr>
        <p:sp>
          <p:nvSpPr>
            <p:cNvPr id="137" name="圆角矩形 136"/>
            <p:cNvSpPr/>
            <p:nvPr/>
          </p:nvSpPr>
          <p:spPr>
            <a:xfrm>
              <a:off x="10526487" y="5428190"/>
              <a:ext cx="328183" cy="134639"/>
            </a:xfrm>
            <a:prstGeom prst="roundRect">
              <a:avLst/>
            </a:prstGeom>
            <a:solidFill>
              <a:srgbClr val="C87404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8" name="圆角矩形 137"/>
            <p:cNvSpPr/>
            <p:nvPr/>
          </p:nvSpPr>
          <p:spPr>
            <a:xfrm rot="1452078">
              <a:off x="10593807" y="5007442"/>
              <a:ext cx="286109" cy="48806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51" name="椭圆 150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5" name="梯形 154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40" name="椭圆 139"/>
            <p:cNvSpPr/>
            <p:nvPr/>
          </p:nvSpPr>
          <p:spPr>
            <a:xfrm>
              <a:off x="10644296" y="5276721"/>
              <a:ext cx="100980" cy="10098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41" name="直接连接符 140"/>
            <p:cNvCxnSpPr>
              <a:stCxn id="137" idx="2"/>
            </p:cNvCxnSpPr>
            <p:nvPr/>
          </p:nvCxnSpPr>
          <p:spPr>
            <a:xfrm flipH="1">
              <a:off x="10686371" y="5562830"/>
              <a:ext cx="4207" cy="95089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2" name="直接连接符 141"/>
            <p:cNvCxnSpPr/>
            <p:nvPr/>
          </p:nvCxnSpPr>
          <p:spPr>
            <a:xfrm flipH="1">
              <a:off x="10274038" y="5565635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3" name="直接连接符 142"/>
            <p:cNvCxnSpPr/>
            <p:nvPr/>
          </p:nvCxnSpPr>
          <p:spPr>
            <a:xfrm>
              <a:off x="10806985" y="5551610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4" name="直接连接符 143"/>
            <p:cNvCxnSpPr/>
            <p:nvPr/>
          </p:nvCxnSpPr>
          <p:spPr>
            <a:xfrm>
              <a:off x="10080494" y="6530550"/>
              <a:ext cx="1489448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5" name="直接连接符 144"/>
            <p:cNvCxnSpPr/>
            <p:nvPr/>
          </p:nvCxnSpPr>
          <p:spPr>
            <a:xfrm>
              <a:off x="9886950" y="6541770"/>
              <a:ext cx="103784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6" name="直接连接符 145"/>
            <p:cNvCxnSpPr/>
            <p:nvPr/>
          </p:nvCxnSpPr>
          <p:spPr>
            <a:xfrm>
              <a:off x="11665311" y="6527745"/>
              <a:ext cx="56100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47" name="矩形 146"/>
            <p:cNvSpPr/>
            <p:nvPr/>
          </p:nvSpPr>
          <p:spPr>
            <a:xfrm rot="17559220">
              <a:off x="10853495" y="4455518"/>
              <a:ext cx="79608" cy="824798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 rot="17559220">
              <a:off x="10743004" y="4722219"/>
              <a:ext cx="79608" cy="824798"/>
            </a:xfrm>
            <a:prstGeom prst="rect">
              <a:avLst/>
            </a:prstGeom>
            <a:solidFill>
              <a:srgbClr val="FC9204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 rot="17559220">
              <a:off x="10372657" y="4488927"/>
              <a:ext cx="84972" cy="178859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 rot="17559220">
              <a:off x="11189014" y="5155725"/>
              <a:ext cx="256730" cy="87380"/>
            </a:xfrm>
            <a:prstGeom prst="rect">
              <a:avLst/>
            </a:prstGeom>
            <a:solidFill>
              <a:srgbClr val="000000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46000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46000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46000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46000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90" grpId="0" animBg="1"/>
          <p:bldP spid="90" grpId="1" animBg="1"/>
          <p:bldP spid="91" grpId="0" animBg="1"/>
          <p:bldP spid="92" grpId="0"/>
          <p:bldP spid="131" grpId="0"/>
          <p:bldP spid="132" grpId="0"/>
          <p:bldP spid="133" grpId="0"/>
          <p:bldP spid="134" grpId="0"/>
          <p:bldP spid="1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90" grpId="0" animBg="1"/>
          <p:bldP spid="90" grpId="1" animBg="1"/>
          <p:bldP spid="91" grpId="0" animBg="1"/>
          <p:bldP spid="92" grpId="0"/>
          <p:bldP spid="131" grpId="0"/>
          <p:bldP spid="132" grpId="0"/>
          <p:bldP spid="133" grpId="0"/>
          <p:bldP spid="134" grpId="0"/>
          <p:bldP spid="13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6040885" y="1495565"/>
            <a:ext cx="2657475" cy="2048753"/>
            <a:chOff x="6429374" y="694447"/>
            <a:chExt cx="2657475" cy="2048753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968" y="915946"/>
              <a:ext cx="2637693" cy="1827254"/>
            </a:xfrm>
            <a:prstGeom prst="rect">
              <a:avLst/>
            </a:prstGeom>
            <a:ln>
              <a:solidFill>
                <a:srgbClr val="FFCC29"/>
              </a:solidFill>
            </a:ln>
          </p:spPr>
        </p:pic>
        <p:sp>
          <p:nvSpPr>
            <p:cNvPr id="38" name="矩形 37"/>
            <p:cNvSpPr/>
            <p:nvPr/>
          </p:nvSpPr>
          <p:spPr>
            <a:xfrm>
              <a:off x="6429374" y="694447"/>
              <a:ext cx="2657475" cy="5048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文本框 71"/>
            <p:cNvSpPr txBox="1"/>
            <p:nvPr/>
          </p:nvSpPr>
          <p:spPr>
            <a:xfrm>
              <a:off x="6959107" y="789697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31359" y="3783119"/>
            <a:ext cx="2686051" cy="2535027"/>
            <a:chOff x="6419849" y="2864770"/>
            <a:chExt cx="2686051" cy="2535027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968" y="2864770"/>
              <a:ext cx="2661139" cy="1853206"/>
            </a:xfrm>
            <a:prstGeom prst="rect">
              <a:avLst/>
            </a:prstGeom>
            <a:ln>
              <a:solidFill>
                <a:srgbClr val="99DB23"/>
              </a:solidFill>
            </a:ln>
          </p:spPr>
        </p:pic>
        <p:sp>
          <p:nvSpPr>
            <p:cNvPr id="42" name="矩形 41"/>
            <p:cNvSpPr/>
            <p:nvPr/>
          </p:nvSpPr>
          <p:spPr>
            <a:xfrm>
              <a:off x="6419849" y="4656847"/>
              <a:ext cx="2686051" cy="742950"/>
            </a:xfrm>
            <a:prstGeom prst="rect">
              <a:avLst/>
            </a:prstGeom>
            <a:solidFill>
              <a:srgbClr val="99DB2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文本框 76"/>
            <p:cNvSpPr txBox="1"/>
            <p:nvPr/>
          </p:nvSpPr>
          <p:spPr>
            <a:xfrm>
              <a:off x="6806706" y="4799722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88210" y="3708294"/>
            <a:ext cx="2171701" cy="3048000"/>
            <a:chOff x="4076699" y="2789947"/>
            <a:chExt cx="2171701" cy="3048000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8680" y="2789947"/>
              <a:ext cx="2162962" cy="3048000"/>
            </a:xfrm>
            <a:prstGeom prst="rect">
              <a:avLst/>
            </a:prstGeom>
            <a:ln>
              <a:solidFill>
                <a:srgbClr val="FF9FAF"/>
              </a:solidFill>
            </a:ln>
          </p:spPr>
        </p:pic>
        <p:sp>
          <p:nvSpPr>
            <p:cNvPr id="46" name="矩形 45"/>
            <p:cNvSpPr/>
            <p:nvPr/>
          </p:nvSpPr>
          <p:spPr>
            <a:xfrm>
              <a:off x="4076699" y="2789947"/>
              <a:ext cx="2171701" cy="501894"/>
            </a:xfrm>
            <a:prstGeom prst="rect">
              <a:avLst/>
            </a:prstGeom>
            <a:solidFill>
              <a:srgbClr val="FF79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文本框 81"/>
            <p:cNvSpPr txBox="1"/>
            <p:nvPr/>
          </p:nvSpPr>
          <p:spPr>
            <a:xfrm>
              <a:off x="4292107" y="2837133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896187" y="1565169"/>
            <a:ext cx="2450123" cy="3414494"/>
            <a:chOff x="9284677" y="646821"/>
            <a:chExt cx="2450123" cy="3414494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4401" y="646821"/>
              <a:ext cx="2412861" cy="3400153"/>
            </a:xfrm>
            <a:prstGeom prst="rect">
              <a:avLst/>
            </a:prstGeom>
            <a:ln>
              <a:solidFill>
                <a:srgbClr val="13D6EB"/>
              </a:solidFill>
            </a:ln>
          </p:spPr>
        </p:pic>
        <p:sp>
          <p:nvSpPr>
            <p:cNvPr id="50" name="矩形 49"/>
            <p:cNvSpPr/>
            <p:nvPr/>
          </p:nvSpPr>
          <p:spPr>
            <a:xfrm>
              <a:off x="9284677" y="3318365"/>
              <a:ext cx="2450123" cy="742950"/>
            </a:xfrm>
            <a:prstGeom prst="rect">
              <a:avLst/>
            </a:prstGeom>
            <a:solidFill>
              <a:srgbClr val="0CD8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文本框 83"/>
            <p:cNvSpPr txBox="1"/>
            <p:nvPr/>
          </p:nvSpPr>
          <p:spPr>
            <a:xfrm>
              <a:off x="9435606" y="3494797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896188" y="5095853"/>
            <a:ext cx="2463605" cy="2007738"/>
            <a:chOff x="9284677" y="4177505"/>
            <a:chExt cx="2463605" cy="200773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6196" y="4177505"/>
              <a:ext cx="2420053" cy="1612635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</p:pic>
        <p:sp>
          <p:nvSpPr>
            <p:cNvPr id="54" name="矩形 53"/>
            <p:cNvSpPr/>
            <p:nvPr/>
          </p:nvSpPr>
          <p:spPr>
            <a:xfrm>
              <a:off x="9284677" y="5641145"/>
              <a:ext cx="2463605" cy="544098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文本框 84"/>
            <p:cNvSpPr txBox="1"/>
            <p:nvPr/>
          </p:nvSpPr>
          <p:spPr>
            <a:xfrm>
              <a:off x="9660104" y="5734051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56" name="椭圆 55"/>
          <p:cNvSpPr/>
          <p:nvPr/>
        </p:nvSpPr>
        <p:spPr>
          <a:xfrm>
            <a:off x="8971129" y="6854476"/>
            <a:ext cx="276751" cy="292297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13D6E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16421" y="4540667"/>
            <a:ext cx="3305907" cy="2215776"/>
            <a:chOff x="604910" y="3622319"/>
            <a:chExt cx="3305907" cy="2215776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701" y="3622319"/>
              <a:ext cx="3274947" cy="2185879"/>
            </a:xfrm>
            <a:prstGeom prst="rect">
              <a:avLst/>
            </a:prstGeom>
            <a:ln>
              <a:solidFill>
                <a:srgbClr val="FFCC29"/>
              </a:solidFill>
            </a:ln>
          </p:spPr>
        </p:pic>
        <p:sp>
          <p:nvSpPr>
            <p:cNvPr id="59" name="矩形 58"/>
            <p:cNvSpPr/>
            <p:nvPr/>
          </p:nvSpPr>
          <p:spPr>
            <a:xfrm>
              <a:off x="604910" y="5373861"/>
              <a:ext cx="3305907" cy="464234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文本框 102"/>
            <p:cNvSpPr txBox="1"/>
            <p:nvPr/>
          </p:nvSpPr>
          <p:spPr>
            <a:xfrm>
              <a:off x="1374231" y="5430423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61" name="椭圆 60"/>
          <p:cNvSpPr/>
          <p:nvPr/>
        </p:nvSpPr>
        <p:spPr>
          <a:xfrm>
            <a:off x="4859307" y="6568464"/>
            <a:ext cx="349769" cy="369419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55043" y="2600044"/>
            <a:ext cx="32003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124"/>
          <p:cNvSpPr txBox="1"/>
          <p:nvPr/>
        </p:nvSpPr>
        <p:spPr>
          <a:xfrm>
            <a:off x="1360536" y="1936069"/>
            <a:ext cx="2105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0BB5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</a:t>
            </a:r>
            <a:endParaRPr lang="zh-CN" altLang="en-US" sz="2400" b="1" dirty="0">
              <a:solidFill>
                <a:srgbClr val="0BB5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 rot="2617822">
            <a:off x="3584751" y="1838220"/>
            <a:ext cx="604235" cy="612489"/>
            <a:chOff x="7973451" y="5027358"/>
            <a:chExt cx="1573291" cy="1594779"/>
          </a:xfrm>
        </p:grpSpPr>
        <p:sp>
          <p:nvSpPr>
            <p:cNvPr id="65" name="五角星 2"/>
            <p:cNvSpPr/>
            <p:nvPr/>
          </p:nvSpPr>
          <p:spPr>
            <a:xfrm rot="20480842">
              <a:off x="7975659" y="5027358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C4EF3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五角星 2"/>
            <p:cNvSpPr/>
            <p:nvPr/>
          </p:nvSpPr>
          <p:spPr>
            <a:xfrm rot="20480842">
              <a:off x="7973451" y="5041848"/>
              <a:ext cx="1571083" cy="15802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84F6FC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368300">
                <a:srgbClr val="04C5F2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1780195" y="6908404"/>
            <a:ext cx="276751" cy="292297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FF9FA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905652" y="6624706"/>
            <a:ext cx="276751" cy="292297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91F0F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1229296" y="2465793"/>
            <a:ext cx="2404145" cy="0"/>
          </a:xfrm>
          <a:prstGeom prst="line">
            <a:avLst/>
          </a:prstGeom>
          <a:noFill/>
          <a:ln w="6350" cap="flat" cmpd="sng" algn="ctr">
            <a:solidFill>
              <a:srgbClr val="0BB5C7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repeatCount="500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75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375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2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2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61" grpId="0" animBg="1"/>
          <p:bldP spid="62" grpId="0"/>
          <p:bldP spid="63" grpId="0"/>
          <p:bldP spid="67" grpId="0" animBg="1"/>
          <p:bldP spid="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repeatCount="500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75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375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2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2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61" grpId="0" animBg="1"/>
          <p:bldP spid="62" grpId="0"/>
          <p:bldP spid="63" grpId="0"/>
          <p:bldP spid="67" grpId="0" animBg="1"/>
          <p:bldP spid="68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任意多边形 77"/>
          <p:cNvSpPr/>
          <p:nvPr/>
        </p:nvSpPr>
        <p:spPr>
          <a:xfrm>
            <a:off x="-863699" y="2933214"/>
            <a:ext cx="13012616" cy="1491763"/>
          </a:xfrm>
          <a:custGeom>
            <a:avLst/>
            <a:gdLst>
              <a:gd name="connsiteX0" fmla="*/ 0 w 13012616"/>
              <a:gd name="connsiteY0" fmla="*/ 436671 h 1491763"/>
              <a:gd name="connsiteX1" fmla="*/ 2321169 w 13012616"/>
              <a:gd name="connsiteY1" fmla="*/ 1491747 h 1491763"/>
              <a:gd name="connsiteX2" fmla="*/ 4979963 w 13012616"/>
              <a:gd name="connsiteY2" fmla="*/ 464806 h 1491763"/>
              <a:gd name="connsiteX3" fmla="*/ 7807569 w 13012616"/>
              <a:gd name="connsiteY3" fmla="*/ 1238529 h 1491763"/>
              <a:gd name="connsiteX4" fmla="*/ 10297551 w 13012616"/>
              <a:gd name="connsiteY4" fmla="*/ 572 h 1491763"/>
              <a:gd name="connsiteX5" fmla="*/ 13012616 w 13012616"/>
              <a:gd name="connsiteY5" fmla="*/ 1111920 h 149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012616" h="1491763">
                <a:moveTo>
                  <a:pt x="0" y="436671"/>
                </a:moveTo>
                <a:cubicBezTo>
                  <a:pt x="745587" y="961864"/>
                  <a:pt x="1491175" y="1487058"/>
                  <a:pt x="2321169" y="1491747"/>
                </a:cubicBezTo>
                <a:cubicBezTo>
                  <a:pt x="3151163" y="1496436"/>
                  <a:pt x="4065563" y="507009"/>
                  <a:pt x="4979963" y="464806"/>
                </a:cubicBezTo>
                <a:cubicBezTo>
                  <a:pt x="5894363" y="422603"/>
                  <a:pt x="6921304" y="1315901"/>
                  <a:pt x="7807569" y="1238529"/>
                </a:cubicBezTo>
                <a:cubicBezTo>
                  <a:pt x="8693834" y="1161157"/>
                  <a:pt x="9430043" y="21673"/>
                  <a:pt x="10297551" y="572"/>
                </a:cubicBezTo>
                <a:cubicBezTo>
                  <a:pt x="11165059" y="-20529"/>
                  <a:pt x="12088837" y="545695"/>
                  <a:pt x="13012616" y="1111920"/>
                </a:cubicBezTo>
              </a:path>
            </a:pathLst>
          </a:custGeom>
          <a:noFill/>
          <a:ln w="1270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5612716" y="6183421"/>
            <a:ext cx="3794760" cy="1428750"/>
          </a:xfrm>
          <a:custGeom>
            <a:avLst/>
            <a:gdLst>
              <a:gd name="connsiteX0" fmla="*/ 2388870 w 3188970"/>
              <a:gd name="connsiteY0" fmla="*/ 0 h 1428750"/>
              <a:gd name="connsiteX1" fmla="*/ 3188970 w 3188970"/>
              <a:gd name="connsiteY1" fmla="*/ 1428750 h 1428750"/>
              <a:gd name="connsiteX2" fmla="*/ 2125980 w 3188970"/>
              <a:gd name="connsiteY2" fmla="*/ 1428750 h 1428750"/>
              <a:gd name="connsiteX3" fmla="*/ 1588770 w 3188970"/>
              <a:gd name="connsiteY3" fmla="*/ 1428750 h 1428750"/>
              <a:gd name="connsiteX4" fmla="*/ 0 w 3188970"/>
              <a:gd name="connsiteY4" fmla="*/ 1428750 h 1428750"/>
              <a:gd name="connsiteX5" fmla="*/ 1062990 w 3188970"/>
              <a:gd name="connsiteY5" fmla="*/ 468630 h 1428750"/>
              <a:gd name="connsiteX6" fmla="*/ 1769221 w 3188970"/>
              <a:gd name="connsiteY6" fmla="*/ 1106516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8970" h="1428750">
                <a:moveTo>
                  <a:pt x="2388870" y="0"/>
                </a:moveTo>
                <a:lnTo>
                  <a:pt x="3188970" y="1428750"/>
                </a:lnTo>
                <a:lnTo>
                  <a:pt x="2125980" y="1428750"/>
                </a:lnTo>
                <a:lnTo>
                  <a:pt x="1588770" y="1428750"/>
                </a:lnTo>
                <a:lnTo>
                  <a:pt x="0" y="1428750"/>
                </a:lnTo>
                <a:lnTo>
                  <a:pt x="1062990" y="468630"/>
                </a:lnTo>
                <a:lnTo>
                  <a:pt x="1769221" y="1106516"/>
                </a:lnTo>
                <a:close/>
              </a:path>
            </a:pathLst>
          </a:custGeom>
          <a:solidFill>
            <a:srgbClr val="FFFFFF">
              <a:alpha val="5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2389456" y="6736283"/>
            <a:ext cx="4175760" cy="882337"/>
          </a:xfrm>
          <a:custGeom>
            <a:avLst/>
            <a:gdLst>
              <a:gd name="connsiteX0" fmla="*/ 2388870 w 3188970"/>
              <a:gd name="connsiteY0" fmla="*/ 0 h 1428750"/>
              <a:gd name="connsiteX1" fmla="*/ 3188970 w 3188970"/>
              <a:gd name="connsiteY1" fmla="*/ 1428750 h 1428750"/>
              <a:gd name="connsiteX2" fmla="*/ 2125980 w 3188970"/>
              <a:gd name="connsiteY2" fmla="*/ 1428750 h 1428750"/>
              <a:gd name="connsiteX3" fmla="*/ 1588770 w 3188970"/>
              <a:gd name="connsiteY3" fmla="*/ 1428750 h 1428750"/>
              <a:gd name="connsiteX4" fmla="*/ 0 w 3188970"/>
              <a:gd name="connsiteY4" fmla="*/ 1428750 h 1428750"/>
              <a:gd name="connsiteX5" fmla="*/ 1062990 w 3188970"/>
              <a:gd name="connsiteY5" fmla="*/ 468630 h 1428750"/>
              <a:gd name="connsiteX6" fmla="*/ 1769221 w 3188970"/>
              <a:gd name="connsiteY6" fmla="*/ 1106516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8970" h="1428750">
                <a:moveTo>
                  <a:pt x="2388870" y="0"/>
                </a:moveTo>
                <a:lnTo>
                  <a:pt x="3188970" y="1428750"/>
                </a:lnTo>
                <a:lnTo>
                  <a:pt x="2125980" y="1428750"/>
                </a:lnTo>
                <a:lnTo>
                  <a:pt x="1588770" y="1428750"/>
                </a:lnTo>
                <a:lnTo>
                  <a:pt x="0" y="1428750"/>
                </a:lnTo>
                <a:lnTo>
                  <a:pt x="1062990" y="468630"/>
                </a:lnTo>
                <a:lnTo>
                  <a:pt x="1769221" y="1106516"/>
                </a:lnTo>
                <a:close/>
              </a:path>
            </a:pathLst>
          </a:custGeom>
          <a:solidFill>
            <a:srgbClr val="FFFFFF">
              <a:alpha val="5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6105" y="5600219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2" name="文本框 7"/>
          <p:cNvSpPr txBox="1"/>
          <p:nvPr/>
        </p:nvSpPr>
        <p:spPr>
          <a:xfrm>
            <a:off x="1075239" y="5133189"/>
            <a:ext cx="160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思想上</a:t>
            </a:r>
          </a:p>
        </p:txBody>
      </p:sp>
      <p:cxnSp>
        <p:nvCxnSpPr>
          <p:cNvPr id="83" name="直接连接符 82"/>
          <p:cNvCxnSpPr/>
          <p:nvPr/>
        </p:nvCxnSpPr>
        <p:spPr>
          <a:xfrm>
            <a:off x="649459" y="5572356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84" name="矩形 83"/>
          <p:cNvSpPr/>
          <p:nvPr/>
        </p:nvSpPr>
        <p:spPr>
          <a:xfrm>
            <a:off x="3158265" y="4815359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5" name="文本框 28"/>
          <p:cNvSpPr txBox="1"/>
          <p:nvPr/>
        </p:nvSpPr>
        <p:spPr>
          <a:xfrm>
            <a:off x="3693883" y="4333519"/>
            <a:ext cx="988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生活上</a:t>
            </a:r>
          </a:p>
        </p:txBody>
      </p:sp>
      <p:cxnSp>
        <p:nvCxnSpPr>
          <p:cNvPr id="86" name="直接连接符 85"/>
          <p:cNvCxnSpPr/>
          <p:nvPr/>
        </p:nvCxnSpPr>
        <p:spPr>
          <a:xfrm>
            <a:off x="3271618" y="4787496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87" name="矩形 86"/>
          <p:cNvSpPr/>
          <p:nvPr/>
        </p:nvSpPr>
        <p:spPr>
          <a:xfrm>
            <a:off x="5834644" y="5350810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8" name="文本框 31"/>
          <p:cNvSpPr txBox="1"/>
          <p:nvPr/>
        </p:nvSpPr>
        <p:spPr>
          <a:xfrm>
            <a:off x="6423013" y="4855645"/>
            <a:ext cx="949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学习上</a:t>
            </a:r>
          </a:p>
        </p:txBody>
      </p:sp>
      <p:cxnSp>
        <p:nvCxnSpPr>
          <p:cNvPr id="89" name="直接连接符 88"/>
          <p:cNvCxnSpPr/>
          <p:nvPr/>
        </p:nvCxnSpPr>
        <p:spPr>
          <a:xfrm>
            <a:off x="5933930" y="5308879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90" name="矩形 89"/>
          <p:cNvSpPr/>
          <p:nvPr/>
        </p:nvSpPr>
        <p:spPr>
          <a:xfrm>
            <a:off x="8616824" y="4284596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91F0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91" name="文本框 43"/>
          <p:cNvSpPr txBox="1"/>
          <p:nvPr/>
        </p:nvSpPr>
        <p:spPr>
          <a:xfrm>
            <a:off x="9113813" y="3876319"/>
            <a:ext cx="101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体质上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" name="直接连接符 91"/>
          <p:cNvCxnSpPr/>
          <p:nvPr/>
        </p:nvCxnSpPr>
        <p:spPr>
          <a:xfrm>
            <a:off x="8730177" y="4256734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93" name="椭圆 92"/>
          <p:cNvSpPr/>
          <p:nvPr/>
        </p:nvSpPr>
        <p:spPr>
          <a:xfrm>
            <a:off x="3981829" y="7079728"/>
            <a:ext cx="253779" cy="268036"/>
          </a:xfrm>
          <a:prstGeom prst="ellipse">
            <a:avLst/>
          </a:prstGeom>
          <a:solidFill>
            <a:srgbClr val="FFFFFF">
              <a:alpha val="60000"/>
            </a:srgbClr>
          </a:solidFill>
          <a:ln w="444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102383" y="6390169"/>
            <a:ext cx="322472" cy="340588"/>
          </a:xfrm>
          <a:prstGeom prst="ellipse">
            <a:avLst/>
          </a:prstGeom>
          <a:solidFill>
            <a:srgbClr val="FFFFFF">
              <a:alpha val="60000"/>
            </a:srgbClr>
          </a:solidFill>
          <a:ln w="444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8208788" y="5508203"/>
            <a:ext cx="313931" cy="331567"/>
          </a:xfrm>
          <a:prstGeom prst="ellipse">
            <a:avLst/>
          </a:prstGeom>
          <a:solidFill>
            <a:srgbClr val="FFFFFF">
              <a:alpha val="60000"/>
            </a:srgbClr>
          </a:solidFill>
          <a:ln w="44450" cap="flat" cmpd="sng" algn="ctr">
            <a:solidFill>
              <a:srgbClr val="FFFFFF">
                <a:alpha val="83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9451927" y="5575794"/>
            <a:ext cx="1834461" cy="2005899"/>
            <a:chOff x="9886950" y="4535871"/>
            <a:chExt cx="1834461" cy="2005899"/>
          </a:xfrm>
        </p:grpSpPr>
        <p:sp>
          <p:nvSpPr>
            <p:cNvPr id="97" name="圆角矩形 96"/>
            <p:cNvSpPr/>
            <p:nvPr/>
          </p:nvSpPr>
          <p:spPr>
            <a:xfrm>
              <a:off x="10526487" y="5428190"/>
              <a:ext cx="328183" cy="134639"/>
            </a:xfrm>
            <a:prstGeom prst="roundRect">
              <a:avLst/>
            </a:prstGeom>
            <a:solidFill>
              <a:srgbClr val="C87404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8" name="圆角矩形 97"/>
            <p:cNvSpPr/>
            <p:nvPr/>
          </p:nvSpPr>
          <p:spPr>
            <a:xfrm rot="1452078">
              <a:off x="10593807" y="5007442"/>
              <a:ext cx="286109" cy="48806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11" name="椭圆 110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3" name="矩形 112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5" name="梯形 114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10644296" y="5276721"/>
              <a:ext cx="100980" cy="10098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01" name="直接连接符 100"/>
            <p:cNvCxnSpPr>
              <a:stCxn id="97" idx="2"/>
            </p:cNvCxnSpPr>
            <p:nvPr/>
          </p:nvCxnSpPr>
          <p:spPr>
            <a:xfrm flipH="1">
              <a:off x="10686371" y="5562830"/>
              <a:ext cx="4207" cy="95089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02" name="直接连接符 101"/>
            <p:cNvCxnSpPr/>
            <p:nvPr/>
          </p:nvCxnSpPr>
          <p:spPr>
            <a:xfrm flipH="1">
              <a:off x="10274038" y="5565635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03" name="直接连接符 102"/>
            <p:cNvCxnSpPr/>
            <p:nvPr/>
          </p:nvCxnSpPr>
          <p:spPr>
            <a:xfrm>
              <a:off x="10806985" y="5551610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04" name="直接连接符 103"/>
            <p:cNvCxnSpPr/>
            <p:nvPr/>
          </p:nvCxnSpPr>
          <p:spPr>
            <a:xfrm>
              <a:off x="10080494" y="6530550"/>
              <a:ext cx="1489448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05" name="直接连接符 104"/>
            <p:cNvCxnSpPr/>
            <p:nvPr/>
          </p:nvCxnSpPr>
          <p:spPr>
            <a:xfrm>
              <a:off x="9886950" y="6541770"/>
              <a:ext cx="103784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06" name="直接连接符 105"/>
            <p:cNvCxnSpPr/>
            <p:nvPr/>
          </p:nvCxnSpPr>
          <p:spPr>
            <a:xfrm>
              <a:off x="11665311" y="6527745"/>
              <a:ext cx="56100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07" name="矩形 106"/>
            <p:cNvSpPr/>
            <p:nvPr/>
          </p:nvSpPr>
          <p:spPr>
            <a:xfrm rot="17559220">
              <a:off x="10853495" y="4455518"/>
              <a:ext cx="79608" cy="824798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 rot="17559220">
              <a:off x="10743004" y="4722219"/>
              <a:ext cx="79608" cy="824798"/>
            </a:xfrm>
            <a:prstGeom prst="rect">
              <a:avLst/>
            </a:prstGeom>
            <a:solidFill>
              <a:srgbClr val="FC9204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 rot="17559220">
              <a:off x="10372657" y="4488927"/>
              <a:ext cx="84972" cy="178859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 rot="17559220">
              <a:off x="11189014" y="5155725"/>
              <a:ext cx="256730" cy="87380"/>
            </a:xfrm>
            <a:prstGeom prst="rect">
              <a:avLst/>
            </a:prstGeom>
            <a:solidFill>
              <a:srgbClr val="000000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16" name="文本框 20"/>
          <p:cNvSpPr txBox="1"/>
          <p:nvPr/>
        </p:nvSpPr>
        <p:spPr>
          <a:xfrm>
            <a:off x="4355930" y="1684163"/>
            <a:ext cx="306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家长注意事项</a:t>
            </a: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7" name="组合 116"/>
          <p:cNvGrpSpPr/>
          <p:nvPr/>
        </p:nvGrpSpPr>
        <p:grpSpPr>
          <a:xfrm rot="21364509">
            <a:off x="2459429" y="1446584"/>
            <a:ext cx="1688487" cy="1246918"/>
            <a:chOff x="467955" y="825830"/>
            <a:chExt cx="1688486" cy="1246918"/>
          </a:xfrm>
        </p:grpSpPr>
        <p:sp>
          <p:nvSpPr>
            <p:cNvPr id="118" name="梯形 96"/>
            <p:cNvSpPr/>
            <p:nvPr/>
          </p:nvSpPr>
          <p:spPr>
            <a:xfrm rot="4183552">
              <a:off x="756190" y="835010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rgbClr val="FF9FA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>
              <a:outerShdw blurRad="203200" dist="25400" dir="5400000" algn="t" rotWithShape="0">
                <a:prstClr val="black">
                  <a:alpha val="24000"/>
                </a:prst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9" name="梯形 96"/>
            <p:cNvSpPr/>
            <p:nvPr/>
          </p:nvSpPr>
          <p:spPr>
            <a:xfrm rot="4183552">
              <a:off x="1234404" y="1194710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 rot="21335217">
              <a:off x="1363234" y="825830"/>
              <a:ext cx="793207" cy="804046"/>
              <a:chOff x="7973454" y="5027358"/>
              <a:chExt cx="1573288" cy="1594782"/>
            </a:xfrm>
          </p:grpSpPr>
          <p:sp>
            <p:nvSpPr>
              <p:cNvPr id="122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3" name="五角星 2"/>
              <p:cNvSpPr/>
              <p:nvPr/>
            </p:nvSpPr>
            <p:spPr>
              <a:xfrm rot="20480842">
                <a:off x="7973454" y="5041849"/>
                <a:ext cx="1571084" cy="1580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C000"/>
              </a:solidFill>
              <a:ln w="666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21" name="文本框 79"/>
            <p:cNvSpPr txBox="1"/>
            <p:nvPr/>
          </p:nvSpPr>
          <p:spPr>
            <a:xfrm rot="235491">
              <a:off x="1440529" y="1003959"/>
              <a:ext cx="51648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03</a:t>
              </a:r>
              <a:endParaRPr kumimoji="0" lang="zh-CN" altLang="en-US" sz="28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pic>
        <p:nvPicPr>
          <p:cNvPr id="124" name="图片 1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175044">
            <a:off x="9054873" y="5852344"/>
            <a:ext cx="580572" cy="834573"/>
          </a:xfrm>
          <a:prstGeom prst="rect">
            <a:avLst/>
          </a:prstGeom>
        </p:spPr>
      </p:pic>
      <p:pic>
        <p:nvPicPr>
          <p:cNvPr id="125" name="图片 12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5995" y="5247105"/>
            <a:ext cx="435427" cy="442339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9661" y="2029606"/>
            <a:ext cx="435427" cy="442339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4504374" y="2438534"/>
            <a:ext cx="2759161" cy="0"/>
            <a:chOff x="4467738" y="2247951"/>
            <a:chExt cx="2759161" cy="0"/>
          </a:xfrm>
        </p:grpSpPr>
        <p:cxnSp>
          <p:nvCxnSpPr>
            <p:cNvPr id="128" name="直接连接符 127"/>
            <p:cNvCxnSpPr/>
            <p:nvPr/>
          </p:nvCxnSpPr>
          <p:spPr>
            <a:xfrm>
              <a:off x="4594038" y="2247951"/>
              <a:ext cx="2341401" cy="0"/>
            </a:xfrm>
            <a:prstGeom prst="line">
              <a:avLst/>
            </a:prstGeom>
            <a:noFill/>
            <a:ln w="50800" cap="rnd" cmpd="sng" algn="ctr">
              <a:solidFill>
                <a:srgbClr val="13D6EB"/>
              </a:solidFill>
              <a:prstDash val="solid"/>
              <a:miter lim="800000"/>
            </a:ln>
            <a:effectLst/>
          </p:spPr>
        </p:cxnSp>
        <p:cxnSp>
          <p:nvCxnSpPr>
            <p:cNvPr id="129" name="直接连接符 128"/>
            <p:cNvCxnSpPr/>
            <p:nvPr/>
          </p:nvCxnSpPr>
          <p:spPr>
            <a:xfrm>
              <a:off x="4467738" y="2247951"/>
              <a:ext cx="38860" cy="0"/>
            </a:xfrm>
            <a:prstGeom prst="line">
              <a:avLst/>
            </a:prstGeom>
            <a:noFill/>
            <a:ln w="50800" cap="rnd" cmpd="sng" algn="ctr">
              <a:solidFill>
                <a:srgbClr val="13D6EB"/>
              </a:solidFill>
              <a:prstDash val="solid"/>
              <a:miter lim="800000"/>
            </a:ln>
            <a:effectLst/>
          </p:spPr>
        </p:cxnSp>
        <p:cxnSp>
          <p:nvCxnSpPr>
            <p:cNvPr id="130" name="直接连接符 129"/>
            <p:cNvCxnSpPr/>
            <p:nvPr/>
          </p:nvCxnSpPr>
          <p:spPr>
            <a:xfrm>
              <a:off x="7100606" y="2247951"/>
              <a:ext cx="126293" cy="0"/>
            </a:xfrm>
            <a:prstGeom prst="line">
              <a:avLst/>
            </a:prstGeom>
            <a:noFill/>
            <a:ln w="50800" cap="rnd" cmpd="sng" algn="ctr">
              <a:solidFill>
                <a:srgbClr val="13D6EB"/>
              </a:solidFill>
              <a:prstDash val="solid"/>
              <a:miter lim="800000"/>
            </a:ln>
            <a:effectLst/>
          </p:spPr>
        </p:cxnSp>
        <p:cxnSp>
          <p:nvCxnSpPr>
            <p:cNvPr id="131" name="直接连接符 130"/>
            <p:cNvCxnSpPr/>
            <p:nvPr/>
          </p:nvCxnSpPr>
          <p:spPr>
            <a:xfrm>
              <a:off x="7003452" y="2247951"/>
              <a:ext cx="38860" cy="0"/>
            </a:xfrm>
            <a:prstGeom prst="line">
              <a:avLst/>
            </a:prstGeom>
            <a:noFill/>
            <a:ln w="50800" cap="rnd" cmpd="sng" algn="ctr">
              <a:solidFill>
                <a:srgbClr val="13D6EB"/>
              </a:solidFill>
              <a:prstDash val="solid"/>
              <a:miter lim="800000"/>
            </a:ln>
            <a:effectLst/>
          </p:spPr>
        </p:cxnSp>
      </p:grpSp>
      <p:grpSp>
        <p:nvGrpSpPr>
          <p:cNvPr id="132" name="组合 131"/>
          <p:cNvGrpSpPr/>
          <p:nvPr/>
        </p:nvGrpSpPr>
        <p:grpSpPr>
          <a:xfrm>
            <a:off x="279469" y="3482425"/>
            <a:ext cx="2230455" cy="1398934"/>
            <a:chOff x="678932" y="2419643"/>
            <a:chExt cx="2230454" cy="1398934"/>
          </a:xfrm>
        </p:grpSpPr>
        <p:grpSp>
          <p:nvGrpSpPr>
            <p:cNvPr id="133" name="组合 132"/>
            <p:cNvGrpSpPr/>
            <p:nvPr/>
          </p:nvGrpSpPr>
          <p:grpSpPr>
            <a:xfrm flipH="1">
              <a:off x="678932" y="2419643"/>
              <a:ext cx="2230454" cy="1398934"/>
              <a:chOff x="594424" y="1153191"/>
              <a:chExt cx="2605976" cy="1634460"/>
            </a:xfrm>
          </p:grpSpPr>
          <p:sp>
            <p:nvSpPr>
              <p:cNvPr id="135" name="任意多边形 134"/>
              <p:cNvSpPr/>
              <p:nvPr/>
            </p:nvSpPr>
            <p:spPr>
              <a:xfrm>
                <a:off x="616196" y="1175175"/>
                <a:ext cx="2584204" cy="1612476"/>
              </a:xfrm>
              <a:custGeom>
                <a:avLst/>
                <a:gdLst>
                  <a:gd name="connsiteX0" fmla="*/ 1389184 w 3610707"/>
                  <a:gd name="connsiteY0" fmla="*/ 0 h 2450125"/>
                  <a:gd name="connsiteX1" fmla="*/ 2191163 w 3610707"/>
                  <a:gd name="connsiteY1" fmla="*/ 426409 h 2450125"/>
                  <a:gd name="connsiteX2" fmla="*/ 2262626 w 3610707"/>
                  <a:gd name="connsiteY2" fmla="*/ 558069 h 2450125"/>
                  <a:gd name="connsiteX3" fmla="*/ 2332890 w 3610707"/>
                  <a:gd name="connsiteY3" fmla="*/ 550986 h 2450125"/>
                  <a:gd name="connsiteX4" fmla="*/ 2894584 w 3610707"/>
                  <a:gd name="connsiteY4" fmla="*/ 923302 h 2450125"/>
                  <a:gd name="connsiteX5" fmla="*/ 2915413 w 3610707"/>
                  <a:gd name="connsiteY5" fmla="*/ 990402 h 2450125"/>
                  <a:gd name="connsiteX6" fmla="*/ 2934595 w 3610707"/>
                  <a:gd name="connsiteY6" fmla="*/ 984447 h 2450125"/>
                  <a:gd name="connsiteX7" fmla="*/ 3048000 w 3610707"/>
                  <a:gd name="connsiteY7" fmla="*/ 973015 h 2450125"/>
                  <a:gd name="connsiteX8" fmla="*/ 3610707 w 3610707"/>
                  <a:gd name="connsiteY8" fmla="*/ 1535722 h 2450125"/>
                  <a:gd name="connsiteX9" fmla="*/ 3048000 w 3610707"/>
                  <a:gd name="connsiteY9" fmla="*/ 2098429 h 2450125"/>
                  <a:gd name="connsiteX10" fmla="*/ 2934595 w 3610707"/>
                  <a:gd name="connsiteY10" fmla="*/ 2086997 h 2450125"/>
                  <a:gd name="connsiteX11" fmla="*/ 2841470 w 3610707"/>
                  <a:gd name="connsiteY11" fmla="*/ 2058089 h 2450125"/>
                  <a:gd name="connsiteX12" fmla="*/ 2778805 w 3610707"/>
                  <a:gd name="connsiteY12" fmla="*/ 2134039 h 2450125"/>
                  <a:gd name="connsiteX13" fmla="*/ 2327029 w 3610707"/>
                  <a:gd name="connsiteY13" fmla="*/ 2321171 h 2450125"/>
                  <a:gd name="connsiteX14" fmla="*/ 1897442 w 3610707"/>
                  <a:gd name="connsiteY14" fmla="*/ 2155195 h 2450125"/>
                  <a:gd name="connsiteX15" fmla="*/ 1878393 w 3610707"/>
                  <a:gd name="connsiteY15" fmla="*/ 2135215 h 2450125"/>
                  <a:gd name="connsiteX16" fmla="*/ 1860361 w 3610707"/>
                  <a:gd name="connsiteY16" fmla="*/ 2168437 h 2450125"/>
                  <a:gd name="connsiteX17" fmla="*/ 1330568 w 3610707"/>
                  <a:gd name="connsiteY17" fmla="*/ 2450125 h 2450125"/>
                  <a:gd name="connsiteX18" fmla="*/ 800775 w 3610707"/>
                  <a:gd name="connsiteY18" fmla="*/ 2168437 h 2450125"/>
                  <a:gd name="connsiteX19" fmla="*/ 771869 w 3610707"/>
                  <a:gd name="connsiteY19" fmla="*/ 2115180 h 2450125"/>
                  <a:gd name="connsiteX20" fmla="*/ 753583 w 3610707"/>
                  <a:gd name="connsiteY20" fmla="*/ 2120856 h 2450125"/>
                  <a:gd name="connsiteX21" fmla="*/ 627184 w 3610707"/>
                  <a:gd name="connsiteY21" fmla="*/ 2133598 h 2450125"/>
                  <a:gd name="connsiteX22" fmla="*/ 0 w 3610707"/>
                  <a:gd name="connsiteY22" fmla="*/ 1506414 h 2450125"/>
                  <a:gd name="connsiteX23" fmla="*/ 383056 w 3610707"/>
                  <a:gd name="connsiteY23" fmla="*/ 928517 h 2450125"/>
                  <a:gd name="connsiteX24" fmla="*/ 424632 w 3610707"/>
                  <a:gd name="connsiteY24" fmla="*/ 915611 h 2450125"/>
                  <a:gd name="connsiteX25" fmla="*/ 427023 w 3610707"/>
                  <a:gd name="connsiteY25" fmla="*/ 868268 h 2450125"/>
                  <a:gd name="connsiteX26" fmla="*/ 1389184 w 3610707"/>
                  <a:gd name="connsiteY26" fmla="*/ 0 h 245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610707" h="2450125">
                    <a:moveTo>
                      <a:pt x="1389184" y="0"/>
                    </a:moveTo>
                    <a:cubicBezTo>
                      <a:pt x="1723024" y="0"/>
                      <a:pt x="2017359" y="169144"/>
                      <a:pt x="2191163" y="426409"/>
                    </a:cubicBezTo>
                    <a:lnTo>
                      <a:pt x="2262626" y="558069"/>
                    </a:lnTo>
                    <a:lnTo>
                      <a:pt x="2332890" y="550986"/>
                    </a:lnTo>
                    <a:cubicBezTo>
                      <a:pt x="2585394" y="550986"/>
                      <a:pt x="2802042" y="704507"/>
                      <a:pt x="2894584" y="923302"/>
                    </a:cubicBezTo>
                    <a:lnTo>
                      <a:pt x="2915413" y="990402"/>
                    </a:lnTo>
                    <a:lnTo>
                      <a:pt x="2934595" y="984447"/>
                    </a:lnTo>
                    <a:cubicBezTo>
                      <a:pt x="2971226" y="976951"/>
                      <a:pt x="3009154" y="973015"/>
                      <a:pt x="3048000" y="973015"/>
                    </a:cubicBezTo>
                    <a:cubicBezTo>
                      <a:pt x="3358774" y="973015"/>
                      <a:pt x="3610707" y="1224948"/>
                      <a:pt x="3610707" y="1535722"/>
                    </a:cubicBezTo>
                    <a:cubicBezTo>
                      <a:pt x="3610707" y="1846496"/>
                      <a:pt x="3358774" y="2098429"/>
                      <a:pt x="3048000" y="2098429"/>
                    </a:cubicBezTo>
                    <a:cubicBezTo>
                      <a:pt x="3009154" y="2098429"/>
                      <a:pt x="2971226" y="2094493"/>
                      <a:pt x="2934595" y="2086997"/>
                    </a:cubicBezTo>
                    <a:lnTo>
                      <a:pt x="2841470" y="2058089"/>
                    </a:lnTo>
                    <a:lnTo>
                      <a:pt x="2778805" y="2134039"/>
                    </a:lnTo>
                    <a:cubicBezTo>
                      <a:pt x="2663186" y="2249659"/>
                      <a:pt x="2503459" y="2321171"/>
                      <a:pt x="2327029" y="2321171"/>
                    </a:cubicBezTo>
                    <a:cubicBezTo>
                      <a:pt x="2161626" y="2321171"/>
                      <a:pt x="2010904" y="2258319"/>
                      <a:pt x="1897442" y="2155195"/>
                    </a:cubicBezTo>
                    <a:lnTo>
                      <a:pt x="1878393" y="2135215"/>
                    </a:lnTo>
                    <a:lnTo>
                      <a:pt x="1860361" y="2168437"/>
                    </a:lnTo>
                    <a:cubicBezTo>
                      <a:pt x="1745544" y="2338387"/>
                      <a:pt x="1551105" y="2450125"/>
                      <a:pt x="1330568" y="2450125"/>
                    </a:cubicBezTo>
                    <a:cubicBezTo>
                      <a:pt x="1110031" y="2450125"/>
                      <a:pt x="915592" y="2338387"/>
                      <a:pt x="800775" y="2168437"/>
                    </a:cubicBezTo>
                    <a:lnTo>
                      <a:pt x="771869" y="2115180"/>
                    </a:lnTo>
                    <a:lnTo>
                      <a:pt x="753583" y="2120856"/>
                    </a:lnTo>
                    <a:cubicBezTo>
                      <a:pt x="712755" y="2129211"/>
                      <a:pt x="670482" y="2133598"/>
                      <a:pt x="627184" y="2133598"/>
                    </a:cubicBezTo>
                    <a:cubicBezTo>
                      <a:pt x="280800" y="2133598"/>
                      <a:pt x="0" y="1852798"/>
                      <a:pt x="0" y="1506414"/>
                    </a:cubicBezTo>
                    <a:cubicBezTo>
                      <a:pt x="0" y="1246626"/>
                      <a:pt x="157950" y="1023729"/>
                      <a:pt x="383056" y="928517"/>
                    </a:cubicBezTo>
                    <a:lnTo>
                      <a:pt x="424632" y="915611"/>
                    </a:lnTo>
                    <a:lnTo>
                      <a:pt x="427023" y="868268"/>
                    </a:lnTo>
                    <a:cubicBezTo>
                      <a:pt x="476551" y="380575"/>
                      <a:pt x="888424" y="0"/>
                      <a:pt x="13891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noFill/>
                <a:prstDash val="solid"/>
                <a:miter lim="800000"/>
              </a:ln>
              <a:effectLst>
                <a:outerShdw blurRad="152400" dist="889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6" name="任意多边形 135"/>
              <p:cNvSpPr/>
              <p:nvPr/>
            </p:nvSpPr>
            <p:spPr>
              <a:xfrm>
                <a:off x="594424" y="1153191"/>
                <a:ext cx="2584204" cy="1612476"/>
              </a:xfrm>
              <a:custGeom>
                <a:avLst/>
                <a:gdLst>
                  <a:gd name="connsiteX0" fmla="*/ 1389184 w 3610707"/>
                  <a:gd name="connsiteY0" fmla="*/ 0 h 2450125"/>
                  <a:gd name="connsiteX1" fmla="*/ 2191163 w 3610707"/>
                  <a:gd name="connsiteY1" fmla="*/ 426409 h 2450125"/>
                  <a:gd name="connsiteX2" fmla="*/ 2262626 w 3610707"/>
                  <a:gd name="connsiteY2" fmla="*/ 558069 h 2450125"/>
                  <a:gd name="connsiteX3" fmla="*/ 2332890 w 3610707"/>
                  <a:gd name="connsiteY3" fmla="*/ 550986 h 2450125"/>
                  <a:gd name="connsiteX4" fmla="*/ 2894584 w 3610707"/>
                  <a:gd name="connsiteY4" fmla="*/ 923302 h 2450125"/>
                  <a:gd name="connsiteX5" fmla="*/ 2915413 w 3610707"/>
                  <a:gd name="connsiteY5" fmla="*/ 990402 h 2450125"/>
                  <a:gd name="connsiteX6" fmla="*/ 2934595 w 3610707"/>
                  <a:gd name="connsiteY6" fmla="*/ 984447 h 2450125"/>
                  <a:gd name="connsiteX7" fmla="*/ 3048000 w 3610707"/>
                  <a:gd name="connsiteY7" fmla="*/ 973015 h 2450125"/>
                  <a:gd name="connsiteX8" fmla="*/ 3610707 w 3610707"/>
                  <a:gd name="connsiteY8" fmla="*/ 1535722 h 2450125"/>
                  <a:gd name="connsiteX9" fmla="*/ 3048000 w 3610707"/>
                  <a:gd name="connsiteY9" fmla="*/ 2098429 h 2450125"/>
                  <a:gd name="connsiteX10" fmla="*/ 2934595 w 3610707"/>
                  <a:gd name="connsiteY10" fmla="*/ 2086997 h 2450125"/>
                  <a:gd name="connsiteX11" fmla="*/ 2841470 w 3610707"/>
                  <a:gd name="connsiteY11" fmla="*/ 2058089 h 2450125"/>
                  <a:gd name="connsiteX12" fmla="*/ 2778805 w 3610707"/>
                  <a:gd name="connsiteY12" fmla="*/ 2134039 h 2450125"/>
                  <a:gd name="connsiteX13" fmla="*/ 2327029 w 3610707"/>
                  <a:gd name="connsiteY13" fmla="*/ 2321171 h 2450125"/>
                  <a:gd name="connsiteX14" fmla="*/ 1897442 w 3610707"/>
                  <a:gd name="connsiteY14" fmla="*/ 2155195 h 2450125"/>
                  <a:gd name="connsiteX15" fmla="*/ 1878393 w 3610707"/>
                  <a:gd name="connsiteY15" fmla="*/ 2135215 h 2450125"/>
                  <a:gd name="connsiteX16" fmla="*/ 1860361 w 3610707"/>
                  <a:gd name="connsiteY16" fmla="*/ 2168437 h 2450125"/>
                  <a:gd name="connsiteX17" fmla="*/ 1330568 w 3610707"/>
                  <a:gd name="connsiteY17" fmla="*/ 2450125 h 2450125"/>
                  <a:gd name="connsiteX18" fmla="*/ 800775 w 3610707"/>
                  <a:gd name="connsiteY18" fmla="*/ 2168437 h 2450125"/>
                  <a:gd name="connsiteX19" fmla="*/ 771869 w 3610707"/>
                  <a:gd name="connsiteY19" fmla="*/ 2115180 h 2450125"/>
                  <a:gd name="connsiteX20" fmla="*/ 753583 w 3610707"/>
                  <a:gd name="connsiteY20" fmla="*/ 2120856 h 2450125"/>
                  <a:gd name="connsiteX21" fmla="*/ 627184 w 3610707"/>
                  <a:gd name="connsiteY21" fmla="*/ 2133598 h 2450125"/>
                  <a:gd name="connsiteX22" fmla="*/ 0 w 3610707"/>
                  <a:gd name="connsiteY22" fmla="*/ 1506414 h 2450125"/>
                  <a:gd name="connsiteX23" fmla="*/ 383056 w 3610707"/>
                  <a:gd name="connsiteY23" fmla="*/ 928517 h 2450125"/>
                  <a:gd name="connsiteX24" fmla="*/ 424632 w 3610707"/>
                  <a:gd name="connsiteY24" fmla="*/ 915611 h 2450125"/>
                  <a:gd name="connsiteX25" fmla="*/ 427023 w 3610707"/>
                  <a:gd name="connsiteY25" fmla="*/ 868268 h 2450125"/>
                  <a:gd name="connsiteX26" fmla="*/ 1389184 w 3610707"/>
                  <a:gd name="connsiteY26" fmla="*/ 0 h 245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610707" h="2450125">
                    <a:moveTo>
                      <a:pt x="1389184" y="0"/>
                    </a:moveTo>
                    <a:cubicBezTo>
                      <a:pt x="1723024" y="0"/>
                      <a:pt x="2017359" y="169144"/>
                      <a:pt x="2191163" y="426409"/>
                    </a:cubicBezTo>
                    <a:lnTo>
                      <a:pt x="2262626" y="558069"/>
                    </a:lnTo>
                    <a:lnTo>
                      <a:pt x="2332890" y="550986"/>
                    </a:lnTo>
                    <a:cubicBezTo>
                      <a:pt x="2585394" y="550986"/>
                      <a:pt x="2802042" y="704507"/>
                      <a:pt x="2894584" y="923302"/>
                    </a:cubicBezTo>
                    <a:lnTo>
                      <a:pt x="2915413" y="990402"/>
                    </a:lnTo>
                    <a:lnTo>
                      <a:pt x="2934595" y="984447"/>
                    </a:lnTo>
                    <a:cubicBezTo>
                      <a:pt x="2971226" y="976951"/>
                      <a:pt x="3009154" y="973015"/>
                      <a:pt x="3048000" y="973015"/>
                    </a:cubicBezTo>
                    <a:cubicBezTo>
                      <a:pt x="3358774" y="973015"/>
                      <a:pt x="3610707" y="1224948"/>
                      <a:pt x="3610707" y="1535722"/>
                    </a:cubicBezTo>
                    <a:cubicBezTo>
                      <a:pt x="3610707" y="1846496"/>
                      <a:pt x="3358774" y="2098429"/>
                      <a:pt x="3048000" y="2098429"/>
                    </a:cubicBezTo>
                    <a:cubicBezTo>
                      <a:pt x="3009154" y="2098429"/>
                      <a:pt x="2971226" y="2094493"/>
                      <a:pt x="2934595" y="2086997"/>
                    </a:cubicBezTo>
                    <a:lnTo>
                      <a:pt x="2841470" y="2058089"/>
                    </a:lnTo>
                    <a:lnTo>
                      <a:pt x="2778805" y="2134039"/>
                    </a:lnTo>
                    <a:cubicBezTo>
                      <a:pt x="2663186" y="2249659"/>
                      <a:pt x="2503459" y="2321171"/>
                      <a:pt x="2327029" y="2321171"/>
                    </a:cubicBezTo>
                    <a:cubicBezTo>
                      <a:pt x="2161626" y="2321171"/>
                      <a:pt x="2010904" y="2258319"/>
                      <a:pt x="1897442" y="2155195"/>
                    </a:cubicBezTo>
                    <a:lnTo>
                      <a:pt x="1878393" y="2135215"/>
                    </a:lnTo>
                    <a:lnTo>
                      <a:pt x="1860361" y="2168437"/>
                    </a:lnTo>
                    <a:cubicBezTo>
                      <a:pt x="1745544" y="2338387"/>
                      <a:pt x="1551105" y="2450125"/>
                      <a:pt x="1330568" y="2450125"/>
                    </a:cubicBezTo>
                    <a:cubicBezTo>
                      <a:pt x="1110031" y="2450125"/>
                      <a:pt x="915592" y="2338387"/>
                      <a:pt x="800775" y="2168437"/>
                    </a:cubicBezTo>
                    <a:lnTo>
                      <a:pt x="771869" y="2115180"/>
                    </a:lnTo>
                    <a:lnTo>
                      <a:pt x="753583" y="2120856"/>
                    </a:lnTo>
                    <a:cubicBezTo>
                      <a:pt x="712755" y="2129211"/>
                      <a:pt x="670482" y="2133598"/>
                      <a:pt x="627184" y="2133598"/>
                    </a:cubicBezTo>
                    <a:cubicBezTo>
                      <a:pt x="280800" y="2133598"/>
                      <a:pt x="0" y="1852798"/>
                      <a:pt x="0" y="1506414"/>
                    </a:cubicBezTo>
                    <a:cubicBezTo>
                      <a:pt x="0" y="1246626"/>
                      <a:pt x="157950" y="1023729"/>
                      <a:pt x="383056" y="928517"/>
                    </a:cubicBezTo>
                    <a:lnTo>
                      <a:pt x="424632" y="915611"/>
                    </a:lnTo>
                    <a:lnTo>
                      <a:pt x="427023" y="868268"/>
                    </a:lnTo>
                    <a:cubicBezTo>
                      <a:pt x="476551" y="380575"/>
                      <a:pt x="888424" y="0"/>
                      <a:pt x="13891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solidFill>
                  <a:srgbClr val="91F0FD"/>
                </a:solidFill>
                <a:prstDash val="solid"/>
                <a:miter lim="800000"/>
              </a:ln>
              <a:effectLst>
                <a:innerShdw blurRad="355600" dist="114300" dir="3600000">
                  <a:srgbClr val="19B4C9">
                    <a:alpha val="71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34" name="文本框 98"/>
            <p:cNvSpPr txBox="1"/>
            <p:nvPr/>
          </p:nvSpPr>
          <p:spPr>
            <a:xfrm>
              <a:off x="1615957" y="2739671"/>
              <a:ext cx="857613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 w="25400">
                    <a:solidFill>
                      <a:srgbClr val="FF9FAF"/>
                    </a:solidFill>
                  </a:ln>
                  <a:noFill/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01</a:t>
              </a:r>
              <a:endParaRPr kumimoji="0" lang="zh-CN" altLang="en-US" sz="4000" b="0" i="0" u="none" strike="noStrike" kern="0" cap="none" spc="0" normalizeH="0" baseline="0" noProof="0" dirty="0" smtClean="0">
                <a:ln w="25400">
                  <a:solidFill>
                    <a:srgbClr val="FF9FAF"/>
                  </a:solidFill>
                </a:ln>
                <a:noFill/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833862" y="3297200"/>
            <a:ext cx="2230455" cy="1398934"/>
            <a:chOff x="6233325" y="2234418"/>
            <a:chExt cx="2230454" cy="1398934"/>
          </a:xfrm>
        </p:grpSpPr>
        <p:grpSp>
          <p:nvGrpSpPr>
            <p:cNvPr id="138" name="组合 137"/>
            <p:cNvGrpSpPr/>
            <p:nvPr/>
          </p:nvGrpSpPr>
          <p:grpSpPr>
            <a:xfrm flipH="1">
              <a:off x="6233325" y="2234418"/>
              <a:ext cx="2230454" cy="1398934"/>
              <a:chOff x="594424" y="1153191"/>
              <a:chExt cx="2605976" cy="1634460"/>
            </a:xfrm>
          </p:grpSpPr>
          <p:sp>
            <p:nvSpPr>
              <p:cNvPr id="140" name="任意多边形 139"/>
              <p:cNvSpPr/>
              <p:nvPr/>
            </p:nvSpPr>
            <p:spPr>
              <a:xfrm>
                <a:off x="616196" y="1175175"/>
                <a:ext cx="2584204" cy="1612476"/>
              </a:xfrm>
              <a:custGeom>
                <a:avLst/>
                <a:gdLst>
                  <a:gd name="connsiteX0" fmla="*/ 1389184 w 3610707"/>
                  <a:gd name="connsiteY0" fmla="*/ 0 h 2450125"/>
                  <a:gd name="connsiteX1" fmla="*/ 2191163 w 3610707"/>
                  <a:gd name="connsiteY1" fmla="*/ 426409 h 2450125"/>
                  <a:gd name="connsiteX2" fmla="*/ 2262626 w 3610707"/>
                  <a:gd name="connsiteY2" fmla="*/ 558069 h 2450125"/>
                  <a:gd name="connsiteX3" fmla="*/ 2332890 w 3610707"/>
                  <a:gd name="connsiteY3" fmla="*/ 550986 h 2450125"/>
                  <a:gd name="connsiteX4" fmla="*/ 2894584 w 3610707"/>
                  <a:gd name="connsiteY4" fmla="*/ 923302 h 2450125"/>
                  <a:gd name="connsiteX5" fmla="*/ 2915413 w 3610707"/>
                  <a:gd name="connsiteY5" fmla="*/ 990402 h 2450125"/>
                  <a:gd name="connsiteX6" fmla="*/ 2934595 w 3610707"/>
                  <a:gd name="connsiteY6" fmla="*/ 984447 h 2450125"/>
                  <a:gd name="connsiteX7" fmla="*/ 3048000 w 3610707"/>
                  <a:gd name="connsiteY7" fmla="*/ 973015 h 2450125"/>
                  <a:gd name="connsiteX8" fmla="*/ 3610707 w 3610707"/>
                  <a:gd name="connsiteY8" fmla="*/ 1535722 h 2450125"/>
                  <a:gd name="connsiteX9" fmla="*/ 3048000 w 3610707"/>
                  <a:gd name="connsiteY9" fmla="*/ 2098429 h 2450125"/>
                  <a:gd name="connsiteX10" fmla="*/ 2934595 w 3610707"/>
                  <a:gd name="connsiteY10" fmla="*/ 2086997 h 2450125"/>
                  <a:gd name="connsiteX11" fmla="*/ 2841470 w 3610707"/>
                  <a:gd name="connsiteY11" fmla="*/ 2058089 h 2450125"/>
                  <a:gd name="connsiteX12" fmla="*/ 2778805 w 3610707"/>
                  <a:gd name="connsiteY12" fmla="*/ 2134039 h 2450125"/>
                  <a:gd name="connsiteX13" fmla="*/ 2327029 w 3610707"/>
                  <a:gd name="connsiteY13" fmla="*/ 2321171 h 2450125"/>
                  <a:gd name="connsiteX14" fmla="*/ 1897442 w 3610707"/>
                  <a:gd name="connsiteY14" fmla="*/ 2155195 h 2450125"/>
                  <a:gd name="connsiteX15" fmla="*/ 1878393 w 3610707"/>
                  <a:gd name="connsiteY15" fmla="*/ 2135215 h 2450125"/>
                  <a:gd name="connsiteX16" fmla="*/ 1860361 w 3610707"/>
                  <a:gd name="connsiteY16" fmla="*/ 2168437 h 2450125"/>
                  <a:gd name="connsiteX17" fmla="*/ 1330568 w 3610707"/>
                  <a:gd name="connsiteY17" fmla="*/ 2450125 h 2450125"/>
                  <a:gd name="connsiteX18" fmla="*/ 800775 w 3610707"/>
                  <a:gd name="connsiteY18" fmla="*/ 2168437 h 2450125"/>
                  <a:gd name="connsiteX19" fmla="*/ 771869 w 3610707"/>
                  <a:gd name="connsiteY19" fmla="*/ 2115180 h 2450125"/>
                  <a:gd name="connsiteX20" fmla="*/ 753583 w 3610707"/>
                  <a:gd name="connsiteY20" fmla="*/ 2120856 h 2450125"/>
                  <a:gd name="connsiteX21" fmla="*/ 627184 w 3610707"/>
                  <a:gd name="connsiteY21" fmla="*/ 2133598 h 2450125"/>
                  <a:gd name="connsiteX22" fmla="*/ 0 w 3610707"/>
                  <a:gd name="connsiteY22" fmla="*/ 1506414 h 2450125"/>
                  <a:gd name="connsiteX23" fmla="*/ 383056 w 3610707"/>
                  <a:gd name="connsiteY23" fmla="*/ 928517 h 2450125"/>
                  <a:gd name="connsiteX24" fmla="*/ 424632 w 3610707"/>
                  <a:gd name="connsiteY24" fmla="*/ 915611 h 2450125"/>
                  <a:gd name="connsiteX25" fmla="*/ 427023 w 3610707"/>
                  <a:gd name="connsiteY25" fmla="*/ 868268 h 2450125"/>
                  <a:gd name="connsiteX26" fmla="*/ 1389184 w 3610707"/>
                  <a:gd name="connsiteY26" fmla="*/ 0 h 245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610707" h="2450125">
                    <a:moveTo>
                      <a:pt x="1389184" y="0"/>
                    </a:moveTo>
                    <a:cubicBezTo>
                      <a:pt x="1723024" y="0"/>
                      <a:pt x="2017359" y="169144"/>
                      <a:pt x="2191163" y="426409"/>
                    </a:cubicBezTo>
                    <a:lnTo>
                      <a:pt x="2262626" y="558069"/>
                    </a:lnTo>
                    <a:lnTo>
                      <a:pt x="2332890" y="550986"/>
                    </a:lnTo>
                    <a:cubicBezTo>
                      <a:pt x="2585394" y="550986"/>
                      <a:pt x="2802042" y="704507"/>
                      <a:pt x="2894584" y="923302"/>
                    </a:cubicBezTo>
                    <a:lnTo>
                      <a:pt x="2915413" y="990402"/>
                    </a:lnTo>
                    <a:lnTo>
                      <a:pt x="2934595" y="984447"/>
                    </a:lnTo>
                    <a:cubicBezTo>
                      <a:pt x="2971226" y="976951"/>
                      <a:pt x="3009154" y="973015"/>
                      <a:pt x="3048000" y="973015"/>
                    </a:cubicBezTo>
                    <a:cubicBezTo>
                      <a:pt x="3358774" y="973015"/>
                      <a:pt x="3610707" y="1224948"/>
                      <a:pt x="3610707" y="1535722"/>
                    </a:cubicBezTo>
                    <a:cubicBezTo>
                      <a:pt x="3610707" y="1846496"/>
                      <a:pt x="3358774" y="2098429"/>
                      <a:pt x="3048000" y="2098429"/>
                    </a:cubicBezTo>
                    <a:cubicBezTo>
                      <a:pt x="3009154" y="2098429"/>
                      <a:pt x="2971226" y="2094493"/>
                      <a:pt x="2934595" y="2086997"/>
                    </a:cubicBezTo>
                    <a:lnTo>
                      <a:pt x="2841470" y="2058089"/>
                    </a:lnTo>
                    <a:lnTo>
                      <a:pt x="2778805" y="2134039"/>
                    </a:lnTo>
                    <a:cubicBezTo>
                      <a:pt x="2663186" y="2249659"/>
                      <a:pt x="2503459" y="2321171"/>
                      <a:pt x="2327029" y="2321171"/>
                    </a:cubicBezTo>
                    <a:cubicBezTo>
                      <a:pt x="2161626" y="2321171"/>
                      <a:pt x="2010904" y="2258319"/>
                      <a:pt x="1897442" y="2155195"/>
                    </a:cubicBezTo>
                    <a:lnTo>
                      <a:pt x="1878393" y="2135215"/>
                    </a:lnTo>
                    <a:lnTo>
                      <a:pt x="1860361" y="2168437"/>
                    </a:lnTo>
                    <a:cubicBezTo>
                      <a:pt x="1745544" y="2338387"/>
                      <a:pt x="1551105" y="2450125"/>
                      <a:pt x="1330568" y="2450125"/>
                    </a:cubicBezTo>
                    <a:cubicBezTo>
                      <a:pt x="1110031" y="2450125"/>
                      <a:pt x="915592" y="2338387"/>
                      <a:pt x="800775" y="2168437"/>
                    </a:cubicBezTo>
                    <a:lnTo>
                      <a:pt x="771869" y="2115180"/>
                    </a:lnTo>
                    <a:lnTo>
                      <a:pt x="753583" y="2120856"/>
                    </a:lnTo>
                    <a:cubicBezTo>
                      <a:pt x="712755" y="2129211"/>
                      <a:pt x="670482" y="2133598"/>
                      <a:pt x="627184" y="2133598"/>
                    </a:cubicBezTo>
                    <a:cubicBezTo>
                      <a:pt x="280800" y="2133598"/>
                      <a:pt x="0" y="1852798"/>
                      <a:pt x="0" y="1506414"/>
                    </a:cubicBezTo>
                    <a:cubicBezTo>
                      <a:pt x="0" y="1246626"/>
                      <a:pt x="157950" y="1023729"/>
                      <a:pt x="383056" y="928517"/>
                    </a:cubicBezTo>
                    <a:lnTo>
                      <a:pt x="424632" y="915611"/>
                    </a:lnTo>
                    <a:lnTo>
                      <a:pt x="427023" y="868268"/>
                    </a:lnTo>
                    <a:cubicBezTo>
                      <a:pt x="476551" y="380575"/>
                      <a:pt x="888424" y="0"/>
                      <a:pt x="13891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noFill/>
                <a:prstDash val="solid"/>
                <a:miter lim="800000"/>
              </a:ln>
              <a:effectLst>
                <a:outerShdw blurRad="152400" dist="889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41" name="任意多边形 140"/>
              <p:cNvSpPr/>
              <p:nvPr/>
            </p:nvSpPr>
            <p:spPr>
              <a:xfrm>
                <a:off x="594424" y="1153191"/>
                <a:ext cx="2584203" cy="1612476"/>
              </a:xfrm>
              <a:custGeom>
                <a:avLst/>
                <a:gdLst>
                  <a:gd name="connsiteX0" fmla="*/ 1389184 w 3610707"/>
                  <a:gd name="connsiteY0" fmla="*/ 0 h 2450125"/>
                  <a:gd name="connsiteX1" fmla="*/ 2191163 w 3610707"/>
                  <a:gd name="connsiteY1" fmla="*/ 426409 h 2450125"/>
                  <a:gd name="connsiteX2" fmla="*/ 2262626 w 3610707"/>
                  <a:gd name="connsiteY2" fmla="*/ 558069 h 2450125"/>
                  <a:gd name="connsiteX3" fmla="*/ 2332890 w 3610707"/>
                  <a:gd name="connsiteY3" fmla="*/ 550986 h 2450125"/>
                  <a:gd name="connsiteX4" fmla="*/ 2894584 w 3610707"/>
                  <a:gd name="connsiteY4" fmla="*/ 923302 h 2450125"/>
                  <a:gd name="connsiteX5" fmla="*/ 2915413 w 3610707"/>
                  <a:gd name="connsiteY5" fmla="*/ 990402 h 2450125"/>
                  <a:gd name="connsiteX6" fmla="*/ 2934595 w 3610707"/>
                  <a:gd name="connsiteY6" fmla="*/ 984447 h 2450125"/>
                  <a:gd name="connsiteX7" fmla="*/ 3048000 w 3610707"/>
                  <a:gd name="connsiteY7" fmla="*/ 973015 h 2450125"/>
                  <a:gd name="connsiteX8" fmla="*/ 3610707 w 3610707"/>
                  <a:gd name="connsiteY8" fmla="*/ 1535722 h 2450125"/>
                  <a:gd name="connsiteX9" fmla="*/ 3048000 w 3610707"/>
                  <a:gd name="connsiteY9" fmla="*/ 2098429 h 2450125"/>
                  <a:gd name="connsiteX10" fmla="*/ 2934595 w 3610707"/>
                  <a:gd name="connsiteY10" fmla="*/ 2086997 h 2450125"/>
                  <a:gd name="connsiteX11" fmla="*/ 2841470 w 3610707"/>
                  <a:gd name="connsiteY11" fmla="*/ 2058089 h 2450125"/>
                  <a:gd name="connsiteX12" fmla="*/ 2778805 w 3610707"/>
                  <a:gd name="connsiteY12" fmla="*/ 2134039 h 2450125"/>
                  <a:gd name="connsiteX13" fmla="*/ 2327029 w 3610707"/>
                  <a:gd name="connsiteY13" fmla="*/ 2321171 h 2450125"/>
                  <a:gd name="connsiteX14" fmla="*/ 1897442 w 3610707"/>
                  <a:gd name="connsiteY14" fmla="*/ 2155195 h 2450125"/>
                  <a:gd name="connsiteX15" fmla="*/ 1878393 w 3610707"/>
                  <a:gd name="connsiteY15" fmla="*/ 2135215 h 2450125"/>
                  <a:gd name="connsiteX16" fmla="*/ 1860361 w 3610707"/>
                  <a:gd name="connsiteY16" fmla="*/ 2168437 h 2450125"/>
                  <a:gd name="connsiteX17" fmla="*/ 1330568 w 3610707"/>
                  <a:gd name="connsiteY17" fmla="*/ 2450125 h 2450125"/>
                  <a:gd name="connsiteX18" fmla="*/ 800775 w 3610707"/>
                  <a:gd name="connsiteY18" fmla="*/ 2168437 h 2450125"/>
                  <a:gd name="connsiteX19" fmla="*/ 771869 w 3610707"/>
                  <a:gd name="connsiteY19" fmla="*/ 2115180 h 2450125"/>
                  <a:gd name="connsiteX20" fmla="*/ 753583 w 3610707"/>
                  <a:gd name="connsiteY20" fmla="*/ 2120856 h 2450125"/>
                  <a:gd name="connsiteX21" fmla="*/ 627184 w 3610707"/>
                  <a:gd name="connsiteY21" fmla="*/ 2133598 h 2450125"/>
                  <a:gd name="connsiteX22" fmla="*/ 0 w 3610707"/>
                  <a:gd name="connsiteY22" fmla="*/ 1506414 h 2450125"/>
                  <a:gd name="connsiteX23" fmla="*/ 383056 w 3610707"/>
                  <a:gd name="connsiteY23" fmla="*/ 928517 h 2450125"/>
                  <a:gd name="connsiteX24" fmla="*/ 424632 w 3610707"/>
                  <a:gd name="connsiteY24" fmla="*/ 915611 h 2450125"/>
                  <a:gd name="connsiteX25" fmla="*/ 427023 w 3610707"/>
                  <a:gd name="connsiteY25" fmla="*/ 868268 h 2450125"/>
                  <a:gd name="connsiteX26" fmla="*/ 1389184 w 3610707"/>
                  <a:gd name="connsiteY26" fmla="*/ 0 h 245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610707" h="2450125">
                    <a:moveTo>
                      <a:pt x="1389184" y="0"/>
                    </a:moveTo>
                    <a:cubicBezTo>
                      <a:pt x="1723024" y="0"/>
                      <a:pt x="2017359" y="169144"/>
                      <a:pt x="2191163" y="426409"/>
                    </a:cubicBezTo>
                    <a:lnTo>
                      <a:pt x="2262626" y="558069"/>
                    </a:lnTo>
                    <a:lnTo>
                      <a:pt x="2332890" y="550986"/>
                    </a:lnTo>
                    <a:cubicBezTo>
                      <a:pt x="2585394" y="550986"/>
                      <a:pt x="2802042" y="704507"/>
                      <a:pt x="2894584" y="923302"/>
                    </a:cubicBezTo>
                    <a:lnTo>
                      <a:pt x="2915413" y="990402"/>
                    </a:lnTo>
                    <a:lnTo>
                      <a:pt x="2934595" y="984447"/>
                    </a:lnTo>
                    <a:cubicBezTo>
                      <a:pt x="2971226" y="976951"/>
                      <a:pt x="3009154" y="973015"/>
                      <a:pt x="3048000" y="973015"/>
                    </a:cubicBezTo>
                    <a:cubicBezTo>
                      <a:pt x="3358774" y="973015"/>
                      <a:pt x="3610707" y="1224948"/>
                      <a:pt x="3610707" y="1535722"/>
                    </a:cubicBezTo>
                    <a:cubicBezTo>
                      <a:pt x="3610707" y="1846496"/>
                      <a:pt x="3358774" y="2098429"/>
                      <a:pt x="3048000" y="2098429"/>
                    </a:cubicBezTo>
                    <a:cubicBezTo>
                      <a:pt x="3009154" y="2098429"/>
                      <a:pt x="2971226" y="2094493"/>
                      <a:pt x="2934595" y="2086997"/>
                    </a:cubicBezTo>
                    <a:lnTo>
                      <a:pt x="2841470" y="2058089"/>
                    </a:lnTo>
                    <a:lnTo>
                      <a:pt x="2778805" y="2134039"/>
                    </a:lnTo>
                    <a:cubicBezTo>
                      <a:pt x="2663186" y="2249659"/>
                      <a:pt x="2503459" y="2321171"/>
                      <a:pt x="2327029" y="2321171"/>
                    </a:cubicBezTo>
                    <a:cubicBezTo>
                      <a:pt x="2161626" y="2321171"/>
                      <a:pt x="2010904" y="2258319"/>
                      <a:pt x="1897442" y="2155195"/>
                    </a:cubicBezTo>
                    <a:lnTo>
                      <a:pt x="1878393" y="2135215"/>
                    </a:lnTo>
                    <a:lnTo>
                      <a:pt x="1860361" y="2168437"/>
                    </a:lnTo>
                    <a:cubicBezTo>
                      <a:pt x="1745544" y="2338387"/>
                      <a:pt x="1551105" y="2450125"/>
                      <a:pt x="1330568" y="2450125"/>
                    </a:cubicBezTo>
                    <a:cubicBezTo>
                      <a:pt x="1110031" y="2450125"/>
                      <a:pt x="915592" y="2338387"/>
                      <a:pt x="800775" y="2168437"/>
                    </a:cubicBezTo>
                    <a:lnTo>
                      <a:pt x="771869" y="2115180"/>
                    </a:lnTo>
                    <a:lnTo>
                      <a:pt x="753583" y="2120856"/>
                    </a:lnTo>
                    <a:cubicBezTo>
                      <a:pt x="712755" y="2129211"/>
                      <a:pt x="670482" y="2133598"/>
                      <a:pt x="627184" y="2133598"/>
                    </a:cubicBezTo>
                    <a:cubicBezTo>
                      <a:pt x="280800" y="2133598"/>
                      <a:pt x="0" y="1852798"/>
                      <a:pt x="0" y="1506414"/>
                    </a:cubicBezTo>
                    <a:cubicBezTo>
                      <a:pt x="0" y="1246626"/>
                      <a:pt x="157950" y="1023729"/>
                      <a:pt x="383056" y="928517"/>
                    </a:cubicBezTo>
                    <a:lnTo>
                      <a:pt x="424632" y="915611"/>
                    </a:lnTo>
                    <a:lnTo>
                      <a:pt x="427023" y="868268"/>
                    </a:lnTo>
                    <a:cubicBezTo>
                      <a:pt x="476551" y="380575"/>
                      <a:pt x="888424" y="0"/>
                      <a:pt x="13891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solidFill>
                  <a:srgbClr val="91F0FD"/>
                </a:solidFill>
                <a:prstDash val="solid"/>
                <a:miter lim="800000"/>
              </a:ln>
              <a:effectLst>
                <a:innerShdw blurRad="355600" dist="114300" dir="3600000">
                  <a:srgbClr val="19B4C9">
                    <a:alpha val="71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39" name="文本框 104"/>
            <p:cNvSpPr txBox="1"/>
            <p:nvPr/>
          </p:nvSpPr>
          <p:spPr>
            <a:xfrm>
              <a:off x="7181619" y="2534746"/>
              <a:ext cx="907393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 w="25400">
                    <a:solidFill>
                      <a:srgbClr val="FFC000"/>
                    </a:solidFill>
                  </a:ln>
                  <a:noFill/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03</a:t>
              </a:r>
              <a:endParaRPr kumimoji="0" lang="zh-CN" altLang="en-US" sz="4000" b="0" i="0" u="none" strike="noStrike" kern="0" cap="none" spc="0" normalizeH="0" baseline="0" noProof="0" dirty="0" smtClean="0">
                <a:ln w="25400">
                  <a:solidFill>
                    <a:srgbClr val="FFC000"/>
                  </a:solidFill>
                </a:ln>
                <a:noFill/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8481500" y="2300716"/>
            <a:ext cx="2154936" cy="1322409"/>
            <a:chOff x="8726219" y="-661205"/>
            <a:chExt cx="2154936" cy="1322409"/>
          </a:xfrm>
        </p:grpSpPr>
        <p:sp>
          <p:nvSpPr>
            <p:cNvPr id="143" name="任意多边形 142"/>
            <p:cNvSpPr/>
            <p:nvPr/>
          </p:nvSpPr>
          <p:spPr>
            <a:xfrm rot="21387068">
              <a:off x="8737941" y="-661205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outerShdw blurRad="215900" dist="76200" dir="66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8726219" y="-661204"/>
              <a:ext cx="2143214" cy="1322408"/>
              <a:chOff x="8866895" y="1156292"/>
              <a:chExt cx="2143214" cy="1322408"/>
            </a:xfrm>
          </p:grpSpPr>
          <p:sp>
            <p:nvSpPr>
              <p:cNvPr id="145" name="任意多边形 144"/>
              <p:cNvSpPr/>
              <p:nvPr/>
            </p:nvSpPr>
            <p:spPr>
              <a:xfrm rot="21387068">
                <a:off x="8866895" y="1156292"/>
                <a:ext cx="2143214" cy="1322408"/>
              </a:xfrm>
              <a:custGeom>
                <a:avLst/>
                <a:gdLst>
                  <a:gd name="connsiteX0" fmla="*/ 948690 w 2148840"/>
                  <a:gd name="connsiteY0" fmla="*/ 0 h 1325880"/>
                  <a:gd name="connsiteX1" fmla="*/ 1264643 w 2148840"/>
                  <a:gd name="connsiteY1" fmla="*/ 209428 h 1325880"/>
                  <a:gd name="connsiteX2" fmla="*/ 1272463 w 2148840"/>
                  <a:gd name="connsiteY2" fmla="*/ 234618 h 1325880"/>
                  <a:gd name="connsiteX3" fmla="*/ 1318138 w 2148840"/>
                  <a:gd name="connsiteY3" fmla="*/ 209827 h 1325880"/>
                  <a:gd name="connsiteX4" fmla="*/ 1451610 w 2148840"/>
                  <a:gd name="connsiteY4" fmla="*/ 182880 h 1325880"/>
                  <a:gd name="connsiteX5" fmla="*/ 1735948 w 2148840"/>
                  <a:gd name="connsiteY5" fmla="*/ 334061 h 1325880"/>
                  <a:gd name="connsiteX6" fmla="*/ 1754729 w 2148840"/>
                  <a:gd name="connsiteY6" fmla="*/ 368663 h 1325880"/>
                  <a:gd name="connsiteX7" fmla="*/ 1811161 w 2148840"/>
                  <a:gd name="connsiteY7" fmla="*/ 374352 h 1325880"/>
                  <a:gd name="connsiteX8" fmla="*/ 2148840 w 2148840"/>
                  <a:gd name="connsiteY8" fmla="*/ 788670 h 1325880"/>
                  <a:gd name="connsiteX9" fmla="*/ 1725930 w 2148840"/>
                  <a:gd name="connsiteY9" fmla="*/ 1211580 h 1325880"/>
                  <a:gd name="connsiteX10" fmla="*/ 1489477 w 2148840"/>
                  <a:gd name="connsiteY10" fmla="*/ 1139354 h 1325880"/>
                  <a:gd name="connsiteX11" fmla="*/ 1436947 w 2148840"/>
                  <a:gd name="connsiteY11" fmla="*/ 1096013 h 1325880"/>
                  <a:gd name="connsiteX12" fmla="*/ 1420223 w 2148840"/>
                  <a:gd name="connsiteY12" fmla="*/ 1126825 h 1325880"/>
                  <a:gd name="connsiteX13" fmla="*/ 1045845 w 2148840"/>
                  <a:gd name="connsiteY13" fmla="*/ 1325880 h 1325880"/>
                  <a:gd name="connsiteX14" fmla="*/ 726597 w 2148840"/>
                  <a:gd name="connsiteY14" fmla="*/ 1193643 h 1325880"/>
                  <a:gd name="connsiteX15" fmla="*/ 677235 w 2148840"/>
                  <a:gd name="connsiteY15" fmla="*/ 1133816 h 1325880"/>
                  <a:gd name="connsiteX16" fmla="*/ 643102 w 2148840"/>
                  <a:gd name="connsiteY16" fmla="*/ 1152342 h 1325880"/>
                  <a:gd name="connsiteX17" fmla="*/ 462915 w 2148840"/>
                  <a:gd name="connsiteY17" fmla="*/ 1188720 h 1325880"/>
                  <a:gd name="connsiteX18" fmla="*/ 0 w 2148840"/>
                  <a:gd name="connsiteY18" fmla="*/ 725805 h 1325880"/>
                  <a:gd name="connsiteX19" fmla="*/ 462915 w 2148840"/>
                  <a:gd name="connsiteY19" fmla="*/ 262890 h 1325880"/>
                  <a:gd name="connsiteX20" fmla="*/ 556209 w 2148840"/>
                  <a:gd name="connsiteY20" fmla="*/ 272295 h 1325880"/>
                  <a:gd name="connsiteX21" fmla="*/ 611187 w 2148840"/>
                  <a:gd name="connsiteY21" fmla="*/ 289361 h 1325880"/>
                  <a:gd name="connsiteX22" fmla="*/ 612757 w 2148840"/>
                  <a:gd name="connsiteY22" fmla="*/ 273794 h 1325880"/>
                  <a:gd name="connsiteX23" fmla="*/ 948690 w 2148840"/>
                  <a:gd name="connsiteY23" fmla="*/ 0 h 132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8840" h="1325880">
                    <a:moveTo>
                      <a:pt x="948690" y="0"/>
                    </a:moveTo>
                    <a:cubicBezTo>
                      <a:pt x="1090723" y="0"/>
                      <a:pt x="1212588" y="86356"/>
                      <a:pt x="1264643" y="209428"/>
                    </a:cubicBezTo>
                    <a:lnTo>
                      <a:pt x="1272463" y="234618"/>
                    </a:lnTo>
                    <a:lnTo>
                      <a:pt x="1318138" y="209827"/>
                    </a:lnTo>
                    <a:cubicBezTo>
                      <a:pt x="1359162" y="192475"/>
                      <a:pt x="1404265" y="182880"/>
                      <a:pt x="1451610" y="182880"/>
                    </a:cubicBezTo>
                    <a:cubicBezTo>
                      <a:pt x="1569971" y="182880"/>
                      <a:pt x="1674326" y="242849"/>
                      <a:pt x="1735948" y="334061"/>
                    </a:cubicBezTo>
                    <a:lnTo>
                      <a:pt x="1754729" y="368663"/>
                    </a:lnTo>
                    <a:lnTo>
                      <a:pt x="1811161" y="374352"/>
                    </a:lnTo>
                    <a:cubicBezTo>
                      <a:pt x="2003874" y="413787"/>
                      <a:pt x="2148840" y="584299"/>
                      <a:pt x="2148840" y="788670"/>
                    </a:cubicBezTo>
                    <a:cubicBezTo>
                      <a:pt x="2148840" y="1022237"/>
                      <a:pt x="1959497" y="1211580"/>
                      <a:pt x="1725930" y="1211580"/>
                    </a:cubicBezTo>
                    <a:cubicBezTo>
                      <a:pt x="1638342" y="1211580"/>
                      <a:pt x="1556974" y="1184954"/>
                      <a:pt x="1489477" y="1139354"/>
                    </a:cubicBezTo>
                    <a:lnTo>
                      <a:pt x="1436947" y="1096013"/>
                    </a:lnTo>
                    <a:lnTo>
                      <a:pt x="1420223" y="1126825"/>
                    </a:lnTo>
                    <a:cubicBezTo>
                      <a:pt x="1339088" y="1246920"/>
                      <a:pt x="1201688" y="1325880"/>
                      <a:pt x="1045845" y="1325880"/>
                    </a:cubicBezTo>
                    <a:cubicBezTo>
                      <a:pt x="921171" y="1325880"/>
                      <a:pt x="808300" y="1275346"/>
                      <a:pt x="726597" y="1193643"/>
                    </a:cubicBezTo>
                    <a:lnTo>
                      <a:pt x="677235" y="1133816"/>
                    </a:lnTo>
                    <a:lnTo>
                      <a:pt x="643102" y="1152342"/>
                    </a:lnTo>
                    <a:cubicBezTo>
                      <a:pt x="587720" y="1175767"/>
                      <a:pt x="526830" y="1188720"/>
                      <a:pt x="462915" y="1188720"/>
                    </a:cubicBezTo>
                    <a:cubicBezTo>
                      <a:pt x="207254" y="1188720"/>
                      <a:pt x="0" y="981466"/>
                      <a:pt x="0" y="725805"/>
                    </a:cubicBezTo>
                    <a:cubicBezTo>
                      <a:pt x="0" y="470144"/>
                      <a:pt x="207254" y="262890"/>
                      <a:pt x="462915" y="262890"/>
                    </a:cubicBezTo>
                    <a:cubicBezTo>
                      <a:pt x="494873" y="262890"/>
                      <a:pt x="526074" y="266128"/>
                      <a:pt x="556209" y="272295"/>
                    </a:cubicBezTo>
                    <a:lnTo>
                      <a:pt x="611187" y="289361"/>
                    </a:lnTo>
                    <a:lnTo>
                      <a:pt x="612757" y="273794"/>
                    </a:lnTo>
                    <a:cubicBezTo>
                      <a:pt x="644731" y="117540"/>
                      <a:pt x="782984" y="0"/>
                      <a:pt x="948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solidFill>
                  <a:srgbClr val="91F0FD"/>
                </a:solidFill>
                <a:prstDash val="solid"/>
                <a:miter lim="800000"/>
              </a:ln>
              <a:effectLst>
                <a:innerShdw blurRad="355600" dist="114300" dir="3600000">
                  <a:srgbClr val="19B4C9">
                    <a:alpha val="71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46" name="文本框 106"/>
              <p:cNvSpPr txBox="1"/>
              <p:nvPr/>
            </p:nvSpPr>
            <p:spPr>
              <a:xfrm>
                <a:off x="9529675" y="1453475"/>
                <a:ext cx="744730" cy="707886"/>
              </a:xfrm>
              <a:prstGeom prst="rect">
                <a:avLst/>
              </a:prstGeom>
              <a:noFill/>
              <a:ln w="508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0" i="0" u="none" strike="noStrike" kern="0" cap="none" spc="0" normalizeH="0" baseline="0" noProof="0" dirty="0" smtClean="0">
                    <a:ln w="25400">
                      <a:solidFill>
                        <a:srgbClr val="92D050"/>
                      </a:solidFill>
                    </a:ln>
                    <a:noFill/>
                    <a:effectLst/>
                    <a:uLnTx/>
                    <a:uFillTx/>
                    <a:latin typeface="Impact" panose="020B0806030902050204" pitchFamily="34" charset="0"/>
                    <a:ea typeface="方正超粗黑简体" panose="03000509000000000000" pitchFamily="65" charset="-122"/>
                    <a:cs typeface="+mn-cs"/>
                  </a:rPr>
                  <a:t>04</a:t>
                </a:r>
                <a:endParaRPr kumimoji="0" lang="zh-CN" altLang="en-US" sz="4000" b="0" i="0" u="none" strike="noStrike" kern="0" cap="none" spc="0" normalizeH="0" baseline="0" noProof="0" dirty="0" smtClean="0">
                  <a:ln w="25400">
                    <a:solidFill>
                      <a:srgbClr val="92D050"/>
                    </a:solidFill>
                  </a:ln>
                  <a:noFill/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  <a:cs typeface="+mn-cs"/>
                </a:endParaRPr>
              </a:p>
            </p:txBody>
          </p:sp>
        </p:grpSp>
      </p:grpSp>
      <p:grpSp>
        <p:nvGrpSpPr>
          <p:cNvPr id="147" name="组合 146"/>
          <p:cNvGrpSpPr/>
          <p:nvPr/>
        </p:nvGrpSpPr>
        <p:grpSpPr>
          <a:xfrm>
            <a:off x="3189703" y="2790741"/>
            <a:ext cx="2154936" cy="1322409"/>
            <a:chOff x="8726219" y="-661205"/>
            <a:chExt cx="2154936" cy="1322409"/>
          </a:xfrm>
        </p:grpSpPr>
        <p:sp>
          <p:nvSpPr>
            <p:cNvPr id="148" name="任意多边形 147"/>
            <p:cNvSpPr/>
            <p:nvPr/>
          </p:nvSpPr>
          <p:spPr>
            <a:xfrm rot="21387068">
              <a:off x="8737941" y="-661205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outerShdw blurRad="215900" dist="76200" dir="66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8726219" y="-661204"/>
              <a:ext cx="2143214" cy="1322408"/>
              <a:chOff x="8866895" y="1156292"/>
              <a:chExt cx="2143214" cy="1322408"/>
            </a:xfrm>
          </p:grpSpPr>
          <p:sp>
            <p:nvSpPr>
              <p:cNvPr id="150" name="任意多边形 149"/>
              <p:cNvSpPr/>
              <p:nvPr/>
            </p:nvSpPr>
            <p:spPr>
              <a:xfrm rot="21387068">
                <a:off x="8866895" y="1156292"/>
                <a:ext cx="2143214" cy="1322408"/>
              </a:xfrm>
              <a:custGeom>
                <a:avLst/>
                <a:gdLst>
                  <a:gd name="connsiteX0" fmla="*/ 948690 w 2148840"/>
                  <a:gd name="connsiteY0" fmla="*/ 0 h 1325880"/>
                  <a:gd name="connsiteX1" fmla="*/ 1264643 w 2148840"/>
                  <a:gd name="connsiteY1" fmla="*/ 209428 h 1325880"/>
                  <a:gd name="connsiteX2" fmla="*/ 1272463 w 2148840"/>
                  <a:gd name="connsiteY2" fmla="*/ 234618 h 1325880"/>
                  <a:gd name="connsiteX3" fmla="*/ 1318138 w 2148840"/>
                  <a:gd name="connsiteY3" fmla="*/ 209827 h 1325880"/>
                  <a:gd name="connsiteX4" fmla="*/ 1451610 w 2148840"/>
                  <a:gd name="connsiteY4" fmla="*/ 182880 h 1325880"/>
                  <a:gd name="connsiteX5" fmla="*/ 1735948 w 2148840"/>
                  <a:gd name="connsiteY5" fmla="*/ 334061 h 1325880"/>
                  <a:gd name="connsiteX6" fmla="*/ 1754729 w 2148840"/>
                  <a:gd name="connsiteY6" fmla="*/ 368663 h 1325880"/>
                  <a:gd name="connsiteX7" fmla="*/ 1811161 w 2148840"/>
                  <a:gd name="connsiteY7" fmla="*/ 374352 h 1325880"/>
                  <a:gd name="connsiteX8" fmla="*/ 2148840 w 2148840"/>
                  <a:gd name="connsiteY8" fmla="*/ 788670 h 1325880"/>
                  <a:gd name="connsiteX9" fmla="*/ 1725930 w 2148840"/>
                  <a:gd name="connsiteY9" fmla="*/ 1211580 h 1325880"/>
                  <a:gd name="connsiteX10" fmla="*/ 1489477 w 2148840"/>
                  <a:gd name="connsiteY10" fmla="*/ 1139354 h 1325880"/>
                  <a:gd name="connsiteX11" fmla="*/ 1436947 w 2148840"/>
                  <a:gd name="connsiteY11" fmla="*/ 1096013 h 1325880"/>
                  <a:gd name="connsiteX12" fmla="*/ 1420223 w 2148840"/>
                  <a:gd name="connsiteY12" fmla="*/ 1126825 h 1325880"/>
                  <a:gd name="connsiteX13" fmla="*/ 1045845 w 2148840"/>
                  <a:gd name="connsiteY13" fmla="*/ 1325880 h 1325880"/>
                  <a:gd name="connsiteX14" fmla="*/ 726597 w 2148840"/>
                  <a:gd name="connsiteY14" fmla="*/ 1193643 h 1325880"/>
                  <a:gd name="connsiteX15" fmla="*/ 677235 w 2148840"/>
                  <a:gd name="connsiteY15" fmla="*/ 1133816 h 1325880"/>
                  <a:gd name="connsiteX16" fmla="*/ 643102 w 2148840"/>
                  <a:gd name="connsiteY16" fmla="*/ 1152342 h 1325880"/>
                  <a:gd name="connsiteX17" fmla="*/ 462915 w 2148840"/>
                  <a:gd name="connsiteY17" fmla="*/ 1188720 h 1325880"/>
                  <a:gd name="connsiteX18" fmla="*/ 0 w 2148840"/>
                  <a:gd name="connsiteY18" fmla="*/ 725805 h 1325880"/>
                  <a:gd name="connsiteX19" fmla="*/ 462915 w 2148840"/>
                  <a:gd name="connsiteY19" fmla="*/ 262890 h 1325880"/>
                  <a:gd name="connsiteX20" fmla="*/ 556209 w 2148840"/>
                  <a:gd name="connsiteY20" fmla="*/ 272295 h 1325880"/>
                  <a:gd name="connsiteX21" fmla="*/ 611187 w 2148840"/>
                  <a:gd name="connsiteY21" fmla="*/ 289361 h 1325880"/>
                  <a:gd name="connsiteX22" fmla="*/ 612757 w 2148840"/>
                  <a:gd name="connsiteY22" fmla="*/ 273794 h 1325880"/>
                  <a:gd name="connsiteX23" fmla="*/ 948690 w 2148840"/>
                  <a:gd name="connsiteY23" fmla="*/ 0 h 132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8840" h="1325880">
                    <a:moveTo>
                      <a:pt x="948690" y="0"/>
                    </a:moveTo>
                    <a:cubicBezTo>
                      <a:pt x="1090723" y="0"/>
                      <a:pt x="1212588" y="86356"/>
                      <a:pt x="1264643" y="209428"/>
                    </a:cubicBezTo>
                    <a:lnTo>
                      <a:pt x="1272463" y="234618"/>
                    </a:lnTo>
                    <a:lnTo>
                      <a:pt x="1318138" y="209827"/>
                    </a:lnTo>
                    <a:cubicBezTo>
                      <a:pt x="1359162" y="192475"/>
                      <a:pt x="1404265" y="182880"/>
                      <a:pt x="1451610" y="182880"/>
                    </a:cubicBezTo>
                    <a:cubicBezTo>
                      <a:pt x="1569971" y="182880"/>
                      <a:pt x="1674326" y="242849"/>
                      <a:pt x="1735948" y="334061"/>
                    </a:cubicBezTo>
                    <a:lnTo>
                      <a:pt x="1754729" y="368663"/>
                    </a:lnTo>
                    <a:lnTo>
                      <a:pt x="1811161" y="374352"/>
                    </a:lnTo>
                    <a:cubicBezTo>
                      <a:pt x="2003874" y="413787"/>
                      <a:pt x="2148840" y="584299"/>
                      <a:pt x="2148840" y="788670"/>
                    </a:cubicBezTo>
                    <a:cubicBezTo>
                      <a:pt x="2148840" y="1022237"/>
                      <a:pt x="1959497" y="1211580"/>
                      <a:pt x="1725930" y="1211580"/>
                    </a:cubicBezTo>
                    <a:cubicBezTo>
                      <a:pt x="1638342" y="1211580"/>
                      <a:pt x="1556974" y="1184954"/>
                      <a:pt x="1489477" y="1139354"/>
                    </a:cubicBezTo>
                    <a:lnTo>
                      <a:pt x="1436947" y="1096013"/>
                    </a:lnTo>
                    <a:lnTo>
                      <a:pt x="1420223" y="1126825"/>
                    </a:lnTo>
                    <a:cubicBezTo>
                      <a:pt x="1339088" y="1246920"/>
                      <a:pt x="1201688" y="1325880"/>
                      <a:pt x="1045845" y="1325880"/>
                    </a:cubicBezTo>
                    <a:cubicBezTo>
                      <a:pt x="921171" y="1325880"/>
                      <a:pt x="808300" y="1275346"/>
                      <a:pt x="726597" y="1193643"/>
                    </a:cubicBezTo>
                    <a:lnTo>
                      <a:pt x="677235" y="1133816"/>
                    </a:lnTo>
                    <a:lnTo>
                      <a:pt x="643102" y="1152342"/>
                    </a:lnTo>
                    <a:cubicBezTo>
                      <a:pt x="587720" y="1175767"/>
                      <a:pt x="526830" y="1188720"/>
                      <a:pt x="462915" y="1188720"/>
                    </a:cubicBezTo>
                    <a:cubicBezTo>
                      <a:pt x="207254" y="1188720"/>
                      <a:pt x="0" y="981466"/>
                      <a:pt x="0" y="725805"/>
                    </a:cubicBezTo>
                    <a:cubicBezTo>
                      <a:pt x="0" y="470144"/>
                      <a:pt x="207254" y="262890"/>
                      <a:pt x="462915" y="262890"/>
                    </a:cubicBezTo>
                    <a:cubicBezTo>
                      <a:pt x="494873" y="262890"/>
                      <a:pt x="526074" y="266128"/>
                      <a:pt x="556209" y="272295"/>
                    </a:cubicBezTo>
                    <a:lnTo>
                      <a:pt x="611187" y="289361"/>
                    </a:lnTo>
                    <a:lnTo>
                      <a:pt x="612757" y="273794"/>
                    </a:lnTo>
                    <a:cubicBezTo>
                      <a:pt x="644731" y="117540"/>
                      <a:pt x="782984" y="0"/>
                      <a:pt x="948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solidFill>
                  <a:srgbClr val="91F0FD"/>
                </a:solidFill>
                <a:prstDash val="solid"/>
                <a:miter lim="800000"/>
              </a:ln>
              <a:effectLst>
                <a:innerShdw blurRad="355600" dist="114300" dir="3600000">
                  <a:srgbClr val="19B4C9">
                    <a:alpha val="71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1" name="文本框 120"/>
              <p:cNvSpPr txBox="1"/>
              <p:nvPr/>
            </p:nvSpPr>
            <p:spPr>
              <a:xfrm>
                <a:off x="9529675" y="1453475"/>
                <a:ext cx="744730" cy="707886"/>
              </a:xfrm>
              <a:prstGeom prst="rect">
                <a:avLst/>
              </a:prstGeom>
              <a:noFill/>
              <a:ln w="508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0" i="0" u="none" strike="noStrike" kern="0" cap="none" spc="0" normalizeH="0" baseline="0" noProof="0" dirty="0" smtClean="0">
                    <a:ln w="25400">
                      <a:solidFill>
                        <a:srgbClr val="13D6EB"/>
                      </a:solidFill>
                    </a:ln>
                    <a:noFill/>
                    <a:effectLst/>
                    <a:uLnTx/>
                    <a:uFillTx/>
                    <a:latin typeface="Impact" panose="020B0806030902050204" pitchFamily="34" charset="0"/>
                    <a:ea typeface="方正超粗黑简体" panose="03000509000000000000" pitchFamily="65" charset="-122"/>
                    <a:cs typeface="+mn-cs"/>
                  </a:rPr>
                  <a:t>02</a:t>
                </a:r>
                <a:endParaRPr kumimoji="0" lang="zh-CN" altLang="en-US" sz="4000" b="0" i="0" u="none" strike="noStrike" kern="0" cap="none" spc="0" normalizeH="0" baseline="0" noProof="0" dirty="0" smtClean="0">
                  <a:ln w="25400">
                    <a:solidFill>
                      <a:srgbClr val="13D6EB"/>
                    </a:solidFill>
                  </a:ln>
                  <a:noFill/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2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6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9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0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2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8" presetClass="emph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9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4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5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12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16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8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79" grpId="0" animBg="1"/>
          <p:bldP spid="80" grpId="0" animBg="1"/>
          <p:bldP spid="81" grpId="0"/>
          <p:bldP spid="82" grpId="0"/>
          <p:bldP spid="84" grpId="0"/>
          <p:bldP spid="85" grpId="0"/>
          <p:bldP spid="87" grpId="0"/>
          <p:bldP spid="88" grpId="0"/>
          <p:bldP spid="90" grpId="0"/>
          <p:bldP spid="91" grpId="0"/>
          <p:bldP spid="93" grpId="0" animBg="1"/>
          <p:bldP spid="94" grpId="0" animBg="1"/>
          <p:bldP spid="95" grpId="0" animBg="1"/>
          <p:bldP spid="1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2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2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8" presetClass="emph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9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4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5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12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16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8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79" grpId="0" animBg="1"/>
          <p:bldP spid="80" grpId="0" animBg="1"/>
          <p:bldP spid="81" grpId="0"/>
          <p:bldP spid="82" grpId="0"/>
          <p:bldP spid="84" grpId="0"/>
          <p:bldP spid="85" grpId="0"/>
          <p:bldP spid="87" grpId="0"/>
          <p:bldP spid="88" grpId="0"/>
          <p:bldP spid="90" grpId="0"/>
          <p:bldP spid="91" grpId="0"/>
          <p:bldP spid="93" grpId="0" animBg="1"/>
          <p:bldP spid="94" grpId="0" animBg="1"/>
          <p:bldP spid="95" grpId="0" animBg="1"/>
          <p:bldP spid="11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597482" y="3808621"/>
            <a:ext cx="1640980" cy="2678485"/>
            <a:chOff x="2216634" y="1360170"/>
            <a:chExt cx="2583966" cy="4217670"/>
          </a:xfrm>
        </p:grpSpPr>
        <p:sp>
          <p:nvSpPr>
            <p:cNvPr id="80" name="矩形 79"/>
            <p:cNvSpPr/>
            <p:nvPr/>
          </p:nvSpPr>
          <p:spPr>
            <a:xfrm>
              <a:off x="2217420" y="4320540"/>
              <a:ext cx="1085850" cy="1257300"/>
            </a:xfrm>
            <a:prstGeom prst="rect">
              <a:avLst/>
            </a:prstGeom>
            <a:solidFill>
              <a:srgbClr val="13CCDF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2216634" y="3771900"/>
              <a:ext cx="1082397" cy="541199"/>
            </a:xfrm>
            <a:custGeom>
              <a:avLst/>
              <a:gdLst>
                <a:gd name="connsiteX0" fmla="*/ 480060 w 960120"/>
                <a:gd name="connsiteY0" fmla="*/ 0 h 480060"/>
                <a:gd name="connsiteX1" fmla="*/ 960120 w 960120"/>
                <a:gd name="connsiteY1" fmla="*/ 480060 h 480060"/>
                <a:gd name="connsiteX2" fmla="*/ 0 w 960120"/>
                <a:gd name="connsiteY2" fmla="*/ 480060 h 480060"/>
                <a:gd name="connsiteX3" fmla="*/ 480060 w 960120"/>
                <a:gd name="connsiteY3" fmla="*/ 0 h 48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120" h="480060">
                  <a:moveTo>
                    <a:pt x="480060" y="0"/>
                  </a:moveTo>
                  <a:cubicBezTo>
                    <a:pt x="745190" y="0"/>
                    <a:pt x="960120" y="214930"/>
                    <a:pt x="960120" y="480060"/>
                  </a:cubicBezTo>
                  <a:lnTo>
                    <a:pt x="0" y="480060"/>
                  </a:lnTo>
                  <a:cubicBezTo>
                    <a:pt x="0" y="214930"/>
                    <a:pt x="214930" y="0"/>
                    <a:pt x="480060" y="0"/>
                  </a:cubicBezTo>
                  <a:close/>
                </a:path>
              </a:pathLst>
            </a:custGeom>
            <a:solidFill>
              <a:srgbClr val="13CCDF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621280" y="4472940"/>
              <a:ext cx="227737" cy="548640"/>
            </a:xfrm>
            <a:prstGeom prst="roundRect">
              <a:avLst>
                <a:gd name="adj" fmla="val 45513"/>
              </a:avLst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梯形 82"/>
            <p:cNvSpPr/>
            <p:nvPr/>
          </p:nvSpPr>
          <p:spPr>
            <a:xfrm>
              <a:off x="3040380" y="3131820"/>
              <a:ext cx="1760220" cy="2446020"/>
            </a:xfrm>
            <a:prstGeom prst="trapezoid">
              <a:avLst>
                <a:gd name="adj" fmla="val 25000"/>
              </a:avLst>
            </a:prstGeom>
            <a:solidFill>
              <a:srgbClr val="13CCDF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3489403" y="2533222"/>
              <a:ext cx="871217" cy="495728"/>
            </a:xfrm>
            <a:prstGeom prst="rect">
              <a:avLst/>
            </a:prstGeom>
            <a:solidFill>
              <a:srgbClr val="FDDF03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3524250" y="2506552"/>
              <a:ext cx="121920" cy="495728"/>
            </a:xfrm>
            <a:prstGeom prst="rect">
              <a:avLst/>
            </a:prstGeom>
            <a:solidFill>
              <a:srgbClr val="FFFFFF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011930" y="2548462"/>
              <a:ext cx="329640" cy="495728"/>
            </a:xfrm>
            <a:prstGeom prst="rect">
              <a:avLst/>
            </a:prstGeom>
            <a:solidFill>
              <a:srgbClr val="FFC000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3481554" y="1983806"/>
              <a:ext cx="879065" cy="439533"/>
            </a:xfrm>
            <a:custGeom>
              <a:avLst/>
              <a:gdLst>
                <a:gd name="connsiteX0" fmla="*/ 480060 w 960120"/>
                <a:gd name="connsiteY0" fmla="*/ 0 h 480060"/>
                <a:gd name="connsiteX1" fmla="*/ 960120 w 960120"/>
                <a:gd name="connsiteY1" fmla="*/ 480060 h 480060"/>
                <a:gd name="connsiteX2" fmla="*/ 0 w 960120"/>
                <a:gd name="connsiteY2" fmla="*/ 480060 h 480060"/>
                <a:gd name="connsiteX3" fmla="*/ 480060 w 960120"/>
                <a:gd name="connsiteY3" fmla="*/ 0 h 48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120" h="480060">
                  <a:moveTo>
                    <a:pt x="480060" y="0"/>
                  </a:moveTo>
                  <a:cubicBezTo>
                    <a:pt x="745190" y="0"/>
                    <a:pt x="960120" y="214930"/>
                    <a:pt x="960120" y="480060"/>
                  </a:cubicBezTo>
                  <a:lnTo>
                    <a:pt x="0" y="480060"/>
                  </a:lnTo>
                  <a:cubicBezTo>
                    <a:pt x="0" y="214930"/>
                    <a:pt x="214930" y="0"/>
                    <a:pt x="480060" y="0"/>
                  </a:cubicBezTo>
                  <a:close/>
                </a:path>
              </a:pathLst>
            </a:custGeom>
            <a:solidFill>
              <a:srgbClr val="13CCDF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3426613" y="2384095"/>
              <a:ext cx="996797" cy="149127"/>
            </a:xfrm>
            <a:prstGeom prst="roundRect">
              <a:avLst>
                <a:gd name="adj" fmla="val 35186"/>
              </a:avLst>
            </a:prstGeom>
            <a:solidFill>
              <a:srgbClr val="13CCDF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3421380" y="2997933"/>
              <a:ext cx="996797" cy="149127"/>
            </a:xfrm>
            <a:prstGeom prst="roundRect">
              <a:avLst>
                <a:gd name="adj" fmla="val 35186"/>
              </a:avLst>
            </a:prstGeom>
            <a:solidFill>
              <a:srgbClr val="13CCDF"/>
            </a:solidFill>
            <a:ln w="508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3771900" y="5005819"/>
              <a:ext cx="308610" cy="572021"/>
            </a:xfrm>
            <a:custGeom>
              <a:avLst/>
              <a:gdLst>
                <a:gd name="connsiteX0" fmla="*/ 140458 w 308610"/>
                <a:gd name="connsiteY0" fmla="*/ 0 h 572021"/>
                <a:gd name="connsiteX1" fmla="*/ 168152 w 308610"/>
                <a:gd name="connsiteY1" fmla="*/ 0 h 572021"/>
                <a:gd name="connsiteX2" fmla="*/ 308610 w 308610"/>
                <a:gd name="connsiteY2" fmla="*/ 140458 h 572021"/>
                <a:gd name="connsiteX3" fmla="*/ 308610 w 308610"/>
                <a:gd name="connsiteY3" fmla="*/ 572021 h 572021"/>
                <a:gd name="connsiteX4" fmla="*/ 0 w 308610"/>
                <a:gd name="connsiteY4" fmla="*/ 572021 h 572021"/>
                <a:gd name="connsiteX5" fmla="*/ 0 w 308610"/>
                <a:gd name="connsiteY5" fmla="*/ 140458 h 572021"/>
                <a:gd name="connsiteX6" fmla="*/ 140458 w 308610"/>
                <a:gd name="connsiteY6" fmla="*/ 0 h 57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610" h="572021">
                  <a:moveTo>
                    <a:pt x="140458" y="0"/>
                  </a:moveTo>
                  <a:lnTo>
                    <a:pt x="168152" y="0"/>
                  </a:lnTo>
                  <a:cubicBezTo>
                    <a:pt x="245725" y="0"/>
                    <a:pt x="308610" y="62885"/>
                    <a:pt x="308610" y="140458"/>
                  </a:cubicBezTo>
                  <a:lnTo>
                    <a:pt x="308610" y="572021"/>
                  </a:lnTo>
                  <a:lnTo>
                    <a:pt x="0" y="572021"/>
                  </a:lnTo>
                  <a:lnTo>
                    <a:pt x="0" y="140458"/>
                  </a:lnTo>
                  <a:cubicBezTo>
                    <a:pt x="0" y="62885"/>
                    <a:pt x="62885" y="0"/>
                    <a:pt x="140458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1" name="圆角矩形 90"/>
            <p:cNvSpPr/>
            <p:nvPr/>
          </p:nvSpPr>
          <p:spPr>
            <a:xfrm>
              <a:off x="3802380" y="3310890"/>
              <a:ext cx="227737" cy="548640"/>
            </a:xfrm>
            <a:prstGeom prst="roundRect">
              <a:avLst>
                <a:gd name="adj" fmla="val 45513"/>
              </a:avLst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92" name="直接连接符 91"/>
            <p:cNvCxnSpPr>
              <a:stCxn id="87" idx="0"/>
            </p:cNvCxnSpPr>
            <p:nvPr/>
          </p:nvCxnSpPr>
          <p:spPr>
            <a:xfrm flipH="1" flipV="1">
              <a:off x="3920490" y="1360170"/>
              <a:ext cx="597" cy="623636"/>
            </a:xfrm>
            <a:prstGeom prst="line">
              <a:avLst/>
            </a:prstGeom>
            <a:noFill/>
            <a:ln w="508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93" name="平行四边形 92"/>
            <p:cNvSpPr/>
            <p:nvPr/>
          </p:nvSpPr>
          <p:spPr>
            <a:xfrm>
              <a:off x="3063240" y="3166110"/>
              <a:ext cx="537210" cy="2377440"/>
            </a:xfrm>
            <a:prstGeom prst="parallelogram">
              <a:avLst>
                <a:gd name="adj" fmla="val 83333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3519654" y="2008585"/>
              <a:ext cx="366546" cy="372844"/>
            </a:xfrm>
            <a:custGeom>
              <a:avLst/>
              <a:gdLst>
                <a:gd name="connsiteX0" fmla="*/ 431292 w 431292"/>
                <a:gd name="connsiteY0" fmla="*/ 0 h 438702"/>
                <a:gd name="connsiteX1" fmla="*/ 377333 w 431292"/>
                <a:gd name="connsiteY1" fmla="*/ 16750 h 438702"/>
                <a:gd name="connsiteX2" fmla="*/ 82534 w 431292"/>
                <a:gd name="connsiteY2" fmla="*/ 376178 h 438702"/>
                <a:gd name="connsiteX3" fmla="*/ 76231 w 431292"/>
                <a:gd name="connsiteY3" fmla="*/ 438702 h 438702"/>
                <a:gd name="connsiteX4" fmla="*/ 0 w 431292"/>
                <a:gd name="connsiteY4" fmla="*/ 438702 h 438702"/>
                <a:gd name="connsiteX5" fmla="*/ 350952 w 431292"/>
                <a:gd name="connsiteY5" fmla="*/ 8099 h 43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1292" h="438702">
                  <a:moveTo>
                    <a:pt x="431292" y="0"/>
                  </a:moveTo>
                  <a:lnTo>
                    <a:pt x="377333" y="16750"/>
                  </a:lnTo>
                  <a:cubicBezTo>
                    <a:pt x="227998" y="79913"/>
                    <a:pt x="115789" y="213665"/>
                    <a:pt x="82534" y="376178"/>
                  </a:cubicBezTo>
                  <a:lnTo>
                    <a:pt x="76231" y="438702"/>
                  </a:lnTo>
                  <a:lnTo>
                    <a:pt x="0" y="438702"/>
                  </a:lnTo>
                  <a:cubicBezTo>
                    <a:pt x="0" y="226298"/>
                    <a:pt x="150664" y="49084"/>
                    <a:pt x="350952" y="8099"/>
                  </a:cubicBezTo>
                  <a:close/>
                </a:path>
              </a:pathLst>
            </a:custGeom>
            <a:solidFill>
              <a:srgbClr val="FFFFFF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2244090" y="4347210"/>
              <a:ext cx="99060" cy="1196340"/>
            </a:xfrm>
            <a:prstGeom prst="rect">
              <a:avLst/>
            </a:prstGeom>
            <a:solidFill>
              <a:srgbClr val="FFFFFF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2243304" y="3806190"/>
              <a:ext cx="492191" cy="476429"/>
            </a:xfrm>
            <a:custGeom>
              <a:avLst/>
              <a:gdLst>
                <a:gd name="connsiteX0" fmla="*/ 492191 w 492191"/>
                <a:gd name="connsiteY0" fmla="*/ 0 h 536259"/>
                <a:gd name="connsiteX1" fmla="*/ 414360 w 492191"/>
                <a:gd name="connsiteY1" fmla="*/ 26542 h 536259"/>
                <a:gd name="connsiteX2" fmla="*/ 94815 w 492191"/>
                <a:gd name="connsiteY2" fmla="*/ 454539 h 536259"/>
                <a:gd name="connsiteX3" fmla="*/ 87316 w 492191"/>
                <a:gd name="connsiteY3" fmla="*/ 536259 h 536259"/>
                <a:gd name="connsiteX4" fmla="*/ 0 w 492191"/>
                <a:gd name="connsiteY4" fmla="*/ 536259 h 536259"/>
                <a:gd name="connsiteX5" fmla="*/ 432128 w 492191"/>
                <a:gd name="connsiteY5" fmla="*/ 6055 h 5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191" h="536259">
                  <a:moveTo>
                    <a:pt x="492191" y="0"/>
                  </a:moveTo>
                  <a:lnTo>
                    <a:pt x="414360" y="26542"/>
                  </a:lnTo>
                  <a:cubicBezTo>
                    <a:pt x="252489" y="101755"/>
                    <a:pt x="130862" y="261023"/>
                    <a:pt x="94815" y="454539"/>
                  </a:cubicBezTo>
                  <a:lnTo>
                    <a:pt x="87316" y="536259"/>
                  </a:lnTo>
                  <a:lnTo>
                    <a:pt x="0" y="536259"/>
                  </a:lnTo>
                  <a:cubicBezTo>
                    <a:pt x="0" y="274725"/>
                    <a:pt x="185513" y="56520"/>
                    <a:pt x="432128" y="6055"/>
                  </a:cubicBezTo>
                  <a:close/>
                </a:path>
              </a:pathLst>
            </a:custGeom>
            <a:solidFill>
              <a:srgbClr val="FFFFFF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98" name="任意多边形 97"/>
          <p:cNvSpPr/>
          <p:nvPr/>
        </p:nvSpPr>
        <p:spPr>
          <a:xfrm>
            <a:off x="-129484" y="4563793"/>
            <a:ext cx="12298321" cy="2948803"/>
          </a:xfrm>
          <a:custGeom>
            <a:avLst/>
            <a:gdLst>
              <a:gd name="connsiteX0" fmla="*/ 284873 w 12192000"/>
              <a:gd name="connsiteY0" fmla="*/ 442 h 3750841"/>
              <a:gd name="connsiteX1" fmla="*/ 5550878 w 12192000"/>
              <a:gd name="connsiteY1" fmla="*/ 1842978 h 3750841"/>
              <a:gd name="connsiteX2" fmla="*/ 12081561 w 12192000"/>
              <a:gd name="connsiteY2" fmla="*/ 1801114 h 3750841"/>
              <a:gd name="connsiteX3" fmla="*/ 12192000 w 12192000"/>
              <a:gd name="connsiteY3" fmla="*/ 1747221 h 3750841"/>
              <a:gd name="connsiteX4" fmla="*/ 12192000 w 12192000"/>
              <a:gd name="connsiteY4" fmla="*/ 2550059 h 3750841"/>
              <a:gd name="connsiteX5" fmla="*/ 12138352 w 12192000"/>
              <a:gd name="connsiteY5" fmla="*/ 2633905 h 3750841"/>
              <a:gd name="connsiteX6" fmla="*/ 5975843 w 12192000"/>
              <a:gd name="connsiteY6" fmla="*/ 3715748 h 3750841"/>
              <a:gd name="connsiteX7" fmla="*/ 576023 w 12192000"/>
              <a:gd name="connsiteY7" fmla="*/ 1348423 h 3750841"/>
              <a:gd name="connsiteX8" fmla="*/ 11829 w 12192000"/>
              <a:gd name="connsiteY8" fmla="*/ 1186252 h 3750841"/>
              <a:gd name="connsiteX9" fmla="*/ 0 w 12192000"/>
              <a:gd name="connsiteY9" fmla="*/ 1185199 h 3750841"/>
              <a:gd name="connsiteX10" fmla="*/ 0 w 12192000"/>
              <a:gd name="connsiteY10" fmla="*/ 52838 h 3750841"/>
              <a:gd name="connsiteX11" fmla="*/ 13926 w 12192000"/>
              <a:gd name="connsiteY11" fmla="*/ 49091 h 3750841"/>
              <a:gd name="connsiteX12" fmla="*/ 284873 w 12192000"/>
              <a:gd name="connsiteY12" fmla="*/ 442 h 3750841"/>
              <a:gd name="connsiteX0" fmla="*/ 336528 w 12243655"/>
              <a:gd name="connsiteY0" fmla="*/ 442 h 2793586"/>
              <a:gd name="connsiteX1" fmla="*/ 5602533 w 12243655"/>
              <a:gd name="connsiteY1" fmla="*/ 1842978 h 2793586"/>
              <a:gd name="connsiteX2" fmla="*/ 12133216 w 12243655"/>
              <a:gd name="connsiteY2" fmla="*/ 1801114 h 2793586"/>
              <a:gd name="connsiteX3" fmla="*/ 12243655 w 12243655"/>
              <a:gd name="connsiteY3" fmla="*/ 1747221 h 2793586"/>
              <a:gd name="connsiteX4" fmla="*/ 12243655 w 12243655"/>
              <a:gd name="connsiteY4" fmla="*/ 2550059 h 2793586"/>
              <a:gd name="connsiteX5" fmla="*/ 12190007 w 12243655"/>
              <a:gd name="connsiteY5" fmla="*/ 2633905 h 2793586"/>
              <a:gd name="connsiteX6" fmla="*/ 6326436 w 12243655"/>
              <a:gd name="connsiteY6" fmla="*/ 2168302 h 2793586"/>
              <a:gd name="connsiteX7" fmla="*/ 627678 w 12243655"/>
              <a:gd name="connsiteY7" fmla="*/ 1348423 h 2793586"/>
              <a:gd name="connsiteX8" fmla="*/ 63484 w 12243655"/>
              <a:gd name="connsiteY8" fmla="*/ 1186252 h 2793586"/>
              <a:gd name="connsiteX9" fmla="*/ 51655 w 12243655"/>
              <a:gd name="connsiteY9" fmla="*/ 1185199 h 2793586"/>
              <a:gd name="connsiteX10" fmla="*/ 51655 w 12243655"/>
              <a:gd name="connsiteY10" fmla="*/ 52838 h 2793586"/>
              <a:gd name="connsiteX11" fmla="*/ 65581 w 12243655"/>
              <a:gd name="connsiteY11" fmla="*/ 49091 h 2793586"/>
              <a:gd name="connsiteX12" fmla="*/ 336528 w 12243655"/>
              <a:gd name="connsiteY12" fmla="*/ 442 h 2793586"/>
              <a:gd name="connsiteX0" fmla="*/ 336528 w 12243655"/>
              <a:gd name="connsiteY0" fmla="*/ 442 h 2709994"/>
              <a:gd name="connsiteX1" fmla="*/ 5602533 w 12243655"/>
              <a:gd name="connsiteY1" fmla="*/ 1842978 h 2709994"/>
              <a:gd name="connsiteX2" fmla="*/ 12133216 w 12243655"/>
              <a:gd name="connsiteY2" fmla="*/ 1801114 h 2709994"/>
              <a:gd name="connsiteX3" fmla="*/ 12243655 w 12243655"/>
              <a:gd name="connsiteY3" fmla="*/ 1747221 h 2709994"/>
              <a:gd name="connsiteX4" fmla="*/ 12243655 w 12243655"/>
              <a:gd name="connsiteY4" fmla="*/ 2550059 h 2709994"/>
              <a:gd name="connsiteX5" fmla="*/ 12190007 w 12243655"/>
              <a:gd name="connsiteY5" fmla="*/ 2633905 h 2709994"/>
              <a:gd name="connsiteX6" fmla="*/ 6326436 w 12243655"/>
              <a:gd name="connsiteY6" fmla="*/ 2168302 h 2709994"/>
              <a:gd name="connsiteX7" fmla="*/ 627678 w 12243655"/>
              <a:gd name="connsiteY7" fmla="*/ 1348423 h 2709994"/>
              <a:gd name="connsiteX8" fmla="*/ 63484 w 12243655"/>
              <a:gd name="connsiteY8" fmla="*/ 1186252 h 2709994"/>
              <a:gd name="connsiteX9" fmla="*/ 51655 w 12243655"/>
              <a:gd name="connsiteY9" fmla="*/ 1185199 h 2709994"/>
              <a:gd name="connsiteX10" fmla="*/ 51655 w 12243655"/>
              <a:gd name="connsiteY10" fmla="*/ 52838 h 2709994"/>
              <a:gd name="connsiteX11" fmla="*/ 65581 w 12243655"/>
              <a:gd name="connsiteY11" fmla="*/ 49091 h 2709994"/>
              <a:gd name="connsiteX12" fmla="*/ 336528 w 12243655"/>
              <a:gd name="connsiteY12" fmla="*/ 442 h 2709994"/>
              <a:gd name="connsiteX0" fmla="*/ 336528 w 12243655"/>
              <a:gd name="connsiteY0" fmla="*/ 442 h 2746355"/>
              <a:gd name="connsiteX1" fmla="*/ 5602533 w 12243655"/>
              <a:gd name="connsiteY1" fmla="*/ 1842978 h 2746355"/>
              <a:gd name="connsiteX2" fmla="*/ 12133216 w 12243655"/>
              <a:gd name="connsiteY2" fmla="*/ 1801114 h 2746355"/>
              <a:gd name="connsiteX3" fmla="*/ 12243655 w 12243655"/>
              <a:gd name="connsiteY3" fmla="*/ 1747221 h 2746355"/>
              <a:gd name="connsiteX4" fmla="*/ 12243655 w 12243655"/>
              <a:gd name="connsiteY4" fmla="*/ 2550059 h 2746355"/>
              <a:gd name="connsiteX5" fmla="*/ 12190007 w 12243655"/>
              <a:gd name="connsiteY5" fmla="*/ 2633905 h 2746355"/>
              <a:gd name="connsiteX6" fmla="*/ 6326436 w 12243655"/>
              <a:gd name="connsiteY6" fmla="*/ 2168302 h 2746355"/>
              <a:gd name="connsiteX7" fmla="*/ 627678 w 12243655"/>
              <a:gd name="connsiteY7" fmla="*/ 1348423 h 2746355"/>
              <a:gd name="connsiteX8" fmla="*/ 63484 w 12243655"/>
              <a:gd name="connsiteY8" fmla="*/ 1186252 h 2746355"/>
              <a:gd name="connsiteX9" fmla="*/ 51655 w 12243655"/>
              <a:gd name="connsiteY9" fmla="*/ 1185199 h 2746355"/>
              <a:gd name="connsiteX10" fmla="*/ 51655 w 12243655"/>
              <a:gd name="connsiteY10" fmla="*/ 52838 h 2746355"/>
              <a:gd name="connsiteX11" fmla="*/ 65581 w 12243655"/>
              <a:gd name="connsiteY11" fmla="*/ 49091 h 2746355"/>
              <a:gd name="connsiteX12" fmla="*/ 336528 w 12243655"/>
              <a:gd name="connsiteY12" fmla="*/ 442 h 2746355"/>
              <a:gd name="connsiteX0" fmla="*/ 336528 w 12243655"/>
              <a:gd name="connsiteY0" fmla="*/ 442 h 3062767"/>
              <a:gd name="connsiteX1" fmla="*/ 5602533 w 12243655"/>
              <a:gd name="connsiteY1" fmla="*/ 1842978 h 3062767"/>
              <a:gd name="connsiteX2" fmla="*/ 12133216 w 12243655"/>
              <a:gd name="connsiteY2" fmla="*/ 1801114 h 3062767"/>
              <a:gd name="connsiteX3" fmla="*/ 12243655 w 12243655"/>
              <a:gd name="connsiteY3" fmla="*/ 1747221 h 3062767"/>
              <a:gd name="connsiteX4" fmla="*/ 12243655 w 12243655"/>
              <a:gd name="connsiteY4" fmla="*/ 2550059 h 3062767"/>
              <a:gd name="connsiteX5" fmla="*/ 12190007 w 12243655"/>
              <a:gd name="connsiteY5" fmla="*/ 2932843 h 3062767"/>
              <a:gd name="connsiteX6" fmla="*/ 6326436 w 12243655"/>
              <a:gd name="connsiteY6" fmla="*/ 2168302 h 3062767"/>
              <a:gd name="connsiteX7" fmla="*/ 627678 w 12243655"/>
              <a:gd name="connsiteY7" fmla="*/ 1348423 h 3062767"/>
              <a:gd name="connsiteX8" fmla="*/ 63484 w 12243655"/>
              <a:gd name="connsiteY8" fmla="*/ 1186252 h 3062767"/>
              <a:gd name="connsiteX9" fmla="*/ 51655 w 12243655"/>
              <a:gd name="connsiteY9" fmla="*/ 1185199 h 3062767"/>
              <a:gd name="connsiteX10" fmla="*/ 51655 w 12243655"/>
              <a:gd name="connsiteY10" fmla="*/ 52838 h 3062767"/>
              <a:gd name="connsiteX11" fmla="*/ 65581 w 12243655"/>
              <a:gd name="connsiteY11" fmla="*/ 49091 h 3062767"/>
              <a:gd name="connsiteX12" fmla="*/ 336528 w 12243655"/>
              <a:gd name="connsiteY12" fmla="*/ 442 h 3062767"/>
              <a:gd name="connsiteX0" fmla="*/ 336528 w 12243655"/>
              <a:gd name="connsiteY0" fmla="*/ 442 h 2945862"/>
              <a:gd name="connsiteX1" fmla="*/ 5602533 w 12243655"/>
              <a:gd name="connsiteY1" fmla="*/ 1842978 h 2945862"/>
              <a:gd name="connsiteX2" fmla="*/ 12133216 w 12243655"/>
              <a:gd name="connsiteY2" fmla="*/ 1801114 h 2945862"/>
              <a:gd name="connsiteX3" fmla="*/ 12243655 w 12243655"/>
              <a:gd name="connsiteY3" fmla="*/ 1747221 h 2945862"/>
              <a:gd name="connsiteX4" fmla="*/ 12243655 w 12243655"/>
              <a:gd name="connsiteY4" fmla="*/ 2550059 h 2945862"/>
              <a:gd name="connsiteX5" fmla="*/ 12190007 w 12243655"/>
              <a:gd name="connsiteY5" fmla="*/ 2932843 h 2945862"/>
              <a:gd name="connsiteX6" fmla="*/ 6326436 w 12243655"/>
              <a:gd name="connsiteY6" fmla="*/ 2168302 h 2945862"/>
              <a:gd name="connsiteX7" fmla="*/ 627678 w 12243655"/>
              <a:gd name="connsiteY7" fmla="*/ 1348423 h 2945862"/>
              <a:gd name="connsiteX8" fmla="*/ 63484 w 12243655"/>
              <a:gd name="connsiteY8" fmla="*/ 1186252 h 2945862"/>
              <a:gd name="connsiteX9" fmla="*/ 51655 w 12243655"/>
              <a:gd name="connsiteY9" fmla="*/ 1185199 h 2945862"/>
              <a:gd name="connsiteX10" fmla="*/ 51655 w 12243655"/>
              <a:gd name="connsiteY10" fmla="*/ 52838 h 2945862"/>
              <a:gd name="connsiteX11" fmla="*/ 65581 w 12243655"/>
              <a:gd name="connsiteY11" fmla="*/ 49091 h 2945862"/>
              <a:gd name="connsiteX12" fmla="*/ 336528 w 12243655"/>
              <a:gd name="connsiteY12" fmla="*/ 442 h 2945862"/>
              <a:gd name="connsiteX0" fmla="*/ 284873 w 12192000"/>
              <a:gd name="connsiteY0" fmla="*/ 442 h 3033575"/>
              <a:gd name="connsiteX1" fmla="*/ 5550878 w 12192000"/>
              <a:gd name="connsiteY1" fmla="*/ 1842978 h 3033575"/>
              <a:gd name="connsiteX2" fmla="*/ 12081561 w 12192000"/>
              <a:gd name="connsiteY2" fmla="*/ 1801114 h 3033575"/>
              <a:gd name="connsiteX3" fmla="*/ 12192000 w 12192000"/>
              <a:gd name="connsiteY3" fmla="*/ 1747221 h 3033575"/>
              <a:gd name="connsiteX4" fmla="*/ 12192000 w 12192000"/>
              <a:gd name="connsiteY4" fmla="*/ 2550059 h 3033575"/>
              <a:gd name="connsiteX5" fmla="*/ 12138352 w 12192000"/>
              <a:gd name="connsiteY5" fmla="*/ 2932843 h 3033575"/>
              <a:gd name="connsiteX6" fmla="*/ 4006366 w 12192000"/>
              <a:gd name="connsiteY6" fmla="*/ 2854102 h 3033575"/>
              <a:gd name="connsiteX7" fmla="*/ 576023 w 12192000"/>
              <a:gd name="connsiteY7" fmla="*/ 1348423 h 3033575"/>
              <a:gd name="connsiteX8" fmla="*/ 11829 w 12192000"/>
              <a:gd name="connsiteY8" fmla="*/ 1186252 h 3033575"/>
              <a:gd name="connsiteX9" fmla="*/ 0 w 12192000"/>
              <a:gd name="connsiteY9" fmla="*/ 1185199 h 3033575"/>
              <a:gd name="connsiteX10" fmla="*/ 0 w 12192000"/>
              <a:gd name="connsiteY10" fmla="*/ 52838 h 3033575"/>
              <a:gd name="connsiteX11" fmla="*/ 13926 w 12192000"/>
              <a:gd name="connsiteY11" fmla="*/ 49091 h 3033575"/>
              <a:gd name="connsiteX12" fmla="*/ 284873 w 12192000"/>
              <a:gd name="connsiteY12" fmla="*/ 442 h 3033575"/>
              <a:gd name="connsiteX0" fmla="*/ 284873 w 12192000"/>
              <a:gd name="connsiteY0" fmla="*/ 442 h 3157480"/>
              <a:gd name="connsiteX1" fmla="*/ 5550878 w 12192000"/>
              <a:gd name="connsiteY1" fmla="*/ 1842978 h 3157480"/>
              <a:gd name="connsiteX2" fmla="*/ 12081561 w 12192000"/>
              <a:gd name="connsiteY2" fmla="*/ 1801114 h 3157480"/>
              <a:gd name="connsiteX3" fmla="*/ 12192000 w 12192000"/>
              <a:gd name="connsiteY3" fmla="*/ 1747221 h 3157480"/>
              <a:gd name="connsiteX4" fmla="*/ 12192000 w 12192000"/>
              <a:gd name="connsiteY4" fmla="*/ 2550059 h 3157480"/>
              <a:gd name="connsiteX5" fmla="*/ 12138352 w 12192000"/>
              <a:gd name="connsiteY5" fmla="*/ 2932843 h 3157480"/>
              <a:gd name="connsiteX6" fmla="*/ 4006366 w 12192000"/>
              <a:gd name="connsiteY6" fmla="*/ 2854102 h 3157480"/>
              <a:gd name="connsiteX7" fmla="*/ 576023 w 12192000"/>
              <a:gd name="connsiteY7" fmla="*/ 1348423 h 3157480"/>
              <a:gd name="connsiteX8" fmla="*/ 11829 w 12192000"/>
              <a:gd name="connsiteY8" fmla="*/ 1186252 h 3157480"/>
              <a:gd name="connsiteX9" fmla="*/ 0 w 12192000"/>
              <a:gd name="connsiteY9" fmla="*/ 1185199 h 3157480"/>
              <a:gd name="connsiteX10" fmla="*/ 0 w 12192000"/>
              <a:gd name="connsiteY10" fmla="*/ 52838 h 3157480"/>
              <a:gd name="connsiteX11" fmla="*/ 13926 w 12192000"/>
              <a:gd name="connsiteY11" fmla="*/ 49091 h 3157480"/>
              <a:gd name="connsiteX12" fmla="*/ 284873 w 12192000"/>
              <a:gd name="connsiteY12" fmla="*/ 442 h 3157480"/>
              <a:gd name="connsiteX0" fmla="*/ 284873 w 12192000"/>
              <a:gd name="connsiteY0" fmla="*/ 442 h 3218445"/>
              <a:gd name="connsiteX1" fmla="*/ 5550878 w 12192000"/>
              <a:gd name="connsiteY1" fmla="*/ 1842978 h 3218445"/>
              <a:gd name="connsiteX2" fmla="*/ 12081561 w 12192000"/>
              <a:gd name="connsiteY2" fmla="*/ 1801114 h 3218445"/>
              <a:gd name="connsiteX3" fmla="*/ 12192000 w 12192000"/>
              <a:gd name="connsiteY3" fmla="*/ 1747221 h 3218445"/>
              <a:gd name="connsiteX4" fmla="*/ 12192000 w 12192000"/>
              <a:gd name="connsiteY4" fmla="*/ 2550059 h 3218445"/>
              <a:gd name="connsiteX5" fmla="*/ 12138352 w 12192000"/>
              <a:gd name="connsiteY5" fmla="*/ 2932843 h 3218445"/>
              <a:gd name="connsiteX6" fmla="*/ 5290043 w 12192000"/>
              <a:gd name="connsiteY6" fmla="*/ 2942025 h 3218445"/>
              <a:gd name="connsiteX7" fmla="*/ 576023 w 12192000"/>
              <a:gd name="connsiteY7" fmla="*/ 1348423 h 3218445"/>
              <a:gd name="connsiteX8" fmla="*/ 11829 w 12192000"/>
              <a:gd name="connsiteY8" fmla="*/ 1186252 h 3218445"/>
              <a:gd name="connsiteX9" fmla="*/ 0 w 12192000"/>
              <a:gd name="connsiteY9" fmla="*/ 1185199 h 3218445"/>
              <a:gd name="connsiteX10" fmla="*/ 0 w 12192000"/>
              <a:gd name="connsiteY10" fmla="*/ 52838 h 3218445"/>
              <a:gd name="connsiteX11" fmla="*/ 13926 w 12192000"/>
              <a:gd name="connsiteY11" fmla="*/ 49091 h 3218445"/>
              <a:gd name="connsiteX12" fmla="*/ 284873 w 12192000"/>
              <a:gd name="connsiteY12" fmla="*/ 442 h 3218445"/>
              <a:gd name="connsiteX0" fmla="*/ 328444 w 12235571"/>
              <a:gd name="connsiteY0" fmla="*/ 442 h 3040734"/>
              <a:gd name="connsiteX1" fmla="*/ 5594449 w 12235571"/>
              <a:gd name="connsiteY1" fmla="*/ 1842978 h 3040734"/>
              <a:gd name="connsiteX2" fmla="*/ 12125132 w 12235571"/>
              <a:gd name="connsiteY2" fmla="*/ 1801114 h 3040734"/>
              <a:gd name="connsiteX3" fmla="*/ 12235571 w 12235571"/>
              <a:gd name="connsiteY3" fmla="*/ 1747221 h 3040734"/>
              <a:gd name="connsiteX4" fmla="*/ 12235571 w 12235571"/>
              <a:gd name="connsiteY4" fmla="*/ 2550059 h 3040734"/>
              <a:gd name="connsiteX5" fmla="*/ 12181923 w 12235571"/>
              <a:gd name="connsiteY5" fmla="*/ 2932843 h 3040734"/>
              <a:gd name="connsiteX6" fmla="*/ 5333614 w 12235571"/>
              <a:gd name="connsiteY6" fmla="*/ 2942025 h 3040734"/>
              <a:gd name="connsiteX7" fmla="*/ 514086 w 12235571"/>
              <a:gd name="connsiteY7" fmla="*/ 1963884 h 3040734"/>
              <a:gd name="connsiteX8" fmla="*/ 55400 w 12235571"/>
              <a:gd name="connsiteY8" fmla="*/ 1186252 h 3040734"/>
              <a:gd name="connsiteX9" fmla="*/ 43571 w 12235571"/>
              <a:gd name="connsiteY9" fmla="*/ 1185199 h 3040734"/>
              <a:gd name="connsiteX10" fmla="*/ 43571 w 12235571"/>
              <a:gd name="connsiteY10" fmla="*/ 52838 h 3040734"/>
              <a:gd name="connsiteX11" fmla="*/ 57497 w 12235571"/>
              <a:gd name="connsiteY11" fmla="*/ 49091 h 3040734"/>
              <a:gd name="connsiteX12" fmla="*/ 328444 w 12235571"/>
              <a:gd name="connsiteY12" fmla="*/ 442 h 3040734"/>
              <a:gd name="connsiteX0" fmla="*/ 328444 w 12235571"/>
              <a:gd name="connsiteY0" fmla="*/ 442 h 3298259"/>
              <a:gd name="connsiteX1" fmla="*/ 5594449 w 12235571"/>
              <a:gd name="connsiteY1" fmla="*/ 1842978 h 3298259"/>
              <a:gd name="connsiteX2" fmla="*/ 12125132 w 12235571"/>
              <a:gd name="connsiteY2" fmla="*/ 1801114 h 3298259"/>
              <a:gd name="connsiteX3" fmla="*/ 12235571 w 12235571"/>
              <a:gd name="connsiteY3" fmla="*/ 1747221 h 3298259"/>
              <a:gd name="connsiteX4" fmla="*/ 12235571 w 12235571"/>
              <a:gd name="connsiteY4" fmla="*/ 2550059 h 3298259"/>
              <a:gd name="connsiteX5" fmla="*/ 12181923 w 12235571"/>
              <a:gd name="connsiteY5" fmla="*/ 2932843 h 3298259"/>
              <a:gd name="connsiteX6" fmla="*/ 5333614 w 12235571"/>
              <a:gd name="connsiteY6" fmla="*/ 2942025 h 3298259"/>
              <a:gd name="connsiteX7" fmla="*/ 514086 w 12235571"/>
              <a:gd name="connsiteY7" fmla="*/ 1963884 h 3298259"/>
              <a:gd name="connsiteX8" fmla="*/ 55400 w 12235571"/>
              <a:gd name="connsiteY8" fmla="*/ 1186252 h 3298259"/>
              <a:gd name="connsiteX9" fmla="*/ 43571 w 12235571"/>
              <a:gd name="connsiteY9" fmla="*/ 1185199 h 3298259"/>
              <a:gd name="connsiteX10" fmla="*/ 43571 w 12235571"/>
              <a:gd name="connsiteY10" fmla="*/ 52838 h 3298259"/>
              <a:gd name="connsiteX11" fmla="*/ 57497 w 12235571"/>
              <a:gd name="connsiteY11" fmla="*/ 49091 h 3298259"/>
              <a:gd name="connsiteX12" fmla="*/ 328444 w 12235571"/>
              <a:gd name="connsiteY12" fmla="*/ 442 h 3298259"/>
              <a:gd name="connsiteX0" fmla="*/ 391194 w 12298321"/>
              <a:gd name="connsiteY0" fmla="*/ 442 h 3052589"/>
              <a:gd name="connsiteX1" fmla="*/ 5657199 w 12298321"/>
              <a:gd name="connsiteY1" fmla="*/ 1842978 h 3052589"/>
              <a:gd name="connsiteX2" fmla="*/ 12187882 w 12298321"/>
              <a:gd name="connsiteY2" fmla="*/ 1801114 h 3052589"/>
              <a:gd name="connsiteX3" fmla="*/ 12298321 w 12298321"/>
              <a:gd name="connsiteY3" fmla="*/ 1747221 h 3052589"/>
              <a:gd name="connsiteX4" fmla="*/ 12298321 w 12298321"/>
              <a:gd name="connsiteY4" fmla="*/ 2550059 h 3052589"/>
              <a:gd name="connsiteX5" fmla="*/ 12244673 w 12298321"/>
              <a:gd name="connsiteY5" fmla="*/ 2932843 h 3052589"/>
              <a:gd name="connsiteX6" fmla="*/ 6328349 w 12298321"/>
              <a:gd name="connsiteY6" fmla="*/ 2660672 h 3052589"/>
              <a:gd name="connsiteX7" fmla="*/ 576836 w 12298321"/>
              <a:gd name="connsiteY7" fmla="*/ 1963884 h 3052589"/>
              <a:gd name="connsiteX8" fmla="*/ 118150 w 12298321"/>
              <a:gd name="connsiteY8" fmla="*/ 1186252 h 3052589"/>
              <a:gd name="connsiteX9" fmla="*/ 106321 w 12298321"/>
              <a:gd name="connsiteY9" fmla="*/ 1185199 h 3052589"/>
              <a:gd name="connsiteX10" fmla="*/ 106321 w 12298321"/>
              <a:gd name="connsiteY10" fmla="*/ 52838 h 3052589"/>
              <a:gd name="connsiteX11" fmla="*/ 120247 w 12298321"/>
              <a:gd name="connsiteY11" fmla="*/ 49091 h 3052589"/>
              <a:gd name="connsiteX12" fmla="*/ 391194 w 12298321"/>
              <a:gd name="connsiteY12" fmla="*/ 442 h 3052589"/>
              <a:gd name="connsiteX0" fmla="*/ 391194 w 12298321"/>
              <a:gd name="connsiteY0" fmla="*/ 442 h 2948803"/>
              <a:gd name="connsiteX1" fmla="*/ 5657199 w 12298321"/>
              <a:gd name="connsiteY1" fmla="*/ 1842978 h 2948803"/>
              <a:gd name="connsiteX2" fmla="*/ 12187882 w 12298321"/>
              <a:gd name="connsiteY2" fmla="*/ 1801114 h 2948803"/>
              <a:gd name="connsiteX3" fmla="*/ 12298321 w 12298321"/>
              <a:gd name="connsiteY3" fmla="*/ 1747221 h 2948803"/>
              <a:gd name="connsiteX4" fmla="*/ 12298321 w 12298321"/>
              <a:gd name="connsiteY4" fmla="*/ 2550059 h 2948803"/>
              <a:gd name="connsiteX5" fmla="*/ 12244673 w 12298321"/>
              <a:gd name="connsiteY5" fmla="*/ 2932843 h 2948803"/>
              <a:gd name="connsiteX6" fmla="*/ 6328349 w 12298321"/>
              <a:gd name="connsiteY6" fmla="*/ 2660672 h 2948803"/>
              <a:gd name="connsiteX7" fmla="*/ 576836 w 12298321"/>
              <a:gd name="connsiteY7" fmla="*/ 1963884 h 2948803"/>
              <a:gd name="connsiteX8" fmla="*/ 118150 w 12298321"/>
              <a:gd name="connsiteY8" fmla="*/ 1186252 h 2948803"/>
              <a:gd name="connsiteX9" fmla="*/ 106321 w 12298321"/>
              <a:gd name="connsiteY9" fmla="*/ 1185199 h 2948803"/>
              <a:gd name="connsiteX10" fmla="*/ 106321 w 12298321"/>
              <a:gd name="connsiteY10" fmla="*/ 52838 h 2948803"/>
              <a:gd name="connsiteX11" fmla="*/ 120247 w 12298321"/>
              <a:gd name="connsiteY11" fmla="*/ 49091 h 2948803"/>
              <a:gd name="connsiteX12" fmla="*/ 391194 w 12298321"/>
              <a:gd name="connsiteY12" fmla="*/ 442 h 2948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98321" h="2948803">
                <a:moveTo>
                  <a:pt x="391194" y="442"/>
                </a:moveTo>
                <a:cubicBezTo>
                  <a:pt x="2776687" y="-30437"/>
                  <a:pt x="3645324" y="1565196"/>
                  <a:pt x="5657199" y="1842978"/>
                </a:cubicBezTo>
                <a:cubicBezTo>
                  <a:pt x="7543330" y="2103399"/>
                  <a:pt x="10699538" y="2408738"/>
                  <a:pt x="12187882" y="1801114"/>
                </a:cubicBezTo>
                <a:lnTo>
                  <a:pt x="12298321" y="1747221"/>
                </a:lnTo>
                <a:lnTo>
                  <a:pt x="12298321" y="2550059"/>
                </a:lnTo>
                <a:lnTo>
                  <a:pt x="12244673" y="2932843"/>
                </a:lnTo>
                <a:cubicBezTo>
                  <a:pt x="10437671" y="3042375"/>
                  <a:pt x="7938881" y="1802257"/>
                  <a:pt x="6328349" y="2660672"/>
                </a:cubicBezTo>
                <a:cubicBezTo>
                  <a:pt x="4717817" y="3519087"/>
                  <a:pt x="1611869" y="2209621"/>
                  <a:pt x="576836" y="1963884"/>
                </a:cubicBezTo>
                <a:cubicBezTo>
                  <a:pt x="-458197" y="1718147"/>
                  <a:pt x="240812" y="1203357"/>
                  <a:pt x="118150" y="1186252"/>
                </a:cubicBezTo>
                <a:lnTo>
                  <a:pt x="106321" y="1185199"/>
                </a:lnTo>
                <a:lnTo>
                  <a:pt x="106321" y="52838"/>
                </a:lnTo>
                <a:lnTo>
                  <a:pt x="120247" y="49091"/>
                </a:lnTo>
                <a:cubicBezTo>
                  <a:pt x="217013" y="23452"/>
                  <a:pt x="311678" y="1472"/>
                  <a:pt x="391194" y="442"/>
                </a:cubicBezTo>
                <a:close/>
              </a:path>
            </a:pathLst>
          </a:custGeom>
          <a:solidFill>
            <a:srgbClr val="20B6BE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9" name="任意多边形 98"/>
          <p:cNvSpPr/>
          <p:nvPr/>
        </p:nvSpPr>
        <p:spPr>
          <a:xfrm>
            <a:off x="-23161" y="5121163"/>
            <a:ext cx="12642271" cy="2509328"/>
          </a:xfrm>
          <a:custGeom>
            <a:avLst/>
            <a:gdLst>
              <a:gd name="connsiteX0" fmla="*/ 501750 w 12642271"/>
              <a:gd name="connsiteY0" fmla="*/ 238 h 2083587"/>
              <a:gd name="connsiteX1" fmla="*/ 6207369 w 12642271"/>
              <a:gd name="connsiteY1" fmla="*/ 1121804 h 2083587"/>
              <a:gd name="connsiteX2" fmla="*/ 12625753 w 12642271"/>
              <a:gd name="connsiteY2" fmla="*/ 1315236 h 2083587"/>
              <a:gd name="connsiteX3" fmla="*/ 12642271 w 12642271"/>
              <a:gd name="connsiteY3" fmla="*/ 2021347 h 2083587"/>
              <a:gd name="connsiteX4" fmla="*/ 12513491 w 12642271"/>
              <a:gd name="connsiteY4" fmla="*/ 2053408 h 2083587"/>
              <a:gd name="connsiteX5" fmla="*/ 6350981 w 12642271"/>
              <a:gd name="connsiteY5" fmla="*/ 1710898 h 2083587"/>
              <a:gd name="connsiteX6" fmla="*/ 581885 w 12642271"/>
              <a:gd name="connsiteY6" fmla="*/ 539326 h 2083587"/>
              <a:gd name="connsiteX7" fmla="*/ 150102 w 12642271"/>
              <a:gd name="connsiteY7" fmla="*/ 597571 h 2083587"/>
              <a:gd name="connsiteX8" fmla="*/ 0 w 12642271"/>
              <a:gd name="connsiteY8" fmla="*/ 638237 h 2083587"/>
              <a:gd name="connsiteX9" fmla="*/ 0 w 12642271"/>
              <a:gd name="connsiteY9" fmla="*/ 49143 h 2083587"/>
              <a:gd name="connsiteX10" fmla="*/ 501750 w 12642271"/>
              <a:gd name="connsiteY10" fmla="*/ 238 h 2083587"/>
              <a:gd name="connsiteX0" fmla="*/ 501750 w 12642271"/>
              <a:gd name="connsiteY0" fmla="*/ 238 h 2134511"/>
              <a:gd name="connsiteX1" fmla="*/ 6207369 w 12642271"/>
              <a:gd name="connsiteY1" fmla="*/ 1121804 h 2134511"/>
              <a:gd name="connsiteX2" fmla="*/ 12625753 w 12642271"/>
              <a:gd name="connsiteY2" fmla="*/ 1315236 h 2134511"/>
              <a:gd name="connsiteX3" fmla="*/ 12642271 w 12642271"/>
              <a:gd name="connsiteY3" fmla="*/ 2021347 h 2134511"/>
              <a:gd name="connsiteX4" fmla="*/ 12513491 w 12642271"/>
              <a:gd name="connsiteY4" fmla="*/ 2053408 h 2134511"/>
              <a:gd name="connsiteX5" fmla="*/ 6350981 w 12642271"/>
              <a:gd name="connsiteY5" fmla="*/ 1710898 h 2134511"/>
              <a:gd name="connsiteX6" fmla="*/ 581885 w 12642271"/>
              <a:gd name="connsiteY6" fmla="*/ 539326 h 2134511"/>
              <a:gd name="connsiteX7" fmla="*/ 150102 w 12642271"/>
              <a:gd name="connsiteY7" fmla="*/ 597571 h 2134511"/>
              <a:gd name="connsiteX8" fmla="*/ 0 w 12642271"/>
              <a:gd name="connsiteY8" fmla="*/ 638237 h 2134511"/>
              <a:gd name="connsiteX9" fmla="*/ 0 w 12642271"/>
              <a:gd name="connsiteY9" fmla="*/ 49143 h 2134511"/>
              <a:gd name="connsiteX10" fmla="*/ 501750 w 12642271"/>
              <a:gd name="connsiteY10" fmla="*/ 238 h 2134511"/>
              <a:gd name="connsiteX0" fmla="*/ 501750 w 12642271"/>
              <a:gd name="connsiteY0" fmla="*/ 375055 h 2509328"/>
              <a:gd name="connsiteX1" fmla="*/ 6383216 w 12642271"/>
              <a:gd name="connsiteY1" fmla="*/ 564637 h 2509328"/>
              <a:gd name="connsiteX2" fmla="*/ 12625753 w 12642271"/>
              <a:gd name="connsiteY2" fmla="*/ 1690053 h 2509328"/>
              <a:gd name="connsiteX3" fmla="*/ 12642271 w 12642271"/>
              <a:gd name="connsiteY3" fmla="*/ 2396164 h 2509328"/>
              <a:gd name="connsiteX4" fmla="*/ 12513491 w 12642271"/>
              <a:gd name="connsiteY4" fmla="*/ 2428225 h 2509328"/>
              <a:gd name="connsiteX5" fmla="*/ 6350981 w 12642271"/>
              <a:gd name="connsiteY5" fmla="*/ 2085715 h 2509328"/>
              <a:gd name="connsiteX6" fmla="*/ 581885 w 12642271"/>
              <a:gd name="connsiteY6" fmla="*/ 914143 h 2509328"/>
              <a:gd name="connsiteX7" fmla="*/ 150102 w 12642271"/>
              <a:gd name="connsiteY7" fmla="*/ 972388 h 2509328"/>
              <a:gd name="connsiteX8" fmla="*/ 0 w 12642271"/>
              <a:gd name="connsiteY8" fmla="*/ 1013054 h 2509328"/>
              <a:gd name="connsiteX9" fmla="*/ 0 w 12642271"/>
              <a:gd name="connsiteY9" fmla="*/ 423960 h 2509328"/>
              <a:gd name="connsiteX10" fmla="*/ 501750 w 12642271"/>
              <a:gd name="connsiteY10" fmla="*/ 375055 h 2509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642271" h="2509328">
                <a:moveTo>
                  <a:pt x="501750" y="375055"/>
                </a:moveTo>
                <a:cubicBezTo>
                  <a:pt x="2887243" y="344176"/>
                  <a:pt x="3685077" y="2411021"/>
                  <a:pt x="6383216" y="564637"/>
                </a:cubicBezTo>
                <a:cubicBezTo>
                  <a:pt x="9261231" y="-1404839"/>
                  <a:pt x="11289322" y="2472570"/>
                  <a:pt x="12625753" y="1690053"/>
                </a:cubicBezTo>
                <a:lnTo>
                  <a:pt x="12642271" y="2396164"/>
                </a:lnTo>
                <a:lnTo>
                  <a:pt x="12513491" y="2428225"/>
                </a:lnTo>
                <a:cubicBezTo>
                  <a:pt x="10407551" y="2907034"/>
                  <a:pt x="9149962" y="1065808"/>
                  <a:pt x="6350981" y="2085715"/>
                </a:cubicBezTo>
                <a:cubicBezTo>
                  <a:pt x="3552001" y="3105623"/>
                  <a:pt x="2383323" y="854406"/>
                  <a:pt x="581885" y="914143"/>
                </a:cubicBezTo>
                <a:cubicBezTo>
                  <a:pt x="442119" y="918778"/>
                  <a:pt x="298543" y="937324"/>
                  <a:pt x="150102" y="972388"/>
                </a:cubicBezTo>
                <a:lnTo>
                  <a:pt x="0" y="1013054"/>
                </a:lnTo>
                <a:lnTo>
                  <a:pt x="0" y="423960"/>
                </a:lnTo>
                <a:cubicBezTo>
                  <a:pt x="175846" y="392638"/>
                  <a:pt x="342717" y="377114"/>
                  <a:pt x="501750" y="375055"/>
                </a:cubicBezTo>
                <a:close/>
              </a:path>
            </a:pathLst>
          </a:custGeom>
          <a:solidFill>
            <a:srgbClr val="20B6BE">
              <a:alpha val="2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0" name="任意多边形 99"/>
          <p:cNvSpPr/>
          <p:nvPr/>
        </p:nvSpPr>
        <p:spPr>
          <a:xfrm>
            <a:off x="-23161" y="5466674"/>
            <a:ext cx="12642271" cy="2134511"/>
          </a:xfrm>
          <a:custGeom>
            <a:avLst/>
            <a:gdLst>
              <a:gd name="connsiteX0" fmla="*/ 501750 w 12642271"/>
              <a:gd name="connsiteY0" fmla="*/ 238 h 2083587"/>
              <a:gd name="connsiteX1" fmla="*/ 6207369 w 12642271"/>
              <a:gd name="connsiteY1" fmla="*/ 1121804 h 2083587"/>
              <a:gd name="connsiteX2" fmla="*/ 12625753 w 12642271"/>
              <a:gd name="connsiteY2" fmla="*/ 1315236 h 2083587"/>
              <a:gd name="connsiteX3" fmla="*/ 12642271 w 12642271"/>
              <a:gd name="connsiteY3" fmla="*/ 2021347 h 2083587"/>
              <a:gd name="connsiteX4" fmla="*/ 12513491 w 12642271"/>
              <a:gd name="connsiteY4" fmla="*/ 2053408 h 2083587"/>
              <a:gd name="connsiteX5" fmla="*/ 6350981 w 12642271"/>
              <a:gd name="connsiteY5" fmla="*/ 1710898 h 2083587"/>
              <a:gd name="connsiteX6" fmla="*/ 581885 w 12642271"/>
              <a:gd name="connsiteY6" fmla="*/ 539326 h 2083587"/>
              <a:gd name="connsiteX7" fmla="*/ 150102 w 12642271"/>
              <a:gd name="connsiteY7" fmla="*/ 597571 h 2083587"/>
              <a:gd name="connsiteX8" fmla="*/ 0 w 12642271"/>
              <a:gd name="connsiteY8" fmla="*/ 638237 h 2083587"/>
              <a:gd name="connsiteX9" fmla="*/ 0 w 12642271"/>
              <a:gd name="connsiteY9" fmla="*/ 49143 h 2083587"/>
              <a:gd name="connsiteX10" fmla="*/ 501750 w 12642271"/>
              <a:gd name="connsiteY10" fmla="*/ 238 h 2083587"/>
              <a:gd name="connsiteX0" fmla="*/ 501750 w 12642271"/>
              <a:gd name="connsiteY0" fmla="*/ 238 h 2134511"/>
              <a:gd name="connsiteX1" fmla="*/ 6207369 w 12642271"/>
              <a:gd name="connsiteY1" fmla="*/ 1121804 h 2134511"/>
              <a:gd name="connsiteX2" fmla="*/ 12625753 w 12642271"/>
              <a:gd name="connsiteY2" fmla="*/ 1315236 h 2134511"/>
              <a:gd name="connsiteX3" fmla="*/ 12642271 w 12642271"/>
              <a:gd name="connsiteY3" fmla="*/ 2021347 h 2134511"/>
              <a:gd name="connsiteX4" fmla="*/ 12513491 w 12642271"/>
              <a:gd name="connsiteY4" fmla="*/ 2053408 h 2134511"/>
              <a:gd name="connsiteX5" fmla="*/ 6350981 w 12642271"/>
              <a:gd name="connsiteY5" fmla="*/ 1710898 h 2134511"/>
              <a:gd name="connsiteX6" fmla="*/ 581885 w 12642271"/>
              <a:gd name="connsiteY6" fmla="*/ 539326 h 2134511"/>
              <a:gd name="connsiteX7" fmla="*/ 150102 w 12642271"/>
              <a:gd name="connsiteY7" fmla="*/ 597571 h 2134511"/>
              <a:gd name="connsiteX8" fmla="*/ 0 w 12642271"/>
              <a:gd name="connsiteY8" fmla="*/ 638237 h 2134511"/>
              <a:gd name="connsiteX9" fmla="*/ 0 w 12642271"/>
              <a:gd name="connsiteY9" fmla="*/ 49143 h 2134511"/>
              <a:gd name="connsiteX10" fmla="*/ 501750 w 12642271"/>
              <a:gd name="connsiteY10" fmla="*/ 238 h 213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642271" h="2134511">
                <a:moveTo>
                  <a:pt x="501750" y="238"/>
                </a:moveTo>
                <a:cubicBezTo>
                  <a:pt x="2887243" y="-30641"/>
                  <a:pt x="3509230" y="2968188"/>
                  <a:pt x="6207369" y="1121804"/>
                </a:cubicBezTo>
                <a:cubicBezTo>
                  <a:pt x="9085384" y="-847672"/>
                  <a:pt x="11289322" y="2097753"/>
                  <a:pt x="12625753" y="1315236"/>
                </a:cubicBezTo>
                <a:lnTo>
                  <a:pt x="12642271" y="2021347"/>
                </a:lnTo>
                <a:lnTo>
                  <a:pt x="12513491" y="2053408"/>
                </a:lnTo>
                <a:cubicBezTo>
                  <a:pt x="10407551" y="2532217"/>
                  <a:pt x="9149962" y="690991"/>
                  <a:pt x="6350981" y="1710898"/>
                </a:cubicBezTo>
                <a:cubicBezTo>
                  <a:pt x="3552001" y="2730806"/>
                  <a:pt x="2383323" y="479589"/>
                  <a:pt x="581885" y="539326"/>
                </a:cubicBezTo>
                <a:cubicBezTo>
                  <a:pt x="442119" y="543961"/>
                  <a:pt x="298543" y="562507"/>
                  <a:pt x="150102" y="597571"/>
                </a:cubicBezTo>
                <a:lnTo>
                  <a:pt x="0" y="638237"/>
                </a:lnTo>
                <a:lnTo>
                  <a:pt x="0" y="49143"/>
                </a:lnTo>
                <a:cubicBezTo>
                  <a:pt x="175846" y="17821"/>
                  <a:pt x="342717" y="2297"/>
                  <a:pt x="501750" y="238"/>
                </a:cubicBezTo>
                <a:close/>
              </a:path>
            </a:pathLst>
          </a:custGeom>
          <a:solidFill>
            <a:srgbClr val="20B6BE">
              <a:alpha val="4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1" name="TextBox 46"/>
          <p:cNvSpPr txBox="1"/>
          <p:nvPr/>
        </p:nvSpPr>
        <p:spPr>
          <a:xfrm>
            <a:off x="947452" y="1825968"/>
            <a:ext cx="23391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多一些</a:t>
            </a:r>
            <a:r>
              <a:rPr lang="zh-CN" altLang="en-US" sz="4800" b="1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鼓励</a:t>
            </a:r>
            <a:endParaRPr lang="en-US" altLang="zh-CN" sz="4800" b="1" dirty="0" smtClean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srgbClr val="20B6BE"/>
              </a:solidFill>
              <a:latin typeface="Calibri"/>
              <a:ea typeface="宋体"/>
            </a:endParaRPr>
          </a:p>
        </p:txBody>
      </p:sp>
      <p:sp>
        <p:nvSpPr>
          <p:cNvPr id="102" name="TextBox 4"/>
          <p:cNvSpPr txBox="1"/>
          <p:nvPr/>
        </p:nvSpPr>
        <p:spPr>
          <a:xfrm>
            <a:off x="8011189" y="5279179"/>
            <a:ext cx="509466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多一些宽容（在孩子犯错得时候）                     </a:t>
            </a:r>
            <a:endParaRPr lang="zh-CN" altLang="en-US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4827744" y="1864400"/>
            <a:ext cx="36471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一些问候（在孩子累了的时候）</a:t>
            </a:r>
            <a:endParaRPr lang="en-US" altLang="zh-CN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581762" y="2646148"/>
            <a:ext cx="36471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一些帮助（在孩子需要的时候）</a:t>
            </a:r>
            <a:endParaRPr lang="en-US" altLang="zh-CN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532772" y="3580410"/>
            <a:ext cx="36471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一些关心（在孩子软弱的时候）</a:t>
            </a:r>
            <a:endParaRPr lang="en-US" altLang="zh-CN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7245259" y="4388397"/>
            <a:ext cx="36471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一些鼓励（在孩子泄气的时候）</a:t>
            </a:r>
            <a:endParaRPr lang="en-US" altLang="zh-CN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-23163" y="5930654"/>
            <a:ext cx="12537832" cy="1758355"/>
          </a:xfrm>
          <a:custGeom>
            <a:avLst/>
            <a:gdLst>
              <a:gd name="connsiteX0" fmla="*/ 568728 w 12632431"/>
              <a:gd name="connsiteY0" fmla="*/ 1170 h 1758355"/>
              <a:gd name="connsiteX1" fmla="*/ 6207369 w 12632431"/>
              <a:gd name="connsiteY1" fmla="*/ 1172742 h 1758355"/>
              <a:gd name="connsiteX2" fmla="*/ 12625753 w 12632431"/>
              <a:gd name="connsiteY2" fmla="*/ 1366174 h 1758355"/>
              <a:gd name="connsiteX3" fmla="*/ 12632431 w 12632431"/>
              <a:gd name="connsiteY3" fmla="*/ 1651634 h 1758355"/>
              <a:gd name="connsiteX4" fmla="*/ 12577416 w 12632431"/>
              <a:gd name="connsiteY4" fmla="*/ 1671706 h 1758355"/>
              <a:gd name="connsiteX5" fmla="*/ 6036725 w 12632431"/>
              <a:gd name="connsiteY5" fmla="*/ 1500989 h 1758355"/>
              <a:gd name="connsiteX6" fmla="*/ 43527 w 12632431"/>
              <a:gd name="connsiteY6" fmla="*/ 954701 h 1758355"/>
              <a:gd name="connsiteX7" fmla="*/ 0 w 12632431"/>
              <a:gd name="connsiteY7" fmla="*/ 966331 h 1758355"/>
              <a:gd name="connsiteX8" fmla="*/ 0 w 12632431"/>
              <a:gd name="connsiteY8" fmla="*/ 100081 h 1758355"/>
              <a:gd name="connsiteX9" fmla="*/ 568728 w 12632431"/>
              <a:gd name="connsiteY9" fmla="*/ 1170 h 1758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32431" h="1758355">
                <a:moveTo>
                  <a:pt x="568728" y="1170"/>
                </a:moveTo>
                <a:cubicBezTo>
                  <a:pt x="2329430" y="-58567"/>
                  <a:pt x="3471681" y="2192650"/>
                  <a:pt x="6207369" y="1172742"/>
                </a:cubicBezTo>
                <a:cubicBezTo>
                  <a:pt x="9226060" y="47327"/>
                  <a:pt x="11289322" y="2148691"/>
                  <a:pt x="12625753" y="1366174"/>
                </a:cubicBezTo>
                <a:lnTo>
                  <a:pt x="12632431" y="1651634"/>
                </a:lnTo>
                <a:lnTo>
                  <a:pt x="12577416" y="1671706"/>
                </a:lnTo>
                <a:cubicBezTo>
                  <a:pt x="11110248" y="2124180"/>
                  <a:pt x="8366526" y="613516"/>
                  <a:pt x="6036725" y="1500989"/>
                </a:cubicBezTo>
                <a:cubicBezTo>
                  <a:pt x="3629264" y="2418045"/>
                  <a:pt x="2110499" y="477375"/>
                  <a:pt x="43527" y="954701"/>
                </a:cubicBezTo>
                <a:lnTo>
                  <a:pt x="0" y="966331"/>
                </a:lnTo>
                <a:lnTo>
                  <a:pt x="0" y="100081"/>
                </a:lnTo>
                <a:cubicBezTo>
                  <a:pt x="197827" y="38260"/>
                  <a:pt x="386587" y="7350"/>
                  <a:pt x="568728" y="1170"/>
                </a:cubicBezTo>
                <a:close/>
              </a:path>
            </a:pathLst>
          </a:custGeom>
          <a:solidFill>
            <a:srgbClr val="20B6B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3321754" y="3740180"/>
            <a:ext cx="1284559" cy="1284558"/>
            <a:chOff x="2132930" y="1035327"/>
            <a:chExt cx="1307248" cy="1307248"/>
          </a:xfrm>
        </p:grpSpPr>
        <p:grpSp>
          <p:nvGrpSpPr>
            <p:cNvPr id="109" name="组合 108"/>
            <p:cNvGrpSpPr/>
            <p:nvPr/>
          </p:nvGrpSpPr>
          <p:grpSpPr>
            <a:xfrm rot="20755360">
              <a:off x="2132930" y="1035327"/>
              <a:ext cx="1307248" cy="1307248"/>
              <a:chOff x="5153025" y="4019551"/>
              <a:chExt cx="1866899" cy="1866899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566468" y="4396051"/>
                <a:ext cx="1047657" cy="1047657"/>
              </a:xfrm>
              <a:prstGeom prst="ellipse">
                <a:avLst/>
              </a:prstGeom>
              <a:solidFill>
                <a:srgbClr val="FFC000"/>
              </a:solidFill>
              <a:ln w="22225" cap="flat" cmpd="sng" algn="ctr">
                <a:solidFill>
                  <a:srgbClr val="FFC000"/>
                </a:solidFill>
                <a:prstDash val="solid"/>
                <a:miter lim="800000"/>
              </a:ln>
              <a:effectLst>
                <a:innerShdw blurRad="241300" dist="76200">
                  <a:srgbClr val="FFFF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112" name="组合 111"/>
              <p:cNvGrpSpPr/>
              <p:nvPr/>
            </p:nvGrpSpPr>
            <p:grpSpPr>
              <a:xfrm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122" name="直接连接符 121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3" name="直接连接符 122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13" name="组合 112"/>
              <p:cNvGrpSpPr/>
              <p:nvPr/>
            </p:nvGrpSpPr>
            <p:grpSpPr>
              <a:xfrm rot="16200000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120" name="直接连接符 119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1" name="直接连接符 120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14" name="组合 113"/>
              <p:cNvGrpSpPr/>
              <p:nvPr/>
            </p:nvGrpSpPr>
            <p:grpSpPr>
              <a:xfrm rot="2700000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118" name="直接连接符 117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9" name="直接连接符 118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15" name="组合 114"/>
              <p:cNvGrpSpPr/>
              <p:nvPr/>
            </p:nvGrpSpPr>
            <p:grpSpPr>
              <a:xfrm rot="18900000" flipH="1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116" name="直接连接符 115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7" name="直接连接符 116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10" name="弧形 109"/>
            <p:cNvSpPr/>
            <p:nvPr/>
          </p:nvSpPr>
          <p:spPr>
            <a:xfrm>
              <a:off x="2477044" y="1366932"/>
              <a:ext cx="594214" cy="594214"/>
            </a:xfrm>
            <a:prstGeom prst="arc">
              <a:avLst/>
            </a:prstGeom>
            <a:noFill/>
            <a:ln w="508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2598851" y="4193161"/>
            <a:ext cx="1862063" cy="1142683"/>
            <a:chOff x="8726219" y="-661205"/>
            <a:chExt cx="2154936" cy="1322409"/>
          </a:xfrm>
        </p:grpSpPr>
        <p:sp>
          <p:nvSpPr>
            <p:cNvPr id="125" name="任意多边形 124"/>
            <p:cNvSpPr/>
            <p:nvPr/>
          </p:nvSpPr>
          <p:spPr>
            <a:xfrm rot="21387068">
              <a:off x="8737941" y="-661205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outerShdw blurRad="215900" dist="76200" dir="66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 rot="21387068">
              <a:off x="8726219" y="-661204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32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 rot="19652793">
            <a:off x="4761677" y="2707268"/>
            <a:ext cx="646819" cy="655654"/>
            <a:chOff x="2817684" y="410418"/>
            <a:chExt cx="604235" cy="612489"/>
          </a:xfrm>
        </p:grpSpPr>
        <p:grpSp>
          <p:nvGrpSpPr>
            <p:cNvPr id="128" name="组合 127"/>
            <p:cNvGrpSpPr/>
            <p:nvPr/>
          </p:nvGrpSpPr>
          <p:grpSpPr>
            <a:xfrm rot="21335217">
              <a:off x="2817684" y="410418"/>
              <a:ext cx="604235" cy="612489"/>
              <a:chOff x="7973451" y="5027358"/>
              <a:chExt cx="1573291" cy="1594779"/>
            </a:xfrm>
          </p:grpSpPr>
          <p:sp>
            <p:nvSpPr>
              <p:cNvPr id="130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1" name="五角星 2"/>
              <p:cNvSpPr/>
              <p:nvPr/>
            </p:nvSpPr>
            <p:spPr>
              <a:xfrm rot="20480842">
                <a:off x="7973451" y="504184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25400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368300">
                  <a:srgbClr val="FF3B65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29" name="弧形 128"/>
            <p:cNvSpPr/>
            <p:nvPr/>
          </p:nvSpPr>
          <p:spPr>
            <a:xfrm rot="15881703">
              <a:off x="2988235" y="627531"/>
              <a:ext cx="197224" cy="197224"/>
            </a:xfrm>
            <a:prstGeom prst="arc">
              <a:avLst>
                <a:gd name="adj1" fmla="val 16200000"/>
                <a:gd name="adj2" fmla="val 20358260"/>
              </a:avLst>
            </a:prstGeom>
            <a:noFill/>
            <a:ln w="41275" cap="flat" cmpd="sng" algn="ctr">
              <a:solidFill>
                <a:srgbClr val="FFFFFF">
                  <a:alpha val="63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 rot="2224307">
            <a:off x="4140922" y="1800672"/>
            <a:ext cx="592456" cy="581562"/>
            <a:chOff x="10646778" y="4753862"/>
            <a:chExt cx="751521" cy="737702"/>
          </a:xfrm>
        </p:grpSpPr>
        <p:sp>
          <p:nvSpPr>
            <p:cNvPr id="133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4" name="组合 133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35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6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7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 rot="1562261">
            <a:off x="5501324" y="3460523"/>
            <a:ext cx="679899" cy="667396"/>
            <a:chOff x="10646778" y="4753862"/>
            <a:chExt cx="751521" cy="737702"/>
          </a:xfrm>
        </p:grpSpPr>
        <p:sp>
          <p:nvSpPr>
            <p:cNvPr id="139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1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42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43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44" name="组合 143"/>
          <p:cNvGrpSpPr/>
          <p:nvPr/>
        </p:nvGrpSpPr>
        <p:grpSpPr>
          <a:xfrm rot="920444">
            <a:off x="6417418" y="4432108"/>
            <a:ext cx="656903" cy="644823"/>
            <a:chOff x="10646778" y="4753862"/>
            <a:chExt cx="751521" cy="737702"/>
          </a:xfrm>
        </p:grpSpPr>
        <p:sp>
          <p:nvSpPr>
            <p:cNvPr id="145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4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00B0F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48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49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150" name="矩形 149"/>
          <p:cNvSpPr/>
          <p:nvPr/>
        </p:nvSpPr>
        <p:spPr>
          <a:xfrm>
            <a:off x="1939445" y="2646591"/>
            <a:ext cx="19030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少一些</a:t>
            </a:r>
            <a:r>
              <a:rPr lang="zh-CN" altLang="en-US" sz="4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指责</a:t>
            </a:r>
          </a:p>
        </p:txBody>
      </p:sp>
      <p:grpSp>
        <p:nvGrpSpPr>
          <p:cNvPr id="151" name="组合 150"/>
          <p:cNvGrpSpPr/>
          <p:nvPr/>
        </p:nvGrpSpPr>
        <p:grpSpPr>
          <a:xfrm rot="19652793">
            <a:off x="7173726" y="5266891"/>
            <a:ext cx="601603" cy="609821"/>
            <a:chOff x="2817684" y="410418"/>
            <a:chExt cx="604235" cy="612489"/>
          </a:xfrm>
        </p:grpSpPr>
        <p:grpSp>
          <p:nvGrpSpPr>
            <p:cNvPr id="152" name="组合 151"/>
            <p:cNvGrpSpPr/>
            <p:nvPr/>
          </p:nvGrpSpPr>
          <p:grpSpPr>
            <a:xfrm rot="21335217">
              <a:off x="2817684" y="410418"/>
              <a:ext cx="604235" cy="612489"/>
              <a:chOff x="7973451" y="5027358"/>
              <a:chExt cx="1573291" cy="1594779"/>
            </a:xfrm>
          </p:grpSpPr>
          <p:sp>
            <p:nvSpPr>
              <p:cNvPr id="154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5" name="五角星 2"/>
              <p:cNvSpPr/>
              <p:nvPr/>
            </p:nvSpPr>
            <p:spPr>
              <a:xfrm rot="20480842">
                <a:off x="7973451" y="504184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25400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368300">
                  <a:srgbClr val="FF3B65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53" name="弧形 152"/>
            <p:cNvSpPr/>
            <p:nvPr/>
          </p:nvSpPr>
          <p:spPr>
            <a:xfrm rot="15881703">
              <a:off x="2988235" y="627531"/>
              <a:ext cx="197224" cy="197224"/>
            </a:xfrm>
            <a:prstGeom prst="arc">
              <a:avLst>
                <a:gd name="adj1" fmla="val 16200000"/>
                <a:gd name="adj2" fmla="val 20358260"/>
              </a:avLst>
            </a:prstGeom>
            <a:noFill/>
            <a:ln w="41275" cap="flat" cmpd="sng" algn="ctr">
              <a:solidFill>
                <a:srgbClr val="FFFFFF">
                  <a:alpha val="63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grpId="0" nodeType="withEffect" p14:presetBounceEnd="4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46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animMotion origin="layout" path="M -0.03789 0.06041 L -4.58333E-6 3.7037E-7 " pathEditMode="relative" rAng="0" ptsTypes="AA">
                                          <p:cBhvr>
                                            <p:cTn id="39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40" y="-30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8" presetClass="emph" presetSubtype="0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1" dur="9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 animBg="1"/>
          <p:bldP spid="1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animMotion origin="layout" path="M -0.03789 0.06041 L -4.58333E-6 3.7037E-7 " pathEditMode="relative" rAng="0" ptsTypes="AA">
                                          <p:cBhvr>
                                            <p:cTn id="39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40" y="-30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8" presetClass="emph" presetSubtype="0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1" dur="9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 animBg="1"/>
          <p:bldP spid="15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117363">
            <a:off x="7363659" y="5363766"/>
            <a:ext cx="1456040" cy="578335"/>
          </a:xfrm>
          <a:prstGeom prst="rect">
            <a:avLst/>
          </a:prstGeom>
        </p:spPr>
      </p:pic>
      <p:sp>
        <p:nvSpPr>
          <p:cNvPr id="32" name="椭圆 31"/>
          <p:cNvSpPr/>
          <p:nvPr/>
        </p:nvSpPr>
        <p:spPr>
          <a:xfrm>
            <a:off x="3567560" y="2744177"/>
            <a:ext cx="4312508" cy="4312508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20B6BE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856034" y="2298555"/>
            <a:ext cx="3740640" cy="4449210"/>
            <a:chOff x="4156140" y="1222540"/>
            <a:chExt cx="3740640" cy="4449210"/>
          </a:xfrm>
        </p:grpSpPr>
        <p:sp>
          <p:nvSpPr>
            <p:cNvPr id="34" name="饼形 33"/>
            <p:cNvSpPr/>
            <p:nvPr/>
          </p:nvSpPr>
          <p:spPr>
            <a:xfrm rot="21166599">
              <a:off x="4156140" y="2157171"/>
              <a:ext cx="3658330" cy="3336614"/>
            </a:xfrm>
            <a:prstGeom prst="pie">
              <a:avLst>
                <a:gd name="adj1" fmla="val 16839525"/>
                <a:gd name="adj2" fmla="val 3421820"/>
              </a:avLst>
            </a:prstGeom>
            <a:solidFill>
              <a:srgbClr val="FF759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饼形 34"/>
            <p:cNvSpPr/>
            <p:nvPr/>
          </p:nvSpPr>
          <p:spPr>
            <a:xfrm rot="244502">
              <a:off x="4314407" y="2124584"/>
              <a:ext cx="3359102" cy="3359102"/>
            </a:xfrm>
            <a:prstGeom prst="pie">
              <a:avLst>
                <a:gd name="adj1" fmla="val 10068659"/>
                <a:gd name="adj2" fmla="val 16538062"/>
              </a:avLst>
            </a:prstGeom>
            <a:solidFill>
              <a:srgbClr val="1CD8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938" b="94565" l="9790" r="8997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7460" y="1222540"/>
              <a:ext cx="2596244" cy="3906010"/>
            </a:xfrm>
            <a:prstGeom prst="rect">
              <a:avLst/>
            </a:prstGeom>
          </p:spPr>
        </p:pic>
        <p:sp>
          <p:nvSpPr>
            <p:cNvPr id="37" name="饼形 36"/>
            <p:cNvSpPr/>
            <p:nvPr/>
          </p:nvSpPr>
          <p:spPr>
            <a:xfrm>
              <a:off x="4197636" y="1806709"/>
              <a:ext cx="3699144" cy="3865041"/>
            </a:xfrm>
            <a:prstGeom prst="pie">
              <a:avLst>
                <a:gd name="adj1" fmla="val 1786714"/>
                <a:gd name="adj2" fmla="val 10315773"/>
              </a:avLst>
            </a:prstGeom>
            <a:solidFill>
              <a:srgbClr val="D6F1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8" name="TextBox 14"/>
          <p:cNvSpPr txBox="1"/>
          <p:nvPr/>
        </p:nvSpPr>
        <p:spPr>
          <a:xfrm>
            <a:off x="4209491" y="4332215"/>
            <a:ext cx="77745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15"/>
          <p:cNvSpPr txBox="1"/>
          <p:nvPr/>
        </p:nvSpPr>
        <p:spPr>
          <a:xfrm>
            <a:off x="5246491" y="5444071"/>
            <a:ext cx="77745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40%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16"/>
          <p:cNvSpPr txBox="1"/>
          <p:nvPr/>
        </p:nvSpPr>
        <p:spPr>
          <a:xfrm>
            <a:off x="6476567" y="4334233"/>
            <a:ext cx="77745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"/>
          <p:cNvSpPr txBox="1"/>
          <p:nvPr/>
        </p:nvSpPr>
        <p:spPr>
          <a:xfrm>
            <a:off x="1069177" y="555971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学生的自身努力</a:t>
            </a:r>
          </a:p>
        </p:txBody>
      </p:sp>
      <p:sp>
        <p:nvSpPr>
          <p:cNvPr id="42" name="TextBox 5"/>
          <p:cNvSpPr txBox="1"/>
          <p:nvPr/>
        </p:nvSpPr>
        <p:spPr>
          <a:xfrm>
            <a:off x="1080505" y="308244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教师的力量</a:t>
            </a:r>
          </a:p>
        </p:txBody>
      </p:sp>
      <p:sp>
        <p:nvSpPr>
          <p:cNvPr id="43" name="TextBox 6"/>
          <p:cNvSpPr txBox="1"/>
          <p:nvPr/>
        </p:nvSpPr>
        <p:spPr>
          <a:xfrm>
            <a:off x="8373310" y="35486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家长的推动力</a:t>
            </a:r>
          </a:p>
        </p:txBody>
      </p:sp>
      <p:sp>
        <p:nvSpPr>
          <p:cNvPr id="44" name="椭圆 43"/>
          <p:cNvSpPr/>
          <p:nvPr/>
        </p:nvSpPr>
        <p:spPr>
          <a:xfrm>
            <a:off x="3843526" y="3526774"/>
            <a:ext cx="222421" cy="222421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20B6B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724078" y="5829249"/>
            <a:ext cx="222421" cy="222421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20B6B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793570" y="4523551"/>
            <a:ext cx="222421" cy="222421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20B6B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文本框 18"/>
          <p:cNvSpPr txBox="1"/>
          <p:nvPr/>
        </p:nvSpPr>
        <p:spPr>
          <a:xfrm>
            <a:off x="4432532" y="181742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此处输入标题文字</a:t>
            </a:r>
            <a:endParaRPr lang="zh-CN" altLang="en-US" sz="2800" b="1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671485" y="5459181"/>
            <a:ext cx="2135339" cy="1310382"/>
            <a:chOff x="8726219" y="-661205"/>
            <a:chExt cx="2154936" cy="1322409"/>
          </a:xfrm>
        </p:grpSpPr>
        <p:sp>
          <p:nvSpPr>
            <p:cNvPr id="49" name="任意多边形 48"/>
            <p:cNvSpPr/>
            <p:nvPr/>
          </p:nvSpPr>
          <p:spPr>
            <a:xfrm rot="21387068">
              <a:off x="8737941" y="-661205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outerShdw blurRad="215900" dist="76200" dir="66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 rot="21387068">
              <a:off x="8726219" y="-661204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32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2126588">
            <a:off x="2839637" y="1311962"/>
            <a:ext cx="1492243" cy="1101996"/>
            <a:chOff x="467955" y="825830"/>
            <a:chExt cx="1688486" cy="1246918"/>
          </a:xfrm>
        </p:grpSpPr>
        <p:sp>
          <p:nvSpPr>
            <p:cNvPr id="52" name="梯形 96"/>
            <p:cNvSpPr/>
            <p:nvPr/>
          </p:nvSpPr>
          <p:spPr>
            <a:xfrm rot="4183552">
              <a:off x="756190" y="835010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rgbClr val="1CD8EC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梯形 96"/>
            <p:cNvSpPr/>
            <p:nvPr/>
          </p:nvSpPr>
          <p:spPr>
            <a:xfrm rot="4183552">
              <a:off x="1234404" y="1194710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1CD8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 rot="21335217">
              <a:off x="1363234" y="825830"/>
              <a:ext cx="793207" cy="804046"/>
              <a:chOff x="7973454" y="5027358"/>
              <a:chExt cx="1573288" cy="1594782"/>
            </a:xfrm>
          </p:grpSpPr>
          <p:sp>
            <p:nvSpPr>
              <p:cNvPr id="55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6" name="五角星 2"/>
              <p:cNvSpPr/>
              <p:nvPr/>
            </p:nvSpPr>
            <p:spPr>
              <a:xfrm rot="20480842">
                <a:off x="7973454" y="5041849"/>
                <a:ext cx="1571084" cy="1580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66675" cap="flat" cmpd="sng" algn="ctr">
                <a:solidFill>
                  <a:srgbClr val="1CD8E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1008509" y="3483565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12627" y="5971392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344303" y="3911933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fill="hold" grpId="1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0" dur="8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1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 animBg="1"/>
          <p:bldP spid="45" grpId="0" animBg="1"/>
          <p:bldP spid="46" grpId="0" animBg="1"/>
          <p:bldP spid="47" grpId="0"/>
          <p:bldP spid="57" grpId="0"/>
          <p:bldP spid="58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fill="hold" grpId="1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0" dur="8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1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 animBg="1"/>
          <p:bldP spid="45" grpId="0" animBg="1"/>
          <p:bldP spid="46" grpId="0" animBg="1"/>
          <p:bldP spid="47" grpId="0"/>
          <p:bldP spid="57" grpId="0"/>
          <p:bldP spid="58" grpId="0"/>
          <p:bldP spid="5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99767" y="1855272"/>
            <a:ext cx="4817525" cy="4817525"/>
            <a:chOff x="3051715" y="1629522"/>
            <a:chExt cx="7107908" cy="7107908"/>
          </a:xfrm>
        </p:grpSpPr>
        <p:sp>
          <p:nvSpPr>
            <p:cNvPr id="4" name="弧形 3"/>
            <p:cNvSpPr/>
            <p:nvPr/>
          </p:nvSpPr>
          <p:spPr>
            <a:xfrm>
              <a:off x="3649687" y="2170235"/>
              <a:ext cx="5852160" cy="5852160"/>
            </a:xfrm>
            <a:prstGeom prst="arc">
              <a:avLst>
                <a:gd name="adj1" fmla="val 10783137"/>
                <a:gd name="adj2" fmla="val 21423404"/>
              </a:avLst>
            </a:prstGeom>
            <a:ln w="38100">
              <a:solidFill>
                <a:srgbClr val="64E4F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弧形 4"/>
            <p:cNvSpPr/>
            <p:nvPr/>
          </p:nvSpPr>
          <p:spPr>
            <a:xfrm>
              <a:off x="3473839" y="2023989"/>
              <a:ext cx="6197699" cy="6197699"/>
            </a:xfrm>
            <a:prstGeom prst="arc">
              <a:avLst>
                <a:gd name="adj1" fmla="val 10783137"/>
                <a:gd name="adj2" fmla="val 21575808"/>
              </a:avLst>
            </a:prstGeom>
            <a:ln w="38100">
              <a:solidFill>
                <a:srgbClr val="AEE34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弧形 5"/>
            <p:cNvSpPr/>
            <p:nvPr/>
          </p:nvSpPr>
          <p:spPr>
            <a:xfrm>
              <a:off x="3321439" y="1895035"/>
              <a:ext cx="6525946" cy="6525946"/>
            </a:xfrm>
            <a:prstGeom prst="arc">
              <a:avLst>
                <a:gd name="adj1" fmla="val 10783137"/>
                <a:gd name="adj2" fmla="val 68847"/>
              </a:avLst>
            </a:prstGeom>
            <a:ln w="38100">
              <a:solidFill>
                <a:srgbClr val="FFD347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弧形 6"/>
            <p:cNvSpPr/>
            <p:nvPr/>
          </p:nvSpPr>
          <p:spPr>
            <a:xfrm>
              <a:off x="3169038" y="1766082"/>
              <a:ext cx="6819022" cy="6819022"/>
            </a:xfrm>
            <a:prstGeom prst="arc">
              <a:avLst>
                <a:gd name="adj1" fmla="val 10783137"/>
                <a:gd name="adj2" fmla="val 77825"/>
              </a:avLst>
            </a:prstGeom>
            <a:ln w="38100">
              <a:solidFill>
                <a:srgbClr val="FDA15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弧形 7"/>
            <p:cNvSpPr/>
            <p:nvPr/>
          </p:nvSpPr>
          <p:spPr>
            <a:xfrm>
              <a:off x="3051715" y="1629522"/>
              <a:ext cx="7107908" cy="7107908"/>
            </a:xfrm>
            <a:prstGeom prst="arc">
              <a:avLst>
                <a:gd name="adj1" fmla="val 10783137"/>
                <a:gd name="adj2" fmla="val 191996"/>
              </a:avLst>
            </a:prstGeom>
            <a:ln w="38100">
              <a:solidFill>
                <a:srgbClr val="FF9FA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 rot="5400000">
            <a:off x="845746" y="1853965"/>
            <a:ext cx="1975995" cy="4720095"/>
          </a:xfrm>
          <a:custGeom>
            <a:avLst/>
            <a:gdLst>
              <a:gd name="connsiteX0" fmla="*/ 0 w 1975995"/>
              <a:gd name="connsiteY0" fmla="*/ 1141593 h 4720095"/>
              <a:gd name="connsiteX1" fmla="*/ 0 w 1975995"/>
              <a:gd name="connsiteY1" fmla="*/ 987997 h 4720095"/>
              <a:gd name="connsiteX2" fmla="*/ 987997 w 1975995"/>
              <a:gd name="connsiteY2" fmla="*/ 0 h 4720095"/>
              <a:gd name="connsiteX3" fmla="*/ 1975994 w 1975995"/>
              <a:gd name="connsiteY3" fmla="*/ 987997 h 4720095"/>
              <a:gd name="connsiteX4" fmla="*/ 1975994 w 1975995"/>
              <a:gd name="connsiteY4" fmla="*/ 1095950 h 4720095"/>
              <a:gd name="connsiteX5" fmla="*/ 1975995 w 1975995"/>
              <a:gd name="connsiteY5" fmla="*/ 1095950 h 4720095"/>
              <a:gd name="connsiteX6" fmla="*/ 1975995 w 1975995"/>
              <a:gd name="connsiteY6" fmla="*/ 4720095 h 4720095"/>
              <a:gd name="connsiteX7" fmla="*/ 2815 w 1975995"/>
              <a:gd name="connsiteY7" fmla="*/ 4720095 h 4720095"/>
              <a:gd name="connsiteX8" fmla="*/ 2815 w 1975995"/>
              <a:gd name="connsiteY8" fmla="*/ 1197340 h 472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5995" h="4720095">
                <a:moveTo>
                  <a:pt x="0" y="1141593"/>
                </a:moveTo>
                <a:lnTo>
                  <a:pt x="0" y="987997"/>
                </a:lnTo>
                <a:cubicBezTo>
                  <a:pt x="0" y="442341"/>
                  <a:pt x="442341" y="0"/>
                  <a:pt x="987997" y="0"/>
                </a:cubicBezTo>
                <a:cubicBezTo>
                  <a:pt x="1533653" y="0"/>
                  <a:pt x="1975994" y="442341"/>
                  <a:pt x="1975994" y="987997"/>
                </a:cubicBezTo>
                <a:lnTo>
                  <a:pt x="1975994" y="1095950"/>
                </a:lnTo>
                <a:lnTo>
                  <a:pt x="1975995" y="1095950"/>
                </a:lnTo>
                <a:lnTo>
                  <a:pt x="1975995" y="4720095"/>
                </a:lnTo>
                <a:lnTo>
                  <a:pt x="2815" y="4720095"/>
                </a:lnTo>
                <a:lnTo>
                  <a:pt x="2815" y="1197340"/>
                </a:lnTo>
                <a:close/>
              </a:path>
            </a:pathLst>
          </a:custGeom>
          <a:solidFill>
            <a:srgbClr val="20B6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584427" y="3581656"/>
            <a:ext cx="1172591" cy="1179462"/>
            <a:chOff x="1267237" y="4149067"/>
            <a:chExt cx="1172591" cy="1179462"/>
          </a:xfrm>
        </p:grpSpPr>
        <p:sp>
          <p:nvSpPr>
            <p:cNvPr id="11" name="五角星 2"/>
            <p:cNvSpPr/>
            <p:nvPr/>
          </p:nvSpPr>
          <p:spPr>
            <a:xfrm rot="1013228">
              <a:off x="1267237" y="4149067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8599"/>
            </a:solidFill>
            <a:ln w="63500">
              <a:noFill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599"/>
                </a:solidFill>
              </a:endParaRPr>
            </a:p>
          </p:txBody>
        </p:sp>
        <p:sp>
          <p:nvSpPr>
            <p:cNvPr id="12" name="文本框 4"/>
            <p:cNvSpPr txBox="1"/>
            <p:nvPr/>
          </p:nvSpPr>
          <p:spPr>
            <a:xfrm>
              <a:off x="1496257" y="4521472"/>
              <a:ext cx="62549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n w="25400">
                    <a:solidFill>
                      <a:srgbClr val="FFFF00"/>
                    </a:solidFill>
                  </a:ln>
                  <a:solidFill>
                    <a:srgbClr val="0070C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04</a:t>
              </a:r>
              <a:endParaRPr lang="zh-CN" altLang="en-US" sz="3200" dirty="0">
                <a:ln w="25400">
                  <a:solidFill>
                    <a:srgbClr val="FFFF00"/>
                  </a:solidFill>
                </a:ln>
                <a:solidFill>
                  <a:srgbClr val="0070C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2367514" y="3386754"/>
            <a:ext cx="1643449" cy="1643449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十字星 13"/>
          <p:cNvSpPr/>
          <p:nvPr/>
        </p:nvSpPr>
        <p:spPr>
          <a:xfrm rot="20953261">
            <a:off x="4540071" y="1608395"/>
            <a:ext cx="566841" cy="566841"/>
          </a:xfrm>
          <a:prstGeom prst="star4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"/>
          <p:cNvSpPr txBox="1"/>
          <p:nvPr/>
        </p:nvSpPr>
        <p:spPr>
          <a:xfrm>
            <a:off x="328938" y="3609825"/>
            <a:ext cx="2239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新学期的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工作安排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099531" y="4569719"/>
            <a:ext cx="1177219" cy="1194956"/>
            <a:chOff x="9272337" y="-1404832"/>
            <a:chExt cx="1597009" cy="1621072"/>
          </a:xfrm>
        </p:grpSpPr>
        <p:sp>
          <p:nvSpPr>
            <p:cNvPr id="17" name="椭圆 16"/>
            <p:cNvSpPr/>
            <p:nvPr/>
          </p:nvSpPr>
          <p:spPr>
            <a:xfrm>
              <a:off x="9272337" y="-1377658"/>
              <a:ext cx="1593898" cy="1593898"/>
            </a:xfrm>
            <a:prstGeom prst="ellipse">
              <a:avLst/>
            </a:prstGeom>
            <a:solidFill>
              <a:srgbClr val="20B6BE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9272337" y="-1404832"/>
              <a:ext cx="1597009" cy="1597009"/>
              <a:chOff x="9437178" y="1562958"/>
              <a:chExt cx="1597009" cy="1597009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>
                <a:noFill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22F1F6"/>
                  </a:gs>
                  <a:gs pos="40000">
                    <a:srgbClr val="22F1F6"/>
                  </a:gs>
                  <a:gs pos="100000">
                    <a:srgbClr val="20B6BE">
                      <a:alpha val="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>
                <a:solidFill>
                  <a:srgbClr val="22F1F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弧形 21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ln w="127000" cap="rnd">
                <a:solidFill>
                  <a:schemeClr val="bg1">
                    <a:alpha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弧形 22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ln w="127000" cap="rnd">
                <a:solidFill>
                  <a:schemeClr val="bg1">
                    <a:alpha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TextBox 1"/>
            <p:cNvSpPr txBox="1"/>
            <p:nvPr/>
          </p:nvSpPr>
          <p:spPr>
            <a:xfrm>
              <a:off x="9541021" y="-1197528"/>
              <a:ext cx="1286735" cy="112732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00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400" b="1" dirty="0" smtClean="0">
                <a:solidFill>
                  <a:srgbClr val="FFFF00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srgbClr val="FFFF00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2400" dirty="0">
                <a:solidFill>
                  <a:srgbClr val="FFFF00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43779" y="1520933"/>
            <a:ext cx="1180837" cy="1183131"/>
            <a:chOff x="11934016" y="4450536"/>
            <a:chExt cx="1601919" cy="1605030"/>
          </a:xfrm>
        </p:grpSpPr>
        <p:sp>
          <p:nvSpPr>
            <p:cNvPr id="25" name="椭圆 24"/>
            <p:cNvSpPr/>
            <p:nvPr/>
          </p:nvSpPr>
          <p:spPr>
            <a:xfrm>
              <a:off x="11934016" y="4450536"/>
              <a:ext cx="1593898" cy="1593898"/>
            </a:xfrm>
            <a:prstGeom prst="ellipse">
              <a:avLst/>
            </a:prstGeom>
            <a:solidFill>
              <a:srgbClr val="FF97B8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1938926" y="4458557"/>
              <a:ext cx="1597009" cy="1597009"/>
              <a:chOff x="9437178" y="1562958"/>
              <a:chExt cx="1597009" cy="159700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>
                <a:noFill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0000">
                    <a:srgbClr val="FFA3C4"/>
                  </a:gs>
                  <a:gs pos="100000">
                    <a:srgbClr val="FF7593"/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>
                <a:solidFill>
                  <a:srgbClr val="FFD1E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弧形 29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ln w="127000" cap="rnd">
                <a:solidFill>
                  <a:schemeClr val="bg1">
                    <a:alpha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弧形 30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ln w="127000" cap="rnd">
                <a:solidFill>
                  <a:schemeClr val="bg1">
                    <a:alpha val="8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10"/>
            <p:cNvSpPr txBox="1"/>
            <p:nvPr/>
          </p:nvSpPr>
          <p:spPr>
            <a:xfrm>
              <a:off x="12244227" y="4688518"/>
              <a:ext cx="1085574" cy="1127327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  <a:outerShdw blurRad="152400" dist="152400" sx="102000" sy="102000" algn="ctr" rotWithShape="0">
                <a:prstClr val="black">
                  <a:alpha val="53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zh-CN" sz="24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文字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014710" y="5916865"/>
            <a:ext cx="1246643" cy="1177947"/>
            <a:chOff x="7953284" y="6299301"/>
            <a:chExt cx="1691190" cy="1597996"/>
          </a:xfrm>
        </p:grpSpPr>
        <p:sp>
          <p:nvSpPr>
            <p:cNvPr id="33" name="椭圆 32"/>
            <p:cNvSpPr/>
            <p:nvPr/>
          </p:nvSpPr>
          <p:spPr>
            <a:xfrm>
              <a:off x="7963595" y="6303399"/>
              <a:ext cx="1593898" cy="15938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953284" y="6299301"/>
              <a:ext cx="1691190" cy="1597009"/>
              <a:chOff x="8402463" y="4859938"/>
              <a:chExt cx="1691190" cy="1597009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8402463" y="4859938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>
                  <a:noFill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/>
                    </a:gs>
                    <a:gs pos="40000">
                      <a:srgbClr val="FFFF00"/>
                    </a:gs>
                    <a:gs pos="96000">
                      <a:srgbClr val="FFC0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弧形 38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弧形 39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6" name="矩形 35"/>
              <p:cNvSpPr/>
              <p:nvPr/>
            </p:nvSpPr>
            <p:spPr>
              <a:xfrm>
                <a:off x="8465840" y="5062350"/>
                <a:ext cx="1627813" cy="112732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F9A601">
                    <a:alpha val="92941"/>
                  </a:srgb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标题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文字</a:t>
                </a:r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6256297" y="2925047"/>
            <a:ext cx="1220417" cy="1183132"/>
            <a:chOff x="6204695" y="728767"/>
            <a:chExt cx="1655611" cy="1605031"/>
          </a:xfrm>
        </p:grpSpPr>
        <p:sp>
          <p:nvSpPr>
            <p:cNvPr id="42" name="椭圆 41"/>
            <p:cNvSpPr/>
            <p:nvPr/>
          </p:nvSpPr>
          <p:spPr>
            <a:xfrm>
              <a:off x="6206985" y="728767"/>
              <a:ext cx="1593898" cy="1593898"/>
            </a:xfrm>
            <a:prstGeom prst="ellipse">
              <a:avLst/>
            </a:prstGeom>
            <a:solidFill>
              <a:srgbClr val="9FB70D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204695" y="736789"/>
              <a:ext cx="1655611" cy="1597009"/>
              <a:chOff x="6092400" y="4779400"/>
              <a:chExt cx="1655611" cy="1597009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6092400" y="4779400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46" name="椭圆 45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>
                  <a:noFill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/>
                    </a:gs>
                    <a:gs pos="40000">
                      <a:srgbClr val="D6F133"/>
                    </a:gs>
                    <a:gs pos="100000">
                      <a:srgbClr val="92D05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>
                  <a:solidFill>
                    <a:srgbClr val="D6F13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弧形 47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弧形 48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5" name="TextBox 322"/>
              <p:cNvSpPr txBox="1"/>
              <p:nvPr/>
            </p:nvSpPr>
            <p:spPr>
              <a:xfrm>
                <a:off x="6385137" y="4960094"/>
                <a:ext cx="1362874" cy="112732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9FB70D">
                    <a:alpha val="93000"/>
                  </a:srgbClr>
                </a:outerShdw>
              </a:effec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solidFill>
                      <a:srgbClr val="22F1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2400" dirty="0" smtClean="0">
                    <a:solidFill>
                      <a:schemeClr val="bg1"/>
                    </a:solidFill>
                  </a:rPr>
                  <a:t>标题</a:t>
                </a:r>
                <a:endParaRPr lang="en-US" altLang="zh-CN" sz="2400" dirty="0" smtClean="0">
                  <a:solidFill>
                    <a:schemeClr val="bg1"/>
                  </a:solidFill>
                </a:endParaRPr>
              </a:p>
              <a:p>
                <a:r>
                  <a:rPr lang="zh-CN" altLang="en-US" sz="2400" dirty="0">
                    <a:solidFill>
                      <a:schemeClr val="bg1"/>
                    </a:solidFill>
                  </a:rPr>
                  <a:t>文字</a:t>
                </a:r>
              </a:p>
            </p:txBody>
          </p:sp>
        </p:grp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5352" y="3078421"/>
            <a:ext cx="749431" cy="1299014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 flipH="1">
            <a:off x="3348237" y="3887239"/>
            <a:ext cx="2414421" cy="1514317"/>
            <a:chOff x="594424" y="1153191"/>
            <a:chExt cx="2605976" cy="1634460"/>
          </a:xfrm>
        </p:grpSpPr>
        <p:sp>
          <p:nvSpPr>
            <p:cNvPr id="52" name="任意多边形 51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91F0FD"/>
              </a:solidFill>
            </a:ln>
            <a:effectLst>
              <a:innerShdw blurRad="355600" dist="101600" dir="3600000">
                <a:srgbClr val="19B4C9">
                  <a:alpha val="51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TextBox 3"/>
          <p:cNvSpPr txBox="1"/>
          <p:nvPr/>
        </p:nvSpPr>
        <p:spPr>
          <a:xfrm>
            <a:off x="300171" y="5316099"/>
            <a:ext cx="3833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55" name="矩形 54"/>
          <p:cNvSpPr/>
          <p:nvPr/>
        </p:nvSpPr>
        <p:spPr>
          <a:xfrm>
            <a:off x="7084254" y="1608725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883425" y="3043515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894576" y="4738500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779453" y="6210462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9782285" y="5798975"/>
            <a:ext cx="1478249" cy="1616398"/>
            <a:chOff x="9886950" y="4535871"/>
            <a:chExt cx="1834461" cy="2005899"/>
          </a:xfrm>
        </p:grpSpPr>
        <p:sp>
          <p:nvSpPr>
            <p:cNvPr id="60" name="圆角矩形 59"/>
            <p:cNvSpPr/>
            <p:nvPr/>
          </p:nvSpPr>
          <p:spPr>
            <a:xfrm>
              <a:off x="10526487" y="5428190"/>
              <a:ext cx="328183" cy="134639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 rot="1452078">
              <a:off x="10593807" y="5007442"/>
              <a:ext cx="286109" cy="48806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74" name="椭圆 73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梯形 77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10644296" y="5276721"/>
              <a:ext cx="100980" cy="1009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4" name="直接连接符 63"/>
            <p:cNvCxnSpPr>
              <a:stCxn id="60" idx="2"/>
            </p:cNvCxnSpPr>
            <p:nvPr/>
          </p:nvCxnSpPr>
          <p:spPr>
            <a:xfrm flipH="1">
              <a:off x="10686371" y="5562830"/>
              <a:ext cx="4207" cy="95089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10274038" y="5565635"/>
              <a:ext cx="293122" cy="9565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10806985" y="5551610"/>
              <a:ext cx="293122" cy="9565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10080494" y="6530550"/>
              <a:ext cx="1489448" cy="0"/>
            </a:xfrm>
            <a:prstGeom prst="line">
              <a:avLst/>
            </a:prstGeom>
            <a:ln w="635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9886950" y="6541770"/>
              <a:ext cx="103784" cy="0"/>
            </a:xfrm>
            <a:prstGeom prst="line">
              <a:avLst/>
            </a:prstGeom>
            <a:ln w="635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1665311" y="6527745"/>
              <a:ext cx="56100" cy="0"/>
            </a:xfrm>
            <a:prstGeom prst="line">
              <a:avLst/>
            </a:prstGeom>
            <a:ln w="635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矩形 69"/>
            <p:cNvSpPr/>
            <p:nvPr/>
          </p:nvSpPr>
          <p:spPr>
            <a:xfrm rot="17559220">
              <a:off x="10853495" y="4455518"/>
              <a:ext cx="79608" cy="824798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rot="17559220">
              <a:off x="10743004" y="4722219"/>
              <a:ext cx="79608" cy="824798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 rot="17559220">
              <a:off x="10372657" y="4488927"/>
              <a:ext cx="84972" cy="178859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rot="17559220">
              <a:off x="11189014" y="5155725"/>
              <a:ext cx="256730" cy="87380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46000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46000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46000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46000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3" grpId="0" animBg="1"/>
          <p:bldP spid="13" grpId="1" animBg="1"/>
          <p:bldP spid="14" grpId="0" animBg="1"/>
          <p:bldP spid="15" grpId="0"/>
          <p:bldP spid="54" grpId="0"/>
          <p:bldP spid="55" grpId="0"/>
          <p:bldP spid="56" grpId="0"/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3" grpId="0" animBg="1"/>
          <p:bldP spid="13" grpId="1" animBg="1"/>
          <p:bldP spid="14" grpId="0" animBg="1"/>
          <p:bldP spid="15" grpId="0"/>
          <p:bldP spid="54" grpId="0"/>
          <p:bldP spid="55" grpId="0"/>
          <p:bldP spid="56" grpId="0"/>
          <p:bldP spid="57" grpId="0"/>
          <p:bldP spid="5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1" y="1008014"/>
            <a:ext cx="3681047" cy="6858000"/>
          </a:xfrm>
          <a:prstGeom prst="rect">
            <a:avLst/>
          </a:prstGeom>
          <a:solidFill>
            <a:srgbClr val="19B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372" y="5503538"/>
            <a:ext cx="1169491" cy="991215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97252">
            <a:off x="2899379" y="2379211"/>
            <a:ext cx="661012" cy="90138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86674">
            <a:off x="1907440" y="1393869"/>
            <a:ext cx="927747" cy="1143708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555295">
            <a:off x="641806" y="1483708"/>
            <a:ext cx="955230" cy="378979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190" y="3246382"/>
            <a:ext cx="368119" cy="373963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3669323" y="1008014"/>
            <a:ext cx="8522676" cy="6858000"/>
          </a:xfrm>
          <a:prstGeom prst="rect">
            <a:avLst/>
          </a:prstGeom>
          <a:pattFill prst="pct5">
            <a:fgClr>
              <a:srgbClr val="E2DFCC">
                <a:lumMod val="75000"/>
              </a:srgbClr>
            </a:fgClr>
            <a:bgClr>
              <a:srgbClr val="FFFFFF"/>
            </a:bgClr>
          </a:pattFill>
          <a:ln w="12700" cap="flat" cmpd="sng" algn="ctr">
            <a:solidFill>
              <a:srgbClr val="E2DFCC">
                <a:lumMod val="9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1579" y="1687952"/>
            <a:ext cx="1828800" cy="1828800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3374" y="1681772"/>
            <a:ext cx="1838947" cy="1838947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3277" y="1631287"/>
            <a:ext cx="1869577" cy="1869577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0970" y="4814265"/>
            <a:ext cx="1828799" cy="1828799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5591" y="4818018"/>
            <a:ext cx="1780033" cy="1780033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88" t="12670" r="35921" b="12670"/>
          <a:stretch/>
        </p:blipFill>
        <p:spPr>
          <a:xfrm>
            <a:off x="9343278" y="4789011"/>
            <a:ext cx="1802941" cy="1802941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79" name="组合 78"/>
          <p:cNvGrpSpPr/>
          <p:nvPr/>
        </p:nvGrpSpPr>
        <p:grpSpPr>
          <a:xfrm>
            <a:off x="4428450" y="3651333"/>
            <a:ext cx="1865376" cy="731520"/>
            <a:chOff x="5754624" y="2584704"/>
            <a:chExt cx="1865376" cy="731520"/>
          </a:xfrm>
        </p:grpSpPr>
        <p:sp>
          <p:nvSpPr>
            <p:cNvPr id="80" name="矩形 79"/>
            <p:cNvSpPr/>
            <p:nvPr/>
          </p:nvSpPr>
          <p:spPr>
            <a:xfrm>
              <a:off x="5754624" y="2584704"/>
              <a:ext cx="1865376" cy="731520"/>
            </a:xfrm>
            <a:prstGeom prst="rect">
              <a:avLst/>
            </a:prstGeom>
            <a:solidFill>
              <a:srgbClr val="FE6A8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文本框 19"/>
            <p:cNvSpPr txBox="1"/>
            <p:nvPr/>
          </p:nvSpPr>
          <p:spPr>
            <a:xfrm>
              <a:off x="5913320" y="2756286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班主任：金喜珊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955112" y="3603504"/>
            <a:ext cx="1865376" cy="737616"/>
            <a:chOff x="7796784" y="2560320"/>
            <a:chExt cx="1865376" cy="737616"/>
          </a:xfrm>
        </p:grpSpPr>
        <p:sp>
          <p:nvSpPr>
            <p:cNvPr id="83" name="矩形 82"/>
            <p:cNvSpPr/>
            <p:nvPr/>
          </p:nvSpPr>
          <p:spPr>
            <a:xfrm>
              <a:off x="7796784" y="2560320"/>
              <a:ext cx="1865376" cy="737616"/>
            </a:xfrm>
            <a:prstGeom prst="rect">
              <a:avLst/>
            </a:prstGeom>
            <a:solidFill>
              <a:srgbClr val="FE6A8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文本框 22"/>
            <p:cNvSpPr txBox="1"/>
            <p:nvPr/>
          </p:nvSpPr>
          <p:spPr>
            <a:xfrm>
              <a:off x="8106804" y="2751624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数学：高富帅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343279" y="3568334"/>
            <a:ext cx="1874053" cy="731520"/>
            <a:chOff x="9863328" y="2560320"/>
            <a:chExt cx="1874052" cy="731520"/>
          </a:xfrm>
        </p:grpSpPr>
        <p:sp>
          <p:nvSpPr>
            <p:cNvPr id="86" name="矩形 85"/>
            <p:cNvSpPr/>
            <p:nvPr/>
          </p:nvSpPr>
          <p:spPr>
            <a:xfrm>
              <a:off x="9863328" y="2560320"/>
              <a:ext cx="1865376" cy="731520"/>
            </a:xfrm>
            <a:prstGeom prst="rect">
              <a:avLst/>
            </a:prstGeom>
            <a:solidFill>
              <a:srgbClr val="FE6A8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文本框 25"/>
            <p:cNvSpPr txBox="1"/>
            <p:nvPr/>
          </p:nvSpPr>
          <p:spPr>
            <a:xfrm>
              <a:off x="9872768" y="2753885"/>
              <a:ext cx="18646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生活老师：董    颖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488648" y="6746577"/>
            <a:ext cx="1833571" cy="731520"/>
            <a:chOff x="5803392" y="5657088"/>
            <a:chExt cx="1833571" cy="731520"/>
          </a:xfrm>
        </p:grpSpPr>
        <p:sp>
          <p:nvSpPr>
            <p:cNvPr id="89" name="矩形 88"/>
            <p:cNvSpPr/>
            <p:nvPr/>
          </p:nvSpPr>
          <p:spPr>
            <a:xfrm>
              <a:off x="5803392" y="5657088"/>
              <a:ext cx="1833571" cy="731520"/>
            </a:xfrm>
            <a:prstGeom prst="rect">
              <a:avLst/>
            </a:prstGeom>
            <a:solidFill>
              <a:srgbClr val="FE6A8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文本框 31"/>
            <p:cNvSpPr txBox="1"/>
            <p:nvPr/>
          </p:nvSpPr>
          <p:spPr>
            <a:xfrm>
              <a:off x="5966032" y="5830463"/>
              <a:ext cx="1515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外教：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宋    河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967302" y="6708488"/>
            <a:ext cx="1833571" cy="723304"/>
            <a:chOff x="7808976" y="5665304"/>
            <a:chExt cx="1833571" cy="723304"/>
          </a:xfrm>
        </p:grpSpPr>
        <p:sp>
          <p:nvSpPr>
            <p:cNvPr id="92" name="矩形 91"/>
            <p:cNvSpPr/>
            <p:nvPr/>
          </p:nvSpPr>
          <p:spPr>
            <a:xfrm>
              <a:off x="7808976" y="5665304"/>
              <a:ext cx="1833571" cy="723304"/>
            </a:xfrm>
            <a:prstGeom prst="rect">
              <a:avLst/>
            </a:prstGeom>
            <a:solidFill>
              <a:srgbClr val="FE6A8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文本框 34"/>
            <p:cNvSpPr txBox="1"/>
            <p:nvPr/>
          </p:nvSpPr>
          <p:spPr>
            <a:xfrm>
              <a:off x="7858303" y="5859508"/>
              <a:ext cx="17427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保健卫生：刘  秀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9331084" y="6691606"/>
            <a:ext cx="1851636" cy="711112"/>
            <a:chOff x="9851136" y="5683592"/>
            <a:chExt cx="1851636" cy="711112"/>
          </a:xfrm>
        </p:grpSpPr>
        <p:sp>
          <p:nvSpPr>
            <p:cNvPr id="95" name="矩形 94"/>
            <p:cNvSpPr/>
            <p:nvPr/>
          </p:nvSpPr>
          <p:spPr>
            <a:xfrm>
              <a:off x="9851136" y="5683592"/>
              <a:ext cx="1833571" cy="711112"/>
            </a:xfrm>
            <a:prstGeom prst="rect">
              <a:avLst/>
            </a:prstGeom>
            <a:solidFill>
              <a:srgbClr val="FE6A8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文本框 37"/>
            <p:cNvSpPr txBox="1"/>
            <p:nvPr/>
          </p:nvSpPr>
          <p:spPr>
            <a:xfrm>
              <a:off x="9876631" y="5835263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心理辅导：鲁智深</a:t>
              </a:r>
            </a:p>
          </p:txBody>
        </p:sp>
      </p:grpSp>
      <p:sp>
        <p:nvSpPr>
          <p:cNvPr id="97" name="椭圆 96"/>
          <p:cNvSpPr/>
          <p:nvPr/>
        </p:nvSpPr>
        <p:spPr>
          <a:xfrm>
            <a:off x="4295748" y="5942768"/>
            <a:ext cx="331292" cy="331292"/>
          </a:xfrm>
          <a:prstGeom prst="ellipse">
            <a:avLst/>
          </a:prstGeom>
          <a:solidFill>
            <a:srgbClr val="FFFFFF">
              <a:alpha val="64000"/>
            </a:srgbClr>
          </a:solidFill>
          <a:ln w="50800" cap="flat" cmpd="sng" algn="ctr">
            <a:solidFill>
              <a:srgbClr val="5FDEF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9194445" y="4716294"/>
            <a:ext cx="319399" cy="319399"/>
          </a:xfrm>
          <a:prstGeom prst="ellipse">
            <a:avLst/>
          </a:prstGeom>
          <a:solidFill>
            <a:srgbClr val="FFFFFF">
              <a:alpha val="64000"/>
            </a:srgbClr>
          </a:solidFill>
          <a:ln w="50800" cap="flat" cmpd="sng" algn="ctr">
            <a:solidFill>
              <a:srgbClr val="FF97B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10923508" y="6449720"/>
            <a:ext cx="331979" cy="331978"/>
          </a:xfrm>
          <a:prstGeom prst="ellipse">
            <a:avLst/>
          </a:prstGeom>
          <a:solidFill>
            <a:srgbClr val="FFFFFF">
              <a:alpha val="64000"/>
            </a:srgbClr>
          </a:solidFill>
          <a:ln w="50800" cap="flat" cmpd="sng" algn="ctr">
            <a:solidFill>
              <a:srgbClr val="0BC2E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3599394" y="6652786"/>
            <a:ext cx="503684" cy="503684"/>
          </a:xfrm>
          <a:prstGeom prst="ellipse">
            <a:avLst/>
          </a:prstGeom>
          <a:solidFill>
            <a:srgbClr val="FFFFFF">
              <a:alpha val="64000"/>
            </a:srgbClr>
          </a:solidFill>
          <a:ln w="50800" cap="flat" cmpd="sng" algn="ctr">
            <a:solidFill>
              <a:srgbClr val="5FDEF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1" name="文本框 46"/>
          <p:cNvSpPr txBox="1"/>
          <p:nvPr/>
        </p:nvSpPr>
        <p:spPr>
          <a:xfrm>
            <a:off x="907663" y="2836947"/>
            <a:ext cx="2152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任课老师</a:t>
            </a: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任意多边形 101"/>
          <p:cNvSpPr/>
          <p:nvPr/>
        </p:nvSpPr>
        <p:spPr>
          <a:xfrm>
            <a:off x="672822" y="6986784"/>
            <a:ext cx="3040380" cy="879231"/>
          </a:xfrm>
          <a:custGeom>
            <a:avLst/>
            <a:gdLst>
              <a:gd name="connsiteX0" fmla="*/ 2388870 w 3188970"/>
              <a:gd name="connsiteY0" fmla="*/ 0 h 1428750"/>
              <a:gd name="connsiteX1" fmla="*/ 3188970 w 3188970"/>
              <a:gd name="connsiteY1" fmla="*/ 1428750 h 1428750"/>
              <a:gd name="connsiteX2" fmla="*/ 2125980 w 3188970"/>
              <a:gd name="connsiteY2" fmla="*/ 1428750 h 1428750"/>
              <a:gd name="connsiteX3" fmla="*/ 1588770 w 3188970"/>
              <a:gd name="connsiteY3" fmla="*/ 1428750 h 1428750"/>
              <a:gd name="connsiteX4" fmla="*/ 0 w 3188970"/>
              <a:gd name="connsiteY4" fmla="*/ 1428750 h 1428750"/>
              <a:gd name="connsiteX5" fmla="*/ 1062990 w 3188970"/>
              <a:gd name="connsiteY5" fmla="*/ 468630 h 1428750"/>
              <a:gd name="connsiteX6" fmla="*/ 1769221 w 3188970"/>
              <a:gd name="connsiteY6" fmla="*/ 1106516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8970" h="1428750">
                <a:moveTo>
                  <a:pt x="2388870" y="0"/>
                </a:moveTo>
                <a:lnTo>
                  <a:pt x="3188970" y="1428750"/>
                </a:lnTo>
                <a:lnTo>
                  <a:pt x="2125980" y="1428750"/>
                </a:lnTo>
                <a:lnTo>
                  <a:pt x="1588770" y="1428750"/>
                </a:lnTo>
                <a:lnTo>
                  <a:pt x="0" y="1428750"/>
                </a:lnTo>
                <a:lnTo>
                  <a:pt x="1062990" y="468630"/>
                </a:lnTo>
                <a:lnTo>
                  <a:pt x="1769221" y="1106516"/>
                </a:lnTo>
                <a:close/>
              </a:path>
            </a:pathLst>
          </a:custGeom>
          <a:solidFill>
            <a:srgbClr val="FFFFFF">
              <a:alpha val="6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3" name="任意多边形 102"/>
          <p:cNvSpPr/>
          <p:nvPr/>
        </p:nvSpPr>
        <p:spPr>
          <a:xfrm>
            <a:off x="-307145" y="6703420"/>
            <a:ext cx="3296529" cy="1162594"/>
          </a:xfrm>
          <a:custGeom>
            <a:avLst/>
            <a:gdLst>
              <a:gd name="connsiteX0" fmla="*/ 2388870 w 3188970"/>
              <a:gd name="connsiteY0" fmla="*/ 0 h 1428750"/>
              <a:gd name="connsiteX1" fmla="*/ 3188970 w 3188970"/>
              <a:gd name="connsiteY1" fmla="*/ 1428750 h 1428750"/>
              <a:gd name="connsiteX2" fmla="*/ 2125980 w 3188970"/>
              <a:gd name="connsiteY2" fmla="*/ 1428750 h 1428750"/>
              <a:gd name="connsiteX3" fmla="*/ 1588770 w 3188970"/>
              <a:gd name="connsiteY3" fmla="*/ 1428750 h 1428750"/>
              <a:gd name="connsiteX4" fmla="*/ 0 w 3188970"/>
              <a:gd name="connsiteY4" fmla="*/ 1428750 h 1428750"/>
              <a:gd name="connsiteX5" fmla="*/ 1062990 w 3188970"/>
              <a:gd name="connsiteY5" fmla="*/ 468630 h 1428750"/>
              <a:gd name="connsiteX6" fmla="*/ 1769221 w 3188970"/>
              <a:gd name="connsiteY6" fmla="*/ 1106516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8970" h="1428750">
                <a:moveTo>
                  <a:pt x="2388870" y="0"/>
                </a:moveTo>
                <a:lnTo>
                  <a:pt x="3188970" y="1428750"/>
                </a:lnTo>
                <a:lnTo>
                  <a:pt x="2125980" y="1428750"/>
                </a:lnTo>
                <a:lnTo>
                  <a:pt x="1588770" y="1428750"/>
                </a:lnTo>
                <a:lnTo>
                  <a:pt x="0" y="1428750"/>
                </a:lnTo>
                <a:lnTo>
                  <a:pt x="1062990" y="468630"/>
                </a:lnTo>
                <a:lnTo>
                  <a:pt x="1769221" y="110651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4" name="组合 103"/>
          <p:cNvGrpSpPr/>
          <p:nvPr/>
        </p:nvGrpSpPr>
        <p:grpSpPr>
          <a:xfrm rot="988160">
            <a:off x="371257" y="1910691"/>
            <a:ext cx="1487503" cy="1098495"/>
            <a:chOff x="467955" y="825830"/>
            <a:chExt cx="1688486" cy="1246918"/>
          </a:xfrm>
        </p:grpSpPr>
        <p:sp>
          <p:nvSpPr>
            <p:cNvPr id="105" name="梯形 96"/>
            <p:cNvSpPr/>
            <p:nvPr/>
          </p:nvSpPr>
          <p:spPr>
            <a:xfrm rot="4183552">
              <a:off x="756190" y="835010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rgbClr val="19B4C9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6" name="梯形 96"/>
            <p:cNvSpPr/>
            <p:nvPr/>
          </p:nvSpPr>
          <p:spPr>
            <a:xfrm rot="4183552">
              <a:off x="1234404" y="1194710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 rot="21335217">
              <a:off x="1363234" y="825830"/>
              <a:ext cx="793207" cy="804046"/>
              <a:chOff x="7973454" y="5027358"/>
              <a:chExt cx="1573288" cy="1594782"/>
            </a:xfrm>
          </p:grpSpPr>
          <p:sp>
            <p:nvSpPr>
              <p:cNvPr id="109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0" name="五角星 2"/>
              <p:cNvSpPr/>
              <p:nvPr/>
            </p:nvSpPr>
            <p:spPr>
              <a:xfrm rot="20480842">
                <a:off x="7973454" y="5041849"/>
                <a:ext cx="1571084" cy="1580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C000"/>
              </a:solidFill>
              <a:ln w="666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8" name="文本框 84"/>
            <p:cNvSpPr txBox="1"/>
            <p:nvPr/>
          </p:nvSpPr>
          <p:spPr>
            <a:xfrm rot="164214">
              <a:off x="1511208" y="1029666"/>
              <a:ext cx="522586" cy="4541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04</a:t>
              </a:r>
              <a:endParaRPr kumimoji="0" lang="zh-CN" altLang="en-US" sz="20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 rot="2224307">
            <a:off x="8908529" y="1159976"/>
            <a:ext cx="751521" cy="737702"/>
            <a:chOff x="10646778" y="4753862"/>
            <a:chExt cx="751521" cy="737702"/>
          </a:xfrm>
        </p:grpSpPr>
        <p:sp>
          <p:nvSpPr>
            <p:cNvPr id="112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1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5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6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 rot="610562">
            <a:off x="4142490" y="1875614"/>
            <a:ext cx="477339" cy="468561"/>
            <a:chOff x="10646778" y="4753862"/>
            <a:chExt cx="751521" cy="737702"/>
          </a:xfrm>
        </p:grpSpPr>
        <p:sp>
          <p:nvSpPr>
            <p:cNvPr id="118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20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FF5B76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1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2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 rot="2427509">
            <a:off x="6445349" y="3491864"/>
            <a:ext cx="661032" cy="648877"/>
            <a:chOff x="10646778" y="4753862"/>
            <a:chExt cx="751521" cy="737702"/>
          </a:xfrm>
        </p:grpSpPr>
        <p:sp>
          <p:nvSpPr>
            <p:cNvPr id="124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26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7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8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129" name="矩形 128"/>
          <p:cNvSpPr/>
          <p:nvPr/>
        </p:nvSpPr>
        <p:spPr>
          <a:xfrm>
            <a:off x="534172" y="3511257"/>
            <a:ext cx="27717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详细介绍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本班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的师资力量，点击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文字内容需概括精炼，言简意赅的说明内容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6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15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nodeType="withEffect">
                                  <p:stCondLst>
                                    <p:cond delay="16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nodeType="withEffect">
                                  <p:stCondLst>
                                    <p:cond delay="16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8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8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7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17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18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72" grpId="0" animBg="1"/>
      <p:bldP spid="97" grpId="0" animBg="1"/>
      <p:bldP spid="98" grpId="0" animBg="1"/>
      <p:bldP spid="99" grpId="0" animBg="1"/>
      <p:bldP spid="100" grpId="0" animBg="1"/>
      <p:bldP spid="101" grpId="0"/>
      <p:bldP spid="102" grpId="0" animBg="1"/>
      <p:bldP spid="103" grpId="0" animBg="1"/>
      <p:bldP spid="1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622412" y="1999288"/>
            <a:ext cx="4817525" cy="4817525"/>
            <a:chOff x="3051715" y="1629522"/>
            <a:chExt cx="7107908" cy="7107908"/>
          </a:xfrm>
        </p:grpSpPr>
        <p:sp>
          <p:nvSpPr>
            <p:cNvPr id="81" name="弧形 80"/>
            <p:cNvSpPr/>
            <p:nvPr/>
          </p:nvSpPr>
          <p:spPr>
            <a:xfrm>
              <a:off x="3649687" y="2170235"/>
              <a:ext cx="5852160" cy="5852160"/>
            </a:xfrm>
            <a:prstGeom prst="arc">
              <a:avLst>
                <a:gd name="adj1" fmla="val 10783137"/>
                <a:gd name="adj2" fmla="val 21423404"/>
              </a:avLst>
            </a:prstGeom>
            <a:noFill/>
            <a:ln w="38100" cap="flat" cmpd="sng" algn="ctr">
              <a:solidFill>
                <a:srgbClr val="64E4F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弧形 81"/>
            <p:cNvSpPr/>
            <p:nvPr/>
          </p:nvSpPr>
          <p:spPr>
            <a:xfrm>
              <a:off x="3473839" y="2023989"/>
              <a:ext cx="6197699" cy="6197699"/>
            </a:xfrm>
            <a:prstGeom prst="arc">
              <a:avLst>
                <a:gd name="adj1" fmla="val 10783137"/>
                <a:gd name="adj2" fmla="val 21575808"/>
              </a:avLst>
            </a:prstGeom>
            <a:noFill/>
            <a:ln w="38100" cap="flat" cmpd="sng" algn="ctr">
              <a:solidFill>
                <a:srgbClr val="AEE34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弧形 82"/>
            <p:cNvSpPr/>
            <p:nvPr/>
          </p:nvSpPr>
          <p:spPr>
            <a:xfrm>
              <a:off x="3321439" y="1895035"/>
              <a:ext cx="6525946" cy="6525946"/>
            </a:xfrm>
            <a:prstGeom prst="arc">
              <a:avLst>
                <a:gd name="adj1" fmla="val 10783137"/>
                <a:gd name="adj2" fmla="val 68847"/>
              </a:avLst>
            </a:prstGeom>
            <a:noFill/>
            <a:ln w="38100" cap="flat" cmpd="sng" algn="ctr">
              <a:solidFill>
                <a:srgbClr val="FFD347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弧形 83"/>
            <p:cNvSpPr/>
            <p:nvPr/>
          </p:nvSpPr>
          <p:spPr>
            <a:xfrm>
              <a:off x="3169038" y="1766082"/>
              <a:ext cx="6819022" cy="6819022"/>
            </a:xfrm>
            <a:prstGeom prst="arc">
              <a:avLst>
                <a:gd name="adj1" fmla="val 10783137"/>
                <a:gd name="adj2" fmla="val 77825"/>
              </a:avLst>
            </a:prstGeom>
            <a:noFill/>
            <a:ln w="38100" cap="flat" cmpd="sng" algn="ctr">
              <a:solidFill>
                <a:srgbClr val="FDA155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弧形 84"/>
            <p:cNvSpPr/>
            <p:nvPr/>
          </p:nvSpPr>
          <p:spPr>
            <a:xfrm>
              <a:off x="3051715" y="1629522"/>
              <a:ext cx="7107908" cy="7107908"/>
            </a:xfrm>
            <a:prstGeom prst="arc">
              <a:avLst>
                <a:gd name="adj1" fmla="val 10783137"/>
                <a:gd name="adj2" fmla="val 191996"/>
              </a:avLst>
            </a:prstGeom>
            <a:noFill/>
            <a:ln w="38100" cap="flat" cmpd="sng" algn="ctr">
              <a:solidFill>
                <a:srgbClr val="FF9FA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6" name="任意多边形 85"/>
          <p:cNvSpPr/>
          <p:nvPr/>
        </p:nvSpPr>
        <p:spPr>
          <a:xfrm rot="5400000">
            <a:off x="868391" y="1997981"/>
            <a:ext cx="1975995" cy="4720095"/>
          </a:xfrm>
          <a:custGeom>
            <a:avLst/>
            <a:gdLst>
              <a:gd name="connsiteX0" fmla="*/ 0 w 1975995"/>
              <a:gd name="connsiteY0" fmla="*/ 1141593 h 4720095"/>
              <a:gd name="connsiteX1" fmla="*/ 0 w 1975995"/>
              <a:gd name="connsiteY1" fmla="*/ 987997 h 4720095"/>
              <a:gd name="connsiteX2" fmla="*/ 987997 w 1975995"/>
              <a:gd name="connsiteY2" fmla="*/ 0 h 4720095"/>
              <a:gd name="connsiteX3" fmla="*/ 1975994 w 1975995"/>
              <a:gd name="connsiteY3" fmla="*/ 987997 h 4720095"/>
              <a:gd name="connsiteX4" fmla="*/ 1975994 w 1975995"/>
              <a:gd name="connsiteY4" fmla="*/ 1095950 h 4720095"/>
              <a:gd name="connsiteX5" fmla="*/ 1975995 w 1975995"/>
              <a:gd name="connsiteY5" fmla="*/ 1095950 h 4720095"/>
              <a:gd name="connsiteX6" fmla="*/ 1975995 w 1975995"/>
              <a:gd name="connsiteY6" fmla="*/ 4720095 h 4720095"/>
              <a:gd name="connsiteX7" fmla="*/ 2815 w 1975995"/>
              <a:gd name="connsiteY7" fmla="*/ 4720095 h 4720095"/>
              <a:gd name="connsiteX8" fmla="*/ 2815 w 1975995"/>
              <a:gd name="connsiteY8" fmla="*/ 1197340 h 472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5995" h="4720095">
                <a:moveTo>
                  <a:pt x="0" y="1141593"/>
                </a:moveTo>
                <a:lnTo>
                  <a:pt x="0" y="987997"/>
                </a:lnTo>
                <a:cubicBezTo>
                  <a:pt x="0" y="442341"/>
                  <a:pt x="442341" y="0"/>
                  <a:pt x="987997" y="0"/>
                </a:cubicBezTo>
                <a:cubicBezTo>
                  <a:pt x="1533653" y="0"/>
                  <a:pt x="1975994" y="442341"/>
                  <a:pt x="1975994" y="987997"/>
                </a:cubicBezTo>
                <a:lnTo>
                  <a:pt x="1975994" y="1095950"/>
                </a:lnTo>
                <a:lnTo>
                  <a:pt x="1975995" y="1095950"/>
                </a:lnTo>
                <a:lnTo>
                  <a:pt x="1975995" y="4720095"/>
                </a:lnTo>
                <a:lnTo>
                  <a:pt x="2815" y="4720095"/>
                </a:lnTo>
                <a:lnTo>
                  <a:pt x="2815" y="1197340"/>
                </a:lnTo>
                <a:close/>
              </a:path>
            </a:pathLst>
          </a:custGeom>
          <a:solidFill>
            <a:srgbClr val="20B6B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607072" y="3725672"/>
            <a:ext cx="1172591" cy="1179462"/>
            <a:chOff x="1267237" y="4149067"/>
            <a:chExt cx="1172591" cy="1179462"/>
          </a:xfrm>
        </p:grpSpPr>
        <p:sp>
          <p:nvSpPr>
            <p:cNvPr id="88" name="五角星 2"/>
            <p:cNvSpPr/>
            <p:nvPr/>
          </p:nvSpPr>
          <p:spPr>
            <a:xfrm rot="1013228">
              <a:off x="1267237" y="4149067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0BEEF9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文本框 4"/>
            <p:cNvSpPr txBox="1"/>
            <p:nvPr/>
          </p:nvSpPr>
          <p:spPr>
            <a:xfrm>
              <a:off x="1496257" y="4521472"/>
              <a:ext cx="495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F8FA7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01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F8FA7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90" name="椭圆 89"/>
          <p:cNvSpPr/>
          <p:nvPr/>
        </p:nvSpPr>
        <p:spPr>
          <a:xfrm>
            <a:off x="2390159" y="3530770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22F1F6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1" name="十字星 90"/>
          <p:cNvSpPr/>
          <p:nvPr/>
        </p:nvSpPr>
        <p:spPr>
          <a:xfrm rot="20953261">
            <a:off x="4562716" y="1752411"/>
            <a:ext cx="566841" cy="566841"/>
          </a:xfrm>
          <a:prstGeom prst="star4">
            <a:avLst/>
          </a:prstGeom>
          <a:solidFill>
            <a:srgbClr val="06E5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2" name="文本框 1"/>
          <p:cNvSpPr txBox="1"/>
          <p:nvPr/>
        </p:nvSpPr>
        <p:spPr>
          <a:xfrm>
            <a:off x="509844" y="3683501"/>
            <a:ext cx="17544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家长会的</a:t>
            </a:r>
            <a:r>
              <a:rPr lang="zh-CN" altLang="en-US" sz="6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  <a:endParaRPr lang="zh-CN" altLang="en-US" sz="6000" b="1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122176" y="4713736"/>
            <a:ext cx="1177219" cy="1194956"/>
            <a:chOff x="9272337" y="-1404832"/>
            <a:chExt cx="1597009" cy="1621072"/>
          </a:xfrm>
        </p:grpSpPr>
        <p:sp>
          <p:nvSpPr>
            <p:cNvPr id="94" name="椭圆 93"/>
            <p:cNvSpPr/>
            <p:nvPr/>
          </p:nvSpPr>
          <p:spPr>
            <a:xfrm>
              <a:off x="9272337" y="-1377658"/>
              <a:ext cx="1593898" cy="1593898"/>
            </a:xfrm>
            <a:prstGeom prst="ellipse">
              <a:avLst/>
            </a:prstGeom>
            <a:solidFill>
              <a:srgbClr val="20B6BE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9272337" y="-1404832"/>
              <a:ext cx="1597009" cy="1597009"/>
              <a:chOff x="9437178" y="1562958"/>
              <a:chExt cx="1597009" cy="1597009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22F1F6"/>
                  </a:gs>
                  <a:gs pos="40000">
                    <a:srgbClr val="22F1F6"/>
                  </a:gs>
                  <a:gs pos="100000">
                    <a:srgbClr val="20B6BE">
                      <a:alpha val="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 cap="flat" cmpd="sng" algn="ctr">
                <a:solidFill>
                  <a:srgbClr val="22F1F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9" name="弧形 98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0" name="弧形 99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96" name="TextBox 1"/>
            <p:cNvSpPr txBox="1"/>
            <p:nvPr/>
          </p:nvSpPr>
          <p:spPr>
            <a:xfrm>
              <a:off x="9541021" y="-958976"/>
              <a:ext cx="1286735" cy="7097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理念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466427" y="1664949"/>
            <a:ext cx="1180838" cy="1183131"/>
            <a:chOff x="11934016" y="4450536"/>
            <a:chExt cx="1601919" cy="1605030"/>
          </a:xfrm>
        </p:grpSpPr>
        <p:sp>
          <p:nvSpPr>
            <p:cNvPr id="102" name="椭圆 101"/>
            <p:cNvSpPr/>
            <p:nvPr/>
          </p:nvSpPr>
          <p:spPr>
            <a:xfrm>
              <a:off x="11934016" y="4450536"/>
              <a:ext cx="1593898" cy="1593898"/>
            </a:xfrm>
            <a:prstGeom prst="ellipse">
              <a:avLst/>
            </a:prstGeom>
            <a:solidFill>
              <a:srgbClr val="FF97B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11938926" y="4458557"/>
              <a:ext cx="1597009" cy="1597009"/>
              <a:chOff x="9437178" y="1562958"/>
              <a:chExt cx="1597009" cy="1597009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40000">
                    <a:srgbClr val="FFA3C4"/>
                  </a:gs>
                  <a:gs pos="100000">
                    <a:srgbClr val="FF7593"/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 cap="flat" cmpd="sng" algn="ctr">
                <a:solidFill>
                  <a:srgbClr val="FFD1E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8" name="弧形 107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noFill/>
              <a:ln w="127000" cap="rnd" cmpd="sng" algn="ctr">
                <a:solidFill>
                  <a:srgbClr val="FFFFFF">
                    <a:alpha val="84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4" name="TextBox 10"/>
            <p:cNvSpPr txBox="1"/>
            <p:nvPr/>
          </p:nvSpPr>
          <p:spPr>
            <a:xfrm>
              <a:off x="12174642" y="4879361"/>
              <a:ext cx="1224749" cy="709798"/>
            </a:xfrm>
            <a:prstGeom prst="rect">
              <a:avLst/>
            </a:prstGeom>
            <a:noFill/>
            <a:effectLst>
              <a:glow rad="139700">
                <a:srgbClr val="FFFFFF">
                  <a:alpha val="40000"/>
                </a:srgbClr>
              </a:glow>
              <a:outerShdw blurRad="152400" dist="152400" sx="102000" sy="102000" algn="ctr" rotWithShape="0">
                <a:prstClr val="black">
                  <a:alpha val="53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目的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037359" y="6060880"/>
            <a:ext cx="1228175" cy="1279160"/>
            <a:chOff x="7953284" y="6299301"/>
            <a:chExt cx="1666136" cy="1735301"/>
          </a:xfrm>
        </p:grpSpPr>
        <p:sp>
          <p:nvSpPr>
            <p:cNvPr id="110" name="椭圆 109"/>
            <p:cNvSpPr/>
            <p:nvPr/>
          </p:nvSpPr>
          <p:spPr>
            <a:xfrm>
              <a:off x="7963595" y="6303399"/>
              <a:ext cx="1593898" cy="159389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7953284" y="6299301"/>
              <a:ext cx="1666136" cy="1735301"/>
              <a:chOff x="8402463" y="4859938"/>
              <a:chExt cx="1666136" cy="1735301"/>
            </a:xfrm>
          </p:grpSpPr>
          <p:grpSp>
            <p:nvGrpSpPr>
              <p:cNvPr id="112" name="组合 111"/>
              <p:cNvGrpSpPr/>
              <p:nvPr/>
            </p:nvGrpSpPr>
            <p:grpSpPr>
              <a:xfrm>
                <a:off x="8402463" y="4859938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114" name="椭圆 113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/>
                    </a:gs>
                    <a:gs pos="40000">
                      <a:srgbClr val="FFFF00"/>
                    </a:gs>
                    <a:gs pos="96000">
                      <a:srgbClr val="FFC0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6" name="弧形 115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7" name="弧形 116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13" name="矩形 112"/>
              <p:cNvSpPr/>
              <p:nvPr/>
            </p:nvSpPr>
            <p:spPr>
              <a:xfrm>
                <a:off x="8632826" y="5300903"/>
                <a:ext cx="1435773" cy="129433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F9A601">
                    <a:alpha val="92941"/>
                  </a:srgb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管理</a:t>
                </a:r>
                <a:r>
                  <a:rPr kumimoji="0" lang="zh-CN" alt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</a:rPr>
                  <a:t/>
                </a:r>
                <a:br>
                  <a:rPr kumimoji="0" lang="zh-CN" alt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</a:rPr>
                </a:br>
                <a:endPara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6278941" y="3069063"/>
            <a:ext cx="1177219" cy="1183132"/>
            <a:chOff x="6204695" y="728767"/>
            <a:chExt cx="1597009" cy="1605031"/>
          </a:xfrm>
        </p:grpSpPr>
        <p:sp>
          <p:nvSpPr>
            <p:cNvPr id="119" name="椭圆 118"/>
            <p:cNvSpPr/>
            <p:nvPr/>
          </p:nvSpPr>
          <p:spPr>
            <a:xfrm>
              <a:off x="6206985" y="728767"/>
              <a:ext cx="1593898" cy="1593898"/>
            </a:xfrm>
            <a:prstGeom prst="ellipse">
              <a:avLst/>
            </a:prstGeom>
            <a:solidFill>
              <a:srgbClr val="9FB7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6204695" y="736789"/>
              <a:ext cx="1597009" cy="1597009"/>
              <a:chOff x="6092400" y="4779400"/>
              <a:chExt cx="1597009" cy="1597009"/>
            </a:xfrm>
          </p:grpSpPr>
          <p:grpSp>
            <p:nvGrpSpPr>
              <p:cNvPr id="121" name="组合 120"/>
              <p:cNvGrpSpPr/>
              <p:nvPr/>
            </p:nvGrpSpPr>
            <p:grpSpPr>
              <a:xfrm>
                <a:off x="6092400" y="4779400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123" name="椭圆 122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39A28"/>
                    </a:gs>
                    <a:gs pos="40000">
                      <a:srgbClr val="D6F133"/>
                    </a:gs>
                    <a:gs pos="100000">
                      <a:srgbClr val="92D05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 cap="flat" cmpd="sng" algn="ctr">
                  <a:solidFill>
                    <a:srgbClr val="D6F1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5" name="弧形 124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6" name="弧形 125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22" name="TextBox 322"/>
              <p:cNvSpPr txBox="1"/>
              <p:nvPr/>
            </p:nvSpPr>
            <p:spPr>
              <a:xfrm>
                <a:off x="6313570" y="5198646"/>
                <a:ext cx="1362873" cy="709797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9FB70D">
                    <a:alpha val="93000"/>
                  </a:srgbClr>
                </a:outerShdw>
              </a:effec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solidFill>
                      <a:srgbClr val="22F1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愿望</a:t>
                </a:r>
                <a:endPara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127" name="图片 1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7997" y="3222437"/>
            <a:ext cx="749431" cy="1299014"/>
          </a:xfrm>
          <a:prstGeom prst="rect">
            <a:avLst/>
          </a:prstGeom>
        </p:spPr>
      </p:pic>
      <p:grpSp>
        <p:nvGrpSpPr>
          <p:cNvPr id="128" name="组合 127"/>
          <p:cNvGrpSpPr/>
          <p:nvPr/>
        </p:nvGrpSpPr>
        <p:grpSpPr>
          <a:xfrm flipH="1">
            <a:off x="3370882" y="4031255"/>
            <a:ext cx="2414421" cy="1514317"/>
            <a:chOff x="594424" y="1153191"/>
            <a:chExt cx="2605976" cy="1634460"/>
          </a:xfrm>
        </p:grpSpPr>
        <p:sp>
          <p:nvSpPr>
            <p:cNvPr id="129" name="任意多边形 128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01600" dir="3600000">
                <a:srgbClr val="19B4C9">
                  <a:alpha val="51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31" name="TextBox 3"/>
          <p:cNvSpPr txBox="1"/>
          <p:nvPr/>
        </p:nvSpPr>
        <p:spPr>
          <a:xfrm>
            <a:off x="-47219" y="5548038"/>
            <a:ext cx="4599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促进</a:t>
            </a:r>
            <a:r>
              <a:rPr lang="zh-CN" altLang="en-US" sz="2400" b="1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</a:t>
            </a: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4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2400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，达成</a:t>
            </a: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zh-CN" altLang="en-US" sz="24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共识</a:t>
            </a:r>
            <a:r>
              <a:rPr lang="zh-CN" altLang="en-US" sz="2400" dirty="0">
                <a:solidFill>
                  <a:srgbClr val="20B6BE"/>
                </a:solidFill>
                <a:effectLst>
                  <a:reflection blurRad="6350" stA="25000" endPos="66000" dist="63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 dirty="0">
              <a:solidFill>
                <a:srgbClr val="20B6B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25000" endPos="66000" dist="63500" dir="5400000" sy="-100000" algn="bl" rotWithShape="0"/>
              </a:effectLst>
              <a:latin typeface="Calibri"/>
              <a:ea typeface="宋体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7106899" y="1752741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7906070" y="3187531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7917221" y="4882516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6802098" y="6354478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9804930" y="5942991"/>
            <a:ext cx="1478249" cy="1616398"/>
            <a:chOff x="9886950" y="4535871"/>
            <a:chExt cx="1834461" cy="2005899"/>
          </a:xfrm>
        </p:grpSpPr>
        <p:sp>
          <p:nvSpPr>
            <p:cNvPr id="137" name="圆角矩形 136"/>
            <p:cNvSpPr/>
            <p:nvPr/>
          </p:nvSpPr>
          <p:spPr>
            <a:xfrm>
              <a:off x="10526487" y="5428190"/>
              <a:ext cx="328183" cy="134639"/>
            </a:xfrm>
            <a:prstGeom prst="roundRect">
              <a:avLst/>
            </a:prstGeom>
            <a:solidFill>
              <a:srgbClr val="C87404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8" name="圆角矩形 137"/>
            <p:cNvSpPr/>
            <p:nvPr/>
          </p:nvSpPr>
          <p:spPr>
            <a:xfrm rot="1452078">
              <a:off x="10593807" y="5007442"/>
              <a:ext cx="286109" cy="48806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51" name="椭圆 150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5" name="梯形 154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40" name="椭圆 139"/>
            <p:cNvSpPr/>
            <p:nvPr/>
          </p:nvSpPr>
          <p:spPr>
            <a:xfrm>
              <a:off x="10644296" y="5276721"/>
              <a:ext cx="100980" cy="10098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41" name="直接连接符 140"/>
            <p:cNvCxnSpPr>
              <a:stCxn id="137" idx="2"/>
            </p:cNvCxnSpPr>
            <p:nvPr/>
          </p:nvCxnSpPr>
          <p:spPr>
            <a:xfrm flipH="1">
              <a:off x="10686371" y="5562830"/>
              <a:ext cx="4207" cy="95089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2" name="直接连接符 141"/>
            <p:cNvCxnSpPr/>
            <p:nvPr/>
          </p:nvCxnSpPr>
          <p:spPr>
            <a:xfrm flipH="1">
              <a:off x="10274038" y="5565635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3" name="直接连接符 142"/>
            <p:cNvCxnSpPr/>
            <p:nvPr/>
          </p:nvCxnSpPr>
          <p:spPr>
            <a:xfrm>
              <a:off x="10806985" y="5551610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4" name="直接连接符 143"/>
            <p:cNvCxnSpPr/>
            <p:nvPr/>
          </p:nvCxnSpPr>
          <p:spPr>
            <a:xfrm>
              <a:off x="10080494" y="6530550"/>
              <a:ext cx="1489448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5" name="直接连接符 144"/>
            <p:cNvCxnSpPr/>
            <p:nvPr/>
          </p:nvCxnSpPr>
          <p:spPr>
            <a:xfrm>
              <a:off x="9886950" y="6541770"/>
              <a:ext cx="103784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6" name="直接连接符 145"/>
            <p:cNvCxnSpPr/>
            <p:nvPr/>
          </p:nvCxnSpPr>
          <p:spPr>
            <a:xfrm>
              <a:off x="11665311" y="6527745"/>
              <a:ext cx="56100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47" name="矩形 146"/>
            <p:cNvSpPr/>
            <p:nvPr/>
          </p:nvSpPr>
          <p:spPr>
            <a:xfrm rot="17559220">
              <a:off x="10853495" y="4455518"/>
              <a:ext cx="79608" cy="824798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 rot="17559220">
              <a:off x="10743004" y="4722219"/>
              <a:ext cx="79608" cy="824798"/>
            </a:xfrm>
            <a:prstGeom prst="rect">
              <a:avLst/>
            </a:prstGeom>
            <a:solidFill>
              <a:srgbClr val="FC9204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 rot="17559220">
              <a:off x="10372657" y="4488927"/>
              <a:ext cx="84972" cy="178859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 rot="17559220">
              <a:off x="11189014" y="5155725"/>
              <a:ext cx="256730" cy="87380"/>
            </a:xfrm>
            <a:prstGeom prst="rect">
              <a:avLst/>
            </a:prstGeom>
            <a:solidFill>
              <a:srgbClr val="000000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46000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46000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46000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46000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90" grpId="0" animBg="1"/>
          <p:bldP spid="90" grpId="1" animBg="1"/>
          <p:bldP spid="91" grpId="0" animBg="1"/>
          <p:bldP spid="92" grpId="0"/>
          <p:bldP spid="131" grpId="0"/>
          <p:bldP spid="132" grpId="0"/>
          <p:bldP spid="133" grpId="0"/>
          <p:bldP spid="134" grpId="0"/>
          <p:bldP spid="1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90" grpId="0" animBg="1"/>
          <p:bldP spid="90" grpId="1" animBg="1"/>
          <p:bldP spid="91" grpId="0" animBg="1"/>
          <p:bldP spid="92" grpId="0"/>
          <p:bldP spid="131" grpId="0"/>
          <p:bldP spid="132" grpId="0"/>
          <p:bldP spid="133" grpId="0"/>
          <p:bldP spid="134" grpId="0"/>
          <p:bldP spid="13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0" y="1013463"/>
            <a:ext cx="5832389" cy="6858000"/>
          </a:xfrm>
          <a:prstGeom prst="rect">
            <a:avLst/>
          </a:prstGeom>
          <a:solidFill>
            <a:srgbClr val="19B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1110231" y="2240024"/>
            <a:ext cx="4118464" cy="4118464"/>
          </a:xfrm>
          <a:prstGeom prst="ellipse">
            <a:avLst/>
          </a:prstGeom>
          <a:solidFill>
            <a:srgbClr val="FFFFFF"/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1003138" y="2145289"/>
            <a:ext cx="4334981" cy="4334981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02654" y="2598908"/>
            <a:ext cx="1382735" cy="1382734"/>
            <a:chOff x="1010426" y="1671943"/>
            <a:chExt cx="1382734" cy="1382734"/>
          </a:xfrm>
        </p:grpSpPr>
        <p:grpSp>
          <p:nvGrpSpPr>
            <p:cNvPr id="98" name="组合 97"/>
            <p:cNvGrpSpPr/>
            <p:nvPr/>
          </p:nvGrpSpPr>
          <p:grpSpPr>
            <a:xfrm>
              <a:off x="1010426" y="1671943"/>
              <a:ext cx="1382734" cy="1382734"/>
              <a:chOff x="5533163" y="1969001"/>
              <a:chExt cx="1382734" cy="1382734"/>
            </a:xfrm>
            <a:effectLst>
              <a:outerShdw blurRad="228600" dist="165100" dir="5400000" sx="86000" sy="86000" algn="ctr" rotWithShape="0">
                <a:srgbClr val="000000">
                  <a:alpha val="39000"/>
                </a:srgbClr>
              </a:outerShdw>
            </a:effectLst>
          </p:grpSpPr>
          <p:sp>
            <p:nvSpPr>
              <p:cNvPr id="100" name="椭圆 99"/>
              <p:cNvSpPr/>
              <p:nvPr/>
            </p:nvSpPr>
            <p:spPr>
              <a:xfrm>
                <a:off x="5533163" y="1969001"/>
                <a:ext cx="1382734" cy="1382734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5595265" y="2031103"/>
                <a:ext cx="1258530" cy="1258530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noFill/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99" name="TextBox 18"/>
            <p:cNvSpPr txBox="1"/>
            <p:nvPr/>
          </p:nvSpPr>
          <p:spPr>
            <a:xfrm>
              <a:off x="1261041" y="1908107"/>
              <a:ext cx="80021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动态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2003355" y="4572208"/>
            <a:ext cx="2282475" cy="1115324"/>
            <a:chOff x="7537940" y="4525221"/>
            <a:chExt cx="3329353" cy="1626877"/>
          </a:xfrm>
        </p:grpSpPr>
        <p:grpSp>
          <p:nvGrpSpPr>
            <p:cNvPr id="103" name="组合 102"/>
            <p:cNvGrpSpPr/>
            <p:nvPr/>
          </p:nvGrpSpPr>
          <p:grpSpPr>
            <a:xfrm>
              <a:off x="7821038" y="4936787"/>
              <a:ext cx="1021405" cy="1215311"/>
              <a:chOff x="7821038" y="4936787"/>
              <a:chExt cx="1021405" cy="1215311"/>
            </a:xfrm>
          </p:grpSpPr>
          <p:sp>
            <p:nvSpPr>
              <p:cNvPr id="130" name="矩形 129"/>
              <p:cNvSpPr/>
              <p:nvPr/>
            </p:nvSpPr>
            <p:spPr>
              <a:xfrm>
                <a:off x="8285598" y="5405959"/>
                <a:ext cx="128954" cy="715108"/>
              </a:xfrm>
              <a:prstGeom prst="rect">
                <a:avLst/>
              </a:pr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1" name="圆角矩形 130"/>
              <p:cNvSpPr/>
              <p:nvPr/>
            </p:nvSpPr>
            <p:spPr>
              <a:xfrm>
                <a:off x="7924800" y="4938408"/>
                <a:ext cx="907916" cy="666346"/>
              </a:xfrm>
              <a:prstGeom prst="roundRect">
                <a:avLst>
                  <a:gd name="adj" fmla="val 50000"/>
                </a:avLst>
              </a:prstGeom>
              <a:solidFill>
                <a:srgbClr val="FDD52B"/>
              </a:solidFill>
              <a:ln w="508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2" name="任意多边形 131"/>
              <p:cNvSpPr/>
              <p:nvPr/>
            </p:nvSpPr>
            <p:spPr>
              <a:xfrm rot="3099031">
                <a:off x="7850430" y="5784440"/>
                <a:ext cx="491860" cy="243455"/>
              </a:xfrm>
              <a:custGeom>
                <a:avLst/>
                <a:gdLst>
                  <a:gd name="connsiteX0" fmla="*/ 408045 w 807528"/>
                  <a:gd name="connsiteY0" fmla="*/ 0 h 340759"/>
                  <a:gd name="connsiteX1" fmla="*/ 770124 w 807528"/>
                  <a:gd name="connsiteY1" fmla="*/ 120039 h 340759"/>
                  <a:gd name="connsiteX2" fmla="*/ 807528 w 807528"/>
                  <a:gd name="connsiteY2" fmla="*/ 163008 h 340759"/>
                  <a:gd name="connsiteX3" fmla="*/ 801821 w 807528"/>
                  <a:gd name="connsiteY3" fmla="*/ 174472 h 340759"/>
                  <a:gd name="connsiteX4" fmla="*/ 399483 w 807528"/>
                  <a:gd name="connsiteY4" fmla="*/ 340759 h 340759"/>
                  <a:gd name="connsiteX5" fmla="*/ 37405 w 807528"/>
                  <a:gd name="connsiteY5" fmla="*/ 220720 h 340759"/>
                  <a:gd name="connsiteX6" fmla="*/ 0 w 807528"/>
                  <a:gd name="connsiteY6" fmla="*/ 177751 h 340759"/>
                  <a:gd name="connsiteX7" fmla="*/ 5708 w 807528"/>
                  <a:gd name="connsiteY7" fmla="*/ 166287 h 340759"/>
                  <a:gd name="connsiteX8" fmla="*/ 408045 w 807528"/>
                  <a:gd name="connsiteY8" fmla="*/ 0 h 34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28" h="340759">
                    <a:moveTo>
                      <a:pt x="408045" y="0"/>
                    </a:moveTo>
                    <a:cubicBezTo>
                      <a:pt x="558768" y="0"/>
                      <a:pt x="691654" y="47616"/>
                      <a:pt x="770124" y="120039"/>
                    </a:cubicBezTo>
                    <a:lnTo>
                      <a:pt x="807528" y="163008"/>
                    </a:lnTo>
                    <a:lnTo>
                      <a:pt x="801821" y="174472"/>
                    </a:lnTo>
                    <a:cubicBezTo>
                      <a:pt x="735534" y="272192"/>
                      <a:pt x="580350" y="340759"/>
                      <a:pt x="399483" y="340759"/>
                    </a:cubicBezTo>
                    <a:cubicBezTo>
                      <a:pt x="248761" y="340759"/>
                      <a:pt x="115874" y="293143"/>
                      <a:pt x="37405" y="220720"/>
                    </a:cubicBezTo>
                    <a:lnTo>
                      <a:pt x="0" y="177751"/>
                    </a:lnTo>
                    <a:lnTo>
                      <a:pt x="5708" y="166287"/>
                    </a:lnTo>
                    <a:cubicBezTo>
                      <a:pt x="71995" y="68567"/>
                      <a:pt x="227178" y="0"/>
                      <a:pt x="4080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3" name="任意多边形 132"/>
              <p:cNvSpPr/>
              <p:nvPr/>
            </p:nvSpPr>
            <p:spPr>
              <a:xfrm rot="18500969" flipH="1">
                <a:off x="8342800" y="5772717"/>
                <a:ext cx="491860" cy="243455"/>
              </a:xfrm>
              <a:custGeom>
                <a:avLst/>
                <a:gdLst>
                  <a:gd name="connsiteX0" fmla="*/ 408045 w 807528"/>
                  <a:gd name="connsiteY0" fmla="*/ 0 h 340759"/>
                  <a:gd name="connsiteX1" fmla="*/ 770124 w 807528"/>
                  <a:gd name="connsiteY1" fmla="*/ 120039 h 340759"/>
                  <a:gd name="connsiteX2" fmla="*/ 807528 w 807528"/>
                  <a:gd name="connsiteY2" fmla="*/ 163008 h 340759"/>
                  <a:gd name="connsiteX3" fmla="*/ 801821 w 807528"/>
                  <a:gd name="connsiteY3" fmla="*/ 174472 h 340759"/>
                  <a:gd name="connsiteX4" fmla="*/ 399483 w 807528"/>
                  <a:gd name="connsiteY4" fmla="*/ 340759 h 340759"/>
                  <a:gd name="connsiteX5" fmla="*/ 37405 w 807528"/>
                  <a:gd name="connsiteY5" fmla="*/ 220720 h 340759"/>
                  <a:gd name="connsiteX6" fmla="*/ 0 w 807528"/>
                  <a:gd name="connsiteY6" fmla="*/ 177751 h 340759"/>
                  <a:gd name="connsiteX7" fmla="*/ 5708 w 807528"/>
                  <a:gd name="connsiteY7" fmla="*/ 166287 h 340759"/>
                  <a:gd name="connsiteX8" fmla="*/ 408045 w 807528"/>
                  <a:gd name="connsiteY8" fmla="*/ 0 h 34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28" h="340759">
                    <a:moveTo>
                      <a:pt x="408045" y="0"/>
                    </a:moveTo>
                    <a:cubicBezTo>
                      <a:pt x="558768" y="0"/>
                      <a:pt x="691654" y="47616"/>
                      <a:pt x="770124" y="120039"/>
                    </a:cubicBezTo>
                    <a:lnTo>
                      <a:pt x="807528" y="163008"/>
                    </a:lnTo>
                    <a:lnTo>
                      <a:pt x="801821" y="174472"/>
                    </a:lnTo>
                    <a:cubicBezTo>
                      <a:pt x="735534" y="272192"/>
                      <a:pt x="580350" y="340759"/>
                      <a:pt x="399483" y="340759"/>
                    </a:cubicBezTo>
                    <a:cubicBezTo>
                      <a:pt x="248761" y="340759"/>
                      <a:pt x="115874" y="293143"/>
                      <a:pt x="37405" y="220720"/>
                    </a:cubicBezTo>
                    <a:lnTo>
                      <a:pt x="0" y="177751"/>
                    </a:lnTo>
                    <a:lnTo>
                      <a:pt x="5708" y="166287"/>
                    </a:lnTo>
                    <a:cubicBezTo>
                      <a:pt x="71995" y="68567"/>
                      <a:pt x="227178" y="0"/>
                      <a:pt x="4080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4" name="圆角矩形 49"/>
              <p:cNvSpPr/>
              <p:nvPr/>
            </p:nvSpPr>
            <p:spPr>
              <a:xfrm>
                <a:off x="7821038" y="4936787"/>
                <a:ext cx="1021405" cy="666346"/>
              </a:xfrm>
              <a:custGeom>
                <a:avLst/>
                <a:gdLst>
                  <a:gd name="connsiteX0" fmla="*/ 0 w 1021405"/>
                  <a:gd name="connsiteY0" fmla="*/ 333173 h 666346"/>
                  <a:gd name="connsiteX1" fmla="*/ 333173 w 1021405"/>
                  <a:gd name="connsiteY1" fmla="*/ 0 h 666346"/>
                  <a:gd name="connsiteX2" fmla="*/ 688232 w 1021405"/>
                  <a:gd name="connsiteY2" fmla="*/ 0 h 666346"/>
                  <a:gd name="connsiteX3" fmla="*/ 1021405 w 1021405"/>
                  <a:gd name="connsiteY3" fmla="*/ 333173 h 666346"/>
                  <a:gd name="connsiteX4" fmla="*/ 1021405 w 1021405"/>
                  <a:gd name="connsiteY4" fmla="*/ 333173 h 666346"/>
                  <a:gd name="connsiteX5" fmla="*/ 688232 w 1021405"/>
                  <a:gd name="connsiteY5" fmla="*/ 666346 h 666346"/>
                  <a:gd name="connsiteX6" fmla="*/ 333173 w 1021405"/>
                  <a:gd name="connsiteY6" fmla="*/ 666346 h 666346"/>
                  <a:gd name="connsiteX7" fmla="*/ 0 w 1021405"/>
                  <a:gd name="connsiteY7" fmla="*/ 333173 h 666346"/>
                  <a:gd name="connsiteX0" fmla="*/ 0 w 1021405"/>
                  <a:gd name="connsiteY0" fmla="*/ 338037 h 671210"/>
                  <a:gd name="connsiteX1" fmla="*/ 333173 w 1021405"/>
                  <a:gd name="connsiteY1" fmla="*/ 4864 h 671210"/>
                  <a:gd name="connsiteX2" fmla="*/ 466928 w 1021405"/>
                  <a:gd name="connsiteY2" fmla="*/ 0 h 671210"/>
                  <a:gd name="connsiteX3" fmla="*/ 688232 w 1021405"/>
                  <a:gd name="connsiteY3" fmla="*/ 4864 h 671210"/>
                  <a:gd name="connsiteX4" fmla="*/ 1021405 w 1021405"/>
                  <a:gd name="connsiteY4" fmla="*/ 338037 h 671210"/>
                  <a:gd name="connsiteX5" fmla="*/ 1021405 w 1021405"/>
                  <a:gd name="connsiteY5" fmla="*/ 338037 h 671210"/>
                  <a:gd name="connsiteX6" fmla="*/ 688232 w 1021405"/>
                  <a:gd name="connsiteY6" fmla="*/ 671210 h 671210"/>
                  <a:gd name="connsiteX7" fmla="*/ 333173 w 1021405"/>
                  <a:gd name="connsiteY7" fmla="*/ 671210 h 671210"/>
                  <a:gd name="connsiteX8" fmla="*/ 0 w 1021405"/>
                  <a:gd name="connsiteY8" fmla="*/ 338037 h 671210"/>
                  <a:gd name="connsiteX0" fmla="*/ 0 w 1021405"/>
                  <a:gd name="connsiteY0" fmla="*/ 338037 h 671210"/>
                  <a:gd name="connsiteX1" fmla="*/ 333173 w 1021405"/>
                  <a:gd name="connsiteY1" fmla="*/ 4864 h 671210"/>
                  <a:gd name="connsiteX2" fmla="*/ 466928 w 1021405"/>
                  <a:gd name="connsiteY2" fmla="*/ 0 h 671210"/>
                  <a:gd name="connsiteX3" fmla="*/ 583660 w 1021405"/>
                  <a:gd name="connsiteY3" fmla="*/ 4864 h 671210"/>
                  <a:gd name="connsiteX4" fmla="*/ 688232 w 1021405"/>
                  <a:gd name="connsiteY4" fmla="*/ 4864 h 671210"/>
                  <a:gd name="connsiteX5" fmla="*/ 1021405 w 1021405"/>
                  <a:gd name="connsiteY5" fmla="*/ 338037 h 671210"/>
                  <a:gd name="connsiteX6" fmla="*/ 1021405 w 1021405"/>
                  <a:gd name="connsiteY6" fmla="*/ 338037 h 671210"/>
                  <a:gd name="connsiteX7" fmla="*/ 688232 w 1021405"/>
                  <a:gd name="connsiteY7" fmla="*/ 671210 h 671210"/>
                  <a:gd name="connsiteX8" fmla="*/ 333173 w 1021405"/>
                  <a:gd name="connsiteY8" fmla="*/ 671210 h 671210"/>
                  <a:gd name="connsiteX9" fmla="*/ 0 w 1021405"/>
                  <a:gd name="connsiteY9" fmla="*/ 338037 h 671210"/>
                  <a:gd name="connsiteX0" fmla="*/ 466928 w 1021405"/>
                  <a:gd name="connsiteY0" fmla="*/ 0 h 671210"/>
                  <a:gd name="connsiteX1" fmla="*/ 583660 w 1021405"/>
                  <a:gd name="connsiteY1" fmla="*/ 4864 h 671210"/>
                  <a:gd name="connsiteX2" fmla="*/ 688232 w 1021405"/>
                  <a:gd name="connsiteY2" fmla="*/ 4864 h 671210"/>
                  <a:gd name="connsiteX3" fmla="*/ 1021405 w 1021405"/>
                  <a:gd name="connsiteY3" fmla="*/ 338037 h 671210"/>
                  <a:gd name="connsiteX4" fmla="*/ 1021405 w 1021405"/>
                  <a:gd name="connsiteY4" fmla="*/ 338037 h 671210"/>
                  <a:gd name="connsiteX5" fmla="*/ 688232 w 1021405"/>
                  <a:gd name="connsiteY5" fmla="*/ 671210 h 671210"/>
                  <a:gd name="connsiteX6" fmla="*/ 333173 w 1021405"/>
                  <a:gd name="connsiteY6" fmla="*/ 671210 h 671210"/>
                  <a:gd name="connsiteX7" fmla="*/ 0 w 1021405"/>
                  <a:gd name="connsiteY7" fmla="*/ 338037 h 671210"/>
                  <a:gd name="connsiteX8" fmla="*/ 333173 w 1021405"/>
                  <a:gd name="connsiteY8" fmla="*/ 4864 h 671210"/>
                  <a:gd name="connsiteX9" fmla="*/ 558368 w 1021405"/>
                  <a:gd name="connsiteY9" fmla="*/ 91440 h 671210"/>
                  <a:gd name="connsiteX0" fmla="*/ 466928 w 1021405"/>
                  <a:gd name="connsiteY0" fmla="*/ 0 h 671210"/>
                  <a:gd name="connsiteX1" fmla="*/ 583660 w 1021405"/>
                  <a:gd name="connsiteY1" fmla="*/ 4864 h 671210"/>
                  <a:gd name="connsiteX2" fmla="*/ 688232 w 1021405"/>
                  <a:gd name="connsiteY2" fmla="*/ 4864 h 671210"/>
                  <a:gd name="connsiteX3" fmla="*/ 1021405 w 1021405"/>
                  <a:gd name="connsiteY3" fmla="*/ 338037 h 671210"/>
                  <a:gd name="connsiteX4" fmla="*/ 1021405 w 1021405"/>
                  <a:gd name="connsiteY4" fmla="*/ 338037 h 671210"/>
                  <a:gd name="connsiteX5" fmla="*/ 688232 w 1021405"/>
                  <a:gd name="connsiteY5" fmla="*/ 671210 h 671210"/>
                  <a:gd name="connsiteX6" fmla="*/ 333173 w 1021405"/>
                  <a:gd name="connsiteY6" fmla="*/ 671210 h 671210"/>
                  <a:gd name="connsiteX7" fmla="*/ 0 w 1021405"/>
                  <a:gd name="connsiteY7" fmla="*/ 338037 h 671210"/>
                  <a:gd name="connsiteX8" fmla="*/ 333173 w 1021405"/>
                  <a:gd name="connsiteY8" fmla="*/ 4864 h 671210"/>
                  <a:gd name="connsiteX0" fmla="*/ 583660 w 1021405"/>
                  <a:gd name="connsiteY0" fmla="*/ 0 h 666346"/>
                  <a:gd name="connsiteX1" fmla="*/ 688232 w 1021405"/>
                  <a:gd name="connsiteY1" fmla="*/ 0 h 666346"/>
                  <a:gd name="connsiteX2" fmla="*/ 1021405 w 1021405"/>
                  <a:gd name="connsiteY2" fmla="*/ 333173 h 666346"/>
                  <a:gd name="connsiteX3" fmla="*/ 1021405 w 1021405"/>
                  <a:gd name="connsiteY3" fmla="*/ 333173 h 666346"/>
                  <a:gd name="connsiteX4" fmla="*/ 688232 w 1021405"/>
                  <a:gd name="connsiteY4" fmla="*/ 666346 h 666346"/>
                  <a:gd name="connsiteX5" fmla="*/ 333173 w 1021405"/>
                  <a:gd name="connsiteY5" fmla="*/ 666346 h 666346"/>
                  <a:gd name="connsiteX6" fmla="*/ 0 w 1021405"/>
                  <a:gd name="connsiteY6" fmla="*/ 333173 h 666346"/>
                  <a:gd name="connsiteX7" fmla="*/ 333173 w 1021405"/>
                  <a:gd name="connsiteY7" fmla="*/ 0 h 66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1405" h="666346">
                    <a:moveTo>
                      <a:pt x="583660" y="0"/>
                    </a:moveTo>
                    <a:lnTo>
                      <a:pt x="688232" y="0"/>
                    </a:lnTo>
                    <a:cubicBezTo>
                      <a:pt x="872238" y="0"/>
                      <a:pt x="1021405" y="149167"/>
                      <a:pt x="1021405" y="333173"/>
                    </a:cubicBezTo>
                    <a:lnTo>
                      <a:pt x="1021405" y="333173"/>
                    </a:lnTo>
                    <a:cubicBezTo>
                      <a:pt x="1021405" y="517179"/>
                      <a:pt x="872238" y="666346"/>
                      <a:pt x="688232" y="666346"/>
                    </a:cubicBezTo>
                    <a:lnTo>
                      <a:pt x="333173" y="666346"/>
                    </a:lnTo>
                    <a:cubicBezTo>
                      <a:pt x="149167" y="666346"/>
                      <a:pt x="0" y="517179"/>
                      <a:pt x="0" y="333173"/>
                    </a:cubicBezTo>
                    <a:cubicBezTo>
                      <a:pt x="0" y="149167"/>
                      <a:pt x="149167" y="0"/>
                      <a:pt x="333173" y="0"/>
                    </a:cubicBezTo>
                  </a:path>
                </a:pathLst>
              </a:cu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135" name="直接连接符 134"/>
              <p:cNvCxnSpPr/>
              <p:nvPr/>
            </p:nvCxnSpPr>
            <p:spPr>
              <a:xfrm>
                <a:off x="8229599" y="4938408"/>
                <a:ext cx="115111" cy="0"/>
              </a:xfrm>
              <a:prstGeom prst="line">
                <a:avLst/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36" name="椭圆 135"/>
              <p:cNvSpPr/>
              <p:nvPr/>
            </p:nvSpPr>
            <p:spPr>
              <a:xfrm>
                <a:off x="8149921" y="5306748"/>
                <a:ext cx="82977" cy="82977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8472257" y="5296539"/>
                <a:ext cx="82977" cy="82977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8" name="弧形 137"/>
              <p:cNvSpPr/>
              <p:nvPr/>
            </p:nvSpPr>
            <p:spPr>
              <a:xfrm>
                <a:off x="8230366" y="5170608"/>
                <a:ext cx="238385" cy="238385"/>
              </a:xfrm>
              <a:prstGeom prst="arc">
                <a:avLst>
                  <a:gd name="adj1" fmla="val 4238669"/>
                  <a:gd name="adj2" fmla="val 6386865"/>
                </a:avLst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8706254" y="4525221"/>
              <a:ext cx="1011675" cy="1625256"/>
              <a:chOff x="8706254" y="4525221"/>
              <a:chExt cx="1011675" cy="1625256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9120555" y="5404338"/>
                <a:ext cx="128954" cy="715108"/>
              </a:xfrm>
              <a:prstGeom prst="rect">
                <a:avLst/>
              </a:pr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119" name="组合 118"/>
              <p:cNvGrpSpPr/>
              <p:nvPr/>
            </p:nvGrpSpPr>
            <p:grpSpPr>
              <a:xfrm>
                <a:off x="8716119" y="4922330"/>
                <a:ext cx="1001810" cy="749032"/>
                <a:chOff x="8768382" y="3387986"/>
                <a:chExt cx="1038905" cy="802349"/>
              </a:xfrm>
            </p:grpSpPr>
            <p:sp>
              <p:nvSpPr>
                <p:cNvPr id="126" name="任意多边形 125"/>
                <p:cNvSpPr/>
                <p:nvPr/>
              </p:nvSpPr>
              <p:spPr>
                <a:xfrm>
                  <a:off x="8768382" y="3387986"/>
                  <a:ext cx="1013829" cy="802349"/>
                </a:xfrm>
                <a:custGeom>
                  <a:avLst/>
                  <a:gdLst>
                    <a:gd name="connsiteX0" fmla="*/ 112711 w 984738"/>
                    <a:gd name="connsiteY0" fmla="*/ 0 h 802348"/>
                    <a:gd name="connsiteX1" fmla="*/ 492370 w 984738"/>
                    <a:gd name="connsiteY1" fmla="*/ 345144 h 802348"/>
                    <a:gd name="connsiteX2" fmla="*/ 872027 w 984738"/>
                    <a:gd name="connsiteY2" fmla="*/ 1 h 802348"/>
                    <a:gd name="connsiteX3" fmla="*/ 900649 w 984738"/>
                    <a:gd name="connsiteY3" fmla="*/ 34691 h 802348"/>
                    <a:gd name="connsiteX4" fmla="*/ 984738 w 984738"/>
                    <a:gd name="connsiteY4" fmla="*/ 309979 h 802348"/>
                    <a:gd name="connsiteX5" fmla="*/ 492369 w 984738"/>
                    <a:gd name="connsiteY5" fmla="*/ 802348 h 802348"/>
                    <a:gd name="connsiteX6" fmla="*/ 0 w 984738"/>
                    <a:gd name="connsiteY6" fmla="*/ 309979 h 802348"/>
                    <a:gd name="connsiteX7" fmla="*/ 84089 w 984738"/>
                    <a:gd name="connsiteY7" fmla="*/ 34691 h 80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4738" h="802348">
                      <a:moveTo>
                        <a:pt x="112711" y="0"/>
                      </a:moveTo>
                      <a:lnTo>
                        <a:pt x="492370" y="345144"/>
                      </a:lnTo>
                      <a:lnTo>
                        <a:pt x="872027" y="1"/>
                      </a:lnTo>
                      <a:lnTo>
                        <a:pt x="900649" y="34691"/>
                      </a:lnTo>
                      <a:cubicBezTo>
                        <a:pt x="953738" y="113274"/>
                        <a:pt x="984738" y="208006"/>
                        <a:pt x="984738" y="309979"/>
                      </a:cubicBezTo>
                      <a:cubicBezTo>
                        <a:pt x="984738" y="581907"/>
                        <a:pt x="764297" y="802348"/>
                        <a:pt x="492369" y="802348"/>
                      </a:cubicBezTo>
                      <a:cubicBezTo>
                        <a:pt x="220441" y="802348"/>
                        <a:pt x="0" y="581907"/>
                        <a:pt x="0" y="309979"/>
                      </a:cubicBezTo>
                      <a:cubicBezTo>
                        <a:pt x="0" y="208006"/>
                        <a:pt x="31000" y="113274"/>
                        <a:pt x="84089" y="34691"/>
                      </a:cubicBezTo>
                      <a:close/>
                    </a:path>
                  </a:pathLst>
                </a:custGeom>
                <a:solidFill>
                  <a:srgbClr val="F6960A"/>
                </a:solidFill>
                <a:ln w="508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7" name="任意多边形 126"/>
                <p:cNvSpPr/>
                <p:nvPr/>
              </p:nvSpPr>
              <p:spPr>
                <a:xfrm>
                  <a:off x="8805900" y="3817414"/>
                  <a:ext cx="405112" cy="367739"/>
                </a:xfrm>
                <a:custGeom>
                  <a:avLst/>
                  <a:gdLst>
                    <a:gd name="connsiteX0" fmla="*/ 144897 w 405112"/>
                    <a:gd name="connsiteY0" fmla="*/ 0 h 367740"/>
                    <a:gd name="connsiteX1" fmla="*/ 405112 w 405112"/>
                    <a:gd name="connsiteY1" fmla="*/ 260215 h 367740"/>
                    <a:gd name="connsiteX2" fmla="*/ 384663 w 405112"/>
                    <a:gd name="connsiteY2" fmla="*/ 361503 h 367740"/>
                    <a:gd name="connsiteX3" fmla="*/ 381277 w 405112"/>
                    <a:gd name="connsiteY3" fmla="*/ 367740 h 367740"/>
                    <a:gd name="connsiteX4" fmla="*/ 364124 w 405112"/>
                    <a:gd name="connsiteY4" fmla="*/ 366011 h 367740"/>
                    <a:gd name="connsiteX5" fmla="*/ 9678 w 405112"/>
                    <a:gd name="connsiteY5" fmla="*/ 75297 h 367740"/>
                    <a:gd name="connsiteX6" fmla="*/ 0 w 405112"/>
                    <a:gd name="connsiteY6" fmla="*/ 44120 h 367740"/>
                    <a:gd name="connsiteX7" fmla="*/ 43609 w 405112"/>
                    <a:gd name="connsiteY7" fmla="*/ 20449 h 367740"/>
                    <a:gd name="connsiteX8" fmla="*/ 144897 w 405112"/>
                    <a:gd name="connsiteY8" fmla="*/ 0 h 367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112" h="367740">
                      <a:moveTo>
                        <a:pt x="144897" y="0"/>
                      </a:moveTo>
                      <a:cubicBezTo>
                        <a:pt x="288610" y="0"/>
                        <a:pt x="405112" y="116502"/>
                        <a:pt x="405112" y="260215"/>
                      </a:cubicBezTo>
                      <a:cubicBezTo>
                        <a:pt x="405112" y="296143"/>
                        <a:pt x="397831" y="330371"/>
                        <a:pt x="384663" y="361503"/>
                      </a:cubicBezTo>
                      <a:lnTo>
                        <a:pt x="381277" y="367740"/>
                      </a:lnTo>
                      <a:lnTo>
                        <a:pt x="364124" y="366011"/>
                      </a:lnTo>
                      <a:cubicBezTo>
                        <a:pt x="203864" y="333217"/>
                        <a:pt x="71966" y="222563"/>
                        <a:pt x="9678" y="75297"/>
                      </a:cubicBezTo>
                      <a:lnTo>
                        <a:pt x="0" y="44120"/>
                      </a:lnTo>
                      <a:lnTo>
                        <a:pt x="43609" y="20449"/>
                      </a:lnTo>
                      <a:cubicBezTo>
                        <a:pt x="74741" y="7282"/>
                        <a:pt x="108969" y="0"/>
                        <a:pt x="14489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08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8" name="任意多边形 127"/>
                <p:cNvSpPr/>
                <p:nvPr/>
              </p:nvSpPr>
              <p:spPr>
                <a:xfrm>
                  <a:off x="9518515" y="3706239"/>
                  <a:ext cx="288772" cy="374147"/>
                </a:xfrm>
                <a:custGeom>
                  <a:avLst/>
                  <a:gdLst>
                    <a:gd name="connsiteX0" fmla="*/ 194554 w 288772"/>
                    <a:gd name="connsiteY0" fmla="*/ 0 h 374147"/>
                    <a:gd name="connsiteX1" fmla="*/ 270283 w 288772"/>
                    <a:gd name="connsiteY1" fmla="*/ 15289 h 374147"/>
                    <a:gd name="connsiteX2" fmla="*/ 288772 w 288772"/>
                    <a:gd name="connsiteY2" fmla="*/ 27755 h 374147"/>
                    <a:gd name="connsiteX3" fmla="*/ 281202 w 288772"/>
                    <a:gd name="connsiteY3" fmla="*/ 102850 h 374147"/>
                    <a:gd name="connsiteX4" fmla="*/ 146994 w 288772"/>
                    <a:gd name="connsiteY4" fmla="*/ 351778 h 374147"/>
                    <a:gd name="connsiteX5" fmla="*/ 119882 w 288772"/>
                    <a:gd name="connsiteY5" fmla="*/ 374147 h 374147"/>
                    <a:gd name="connsiteX6" fmla="*/ 118825 w 288772"/>
                    <a:gd name="connsiteY6" fmla="*/ 373819 h 374147"/>
                    <a:gd name="connsiteX7" fmla="*/ 0 w 288772"/>
                    <a:gd name="connsiteY7" fmla="*/ 194554 h 374147"/>
                    <a:gd name="connsiteX8" fmla="*/ 194554 w 288772"/>
                    <a:gd name="connsiteY8" fmla="*/ 0 h 37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772" h="374147">
                      <a:moveTo>
                        <a:pt x="194554" y="0"/>
                      </a:moveTo>
                      <a:cubicBezTo>
                        <a:pt x="221417" y="0"/>
                        <a:pt x="247007" y="5444"/>
                        <a:pt x="270283" y="15289"/>
                      </a:cubicBezTo>
                      <a:lnTo>
                        <a:pt x="288772" y="27755"/>
                      </a:lnTo>
                      <a:lnTo>
                        <a:pt x="281202" y="102850"/>
                      </a:lnTo>
                      <a:cubicBezTo>
                        <a:pt x="261526" y="199006"/>
                        <a:pt x="213820" y="284952"/>
                        <a:pt x="146994" y="351778"/>
                      </a:cubicBezTo>
                      <a:lnTo>
                        <a:pt x="119882" y="374147"/>
                      </a:lnTo>
                      <a:lnTo>
                        <a:pt x="118825" y="373819"/>
                      </a:lnTo>
                      <a:cubicBezTo>
                        <a:pt x="48997" y="344284"/>
                        <a:pt x="0" y="275141"/>
                        <a:pt x="0" y="194554"/>
                      </a:cubicBezTo>
                      <a:cubicBezTo>
                        <a:pt x="0" y="87105"/>
                        <a:pt x="87105" y="0"/>
                        <a:pt x="19455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08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9" name="任意多边形 128"/>
                <p:cNvSpPr/>
                <p:nvPr/>
              </p:nvSpPr>
              <p:spPr>
                <a:xfrm>
                  <a:off x="9150487" y="3621677"/>
                  <a:ext cx="286966" cy="222370"/>
                </a:xfrm>
                <a:custGeom>
                  <a:avLst/>
                  <a:gdLst>
                    <a:gd name="connsiteX0" fmla="*/ 26808 w 286966"/>
                    <a:gd name="connsiteY0" fmla="*/ 0 h 222370"/>
                    <a:gd name="connsiteX1" fmla="*/ 157139 w 286966"/>
                    <a:gd name="connsiteY1" fmla="*/ 118482 h 222370"/>
                    <a:gd name="connsiteX2" fmla="*/ 270537 w 286966"/>
                    <a:gd name="connsiteY2" fmla="*/ 15393 h 222370"/>
                    <a:gd name="connsiteX3" fmla="*/ 275691 w 286966"/>
                    <a:gd name="connsiteY3" fmla="*/ 23037 h 222370"/>
                    <a:gd name="connsiteX4" fmla="*/ 286966 w 286966"/>
                    <a:gd name="connsiteY4" fmla="*/ 78887 h 222370"/>
                    <a:gd name="connsiteX5" fmla="*/ 143483 w 286966"/>
                    <a:gd name="connsiteY5" fmla="*/ 222370 h 222370"/>
                    <a:gd name="connsiteX6" fmla="*/ 0 w 286966"/>
                    <a:gd name="connsiteY6" fmla="*/ 78887 h 222370"/>
                    <a:gd name="connsiteX7" fmla="*/ 11276 w 286966"/>
                    <a:gd name="connsiteY7" fmla="*/ 23037 h 222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6966" h="222370">
                      <a:moveTo>
                        <a:pt x="26808" y="0"/>
                      </a:moveTo>
                      <a:lnTo>
                        <a:pt x="157139" y="118482"/>
                      </a:lnTo>
                      <a:lnTo>
                        <a:pt x="270537" y="15393"/>
                      </a:lnTo>
                      <a:lnTo>
                        <a:pt x="275691" y="23037"/>
                      </a:lnTo>
                      <a:cubicBezTo>
                        <a:pt x="282951" y="40203"/>
                        <a:pt x="286966" y="59077"/>
                        <a:pt x="286966" y="78887"/>
                      </a:cubicBezTo>
                      <a:cubicBezTo>
                        <a:pt x="286966" y="158130"/>
                        <a:pt x="222726" y="222370"/>
                        <a:pt x="143483" y="222370"/>
                      </a:cubicBezTo>
                      <a:cubicBezTo>
                        <a:pt x="64240" y="222370"/>
                        <a:pt x="0" y="158130"/>
                        <a:pt x="0" y="78887"/>
                      </a:cubicBezTo>
                      <a:cubicBezTo>
                        <a:pt x="0" y="59077"/>
                        <a:pt x="4015" y="40203"/>
                        <a:pt x="11276" y="2303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08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20" name="任意多边形 119"/>
              <p:cNvSpPr/>
              <p:nvPr/>
            </p:nvSpPr>
            <p:spPr>
              <a:xfrm rot="3099031">
                <a:off x="8685387" y="5782819"/>
                <a:ext cx="491860" cy="243455"/>
              </a:xfrm>
              <a:custGeom>
                <a:avLst/>
                <a:gdLst>
                  <a:gd name="connsiteX0" fmla="*/ 408045 w 807528"/>
                  <a:gd name="connsiteY0" fmla="*/ 0 h 340759"/>
                  <a:gd name="connsiteX1" fmla="*/ 770124 w 807528"/>
                  <a:gd name="connsiteY1" fmla="*/ 120039 h 340759"/>
                  <a:gd name="connsiteX2" fmla="*/ 807528 w 807528"/>
                  <a:gd name="connsiteY2" fmla="*/ 163008 h 340759"/>
                  <a:gd name="connsiteX3" fmla="*/ 801821 w 807528"/>
                  <a:gd name="connsiteY3" fmla="*/ 174472 h 340759"/>
                  <a:gd name="connsiteX4" fmla="*/ 399483 w 807528"/>
                  <a:gd name="connsiteY4" fmla="*/ 340759 h 340759"/>
                  <a:gd name="connsiteX5" fmla="*/ 37405 w 807528"/>
                  <a:gd name="connsiteY5" fmla="*/ 220720 h 340759"/>
                  <a:gd name="connsiteX6" fmla="*/ 0 w 807528"/>
                  <a:gd name="connsiteY6" fmla="*/ 177751 h 340759"/>
                  <a:gd name="connsiteX7" fmla="*/ 5708 w 807528"/>
                  <a:gd name="connsiteY7" fmla="*/ 166287 h 340759"/>
                  <a:gd name="connsiteX8" fmla="*/ 408045 w 807528"/>
                  <a:gd name="connsiteY8" fmla="*/ 0 h 34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28" h="340759">
                    <a:moveTo>
                      <a:pt x="408045" y="0"/>
                    </a:moveTo>
                    <a:cubicBezTo>
                      <a:pt x="558768" y="0"/>
                      <a:pt x="691654" y="47616"/>
                      <a:pt x="770124" y="120039"/>
                    </a:cubicBezTo>
                    <a:lnTo>
                      <a:pt x="807528" y="163008"/>
                    </a:lnTo>
                    <a:lnTo>
                      <a:pt x="801821" y="174472"/>
                    </a:lnTo>
                    <a:cubicBezTo>
                      <a:pt x="735534" y="272192"/>
                      <a:pt x="580350" y="340759"/>
                      <a:pt x="399483" y="340759"/>
                    </a:cubicBezTo>
                    <a:cubicBezTo>
                      <a:pt x="248761" y="340759"/>
                      <a:pt x="115874" y="293143"/>
                      <a:pt x="37405" y="220720"/>
                    </a:cubicBezTo>
                    <a:lnTo>
                      <a:pt x="0" y="177751"/>
                    </a:lnTo>
                    <a:lnTo>
                      <a:pt x="5708" y="166287"/>
                    </a:lnTo>
                    <a:cubicBezTo>
                      <a:pt x="71995" y="68567"/>
                      <a:pt x="227178" y="0"/>
                      <a:pt x="4080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1" name="任意多边形 120"/>
              <p:cNvSpPr/>
              <p:nvPr/>
            </p:nvSpPr>
            <p:spPr>
              <a:xfrm rot="18500969" flipH="1">
                <a:off x="9177757" y="5771096"/>
                <a:ext cx="491860" cy="243455"/>
              </a:xfrm>
              <a:custGeom>
                <a:avLst/>
                <a:gdLst>
                  <a:gd name="connsiteX0" fmla="*/ 408045 w 807528"/>
                  <a:gd name="connsiteY0" fmla="*/ 0 h 340759"/>
                  <a:gd name="connsiteX1" fmla="*/ 770124 w 807528"/>
                  <a:gd name="connsiteY1" fmla="*/ 120039 h 340759"/>
                  <a:gd name="connsiteX2" fmla="*/ 807528 w 807528"/>
                  <a:gd name="connsiteY2" fmla="*/ 163008 h 340759"/>
                  <a:gd name="connsiteX3" fmla="*/ 801821 w 807528"/>
                  <a:gd name="connsiteY3" fmla="*/ 174472 h 340759"/>
                  <a:gd name="connsiteX4" fmla="*/ 399483 w 807528"/>
                  <a:gd name="connsiteY4" fmla="*/ 340759 h 340759"/>
                  <a:gd name="connsiteX5" fmla="*/ 37405 w 807528"/>
                  <a:gd name="connsiteY5" fmla="*/ 220720 h 340759"/>
                  <a:gd name="connsiteX6" fmla="*/ 0 w 807528"/>
                  <a:gd name="connsiteY6" fmla="*/ 177751 h 340759"/>
                  <a:gd name="connsiteX7" fmla="*/ 5708 w 807528"/>
                  <a:gd name="connsiteY7" fmla="*/ 166287 h 340759"/>
                  <a:gd name="connsiteX8" fmla="*/ 408045 w 807528"/>
                  <a:gd name="connsiteY8" fmla="*/ 0 h 34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28" h="340759">
                    <a:moveTo>
                      <a:pt x="408045" y="0"/>
                    </a:moveTo>
                    <a:cubicBezTo>
                      <a:pt x="558768" y="0"/>
                      <a:pt x="691654" y="47616"/>
                      <a:pt x="770124" y="120039"/>
                    </a:cubicBezTo>
                    <a:lnTo>
                      <a:pt x="807528" y="163008"/>
                    </a:lnTo>
                    <a:lnTo>
                      <a:pt x="801821" y="174472"/>
                    </a:lnTo>
                    <a:cubicBezTo>
                      <a:pt x="735534" y="272192"/>
                      <a:pt x="580350" y="340759"/>
                      <a:pt x="399483" y="340759"/>
                    </a:cubicBezTo>
                    <a:cubicBezTo>
                      <a:pt x="248761" y="340759"/>
                      <a:pt x="115874" y="293143"/>
                      <a:pt x="37405" y="220720"/>
                    </a:cubicBezTo>
                    <a:lnTo>
                      <a:pt x="0" y="177751"/>
                    </a:lnTo>
                    <a:lnTo>
                      <a:pt x="5708" y="166287"/>
                    </a:lnTo>
                    <a:cubicBezTo>
                      <a:pt x="71995" y="68567"/>
                      <a:pt x="227178" y="0"/>
                      <a:pt x="4080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2" name="任意多边形 121"/>
              <p:cNvSpPr/>
              <p:nvPr/>
            </p:nvSpPr>
            <p:spPr>
              <a:xfrm>
                <a:off x="8706254" y="4883345"/>
                <a:ext cx="977005" cy="802348"/>
              </a:xfrm>
              <a:custGeom>
                <a:avLst/>
                <a:gdLst>
                  <a:gd name="connsiteX0" fmla="*/ 112711 w 984738"/>
                  <a:gd name="connsiteY0" fmla="*/ 0 h 802348"/>
                  <a:gd name="connsiteX1" fmla="*/ 492370 w 984738"/>
                  <a:gd name="connsiteY1" fmla="*/ 345144 h 802348"/>
                  <a:gd name="connsiteX2" fmla="*/ 872027 w 984738"/>
                  <a:gd name="connsiteY2" fmla="*/ 1 h 802348"/>
                  <a:gd name="connsiteX3" fmla="*/ 900649 w 984738"/>
                  <a:gd name="connsiteY3" fmla="*/ 34691 h 802348"/>
                  <a:gd name="connsiteX4" fmla="*/ 984738 w 984738"/>
                  <a:gd name="connsiteY4" fmla="*/ 309979 h 802348"/>
                  <a:gd name="connsiteX5" fmla="*/ 492369 w 984738"/>
                  <a:gd name="connsiteY5" fmla="*/ 802348 h 802348"/>
                  <a:gd name="connsiteX6" fmla="*/ 0 w 984738"/>
                  <a:gd name="connsiteY6" fmla="*/ 309979 h 802348"/>
                  <a:gd name="connsiteX7" fmla="*/ 84089 w 984738"/>
                  <a:gd name="connsiteY7" fmla="*/ 34691 h 80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4738" h="802348">
                    <a:moveTo>
                      <a:pt x="112711" y="0"/>
                    </a:moveTo>
                    <a:lnTo>
                      <a:pt x="492370" y="345144"/>
                    </a:lnTo>
                    <a:lnTo>
                      <a:pt x="872027" y="1"/>
                    </a:lnTo>
                    <a:lnTo>
                      <a:pt x="900649" y="34691"/>
                    </a:lnTo>
                    <a:cubicBezTo>
                      <a:pt x="953738" y="113274"/>
                      <a:pt x="984738" y="208006"/>
                      <a:pt x="984738" y="309979"/>
                    </a:cubicBezTo>
                    <a:cubicBezTo>
                      <a:pt x="984738" y="581907"/>
                      <a:pt x="764297" y="802348"/>
                      <a:pt x="492369" y="802348"/>
                    </a:cubicBezTo>
                    <a:cubicBezTo>
                      <a:pt x="220441" y="802348"/>
                      <a:pt x="0" y="581907"/>
                      <a:pt x="0" y="309979"/>
                    </a:cubicBezTo>
                    <a:cubicBezTo>
                      <a:pt x="0" y="208006"/>
                      <a:pt x="31000" y="113274"/>
                      <a:pt x="84089" y="34691"/>
                    </a:cubicBezTo>
                    <a:close/>
                  </a:path>
                </a:pathLst>
              </a:custGeom>
              <a:noFill/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3" name="任意多边形 122"/>
              <p:cNvSpPr/>
              <p:nvPr/>
            </p:nvSpPr>
            <p:spPr>
              <a:xfrm rot="19068923" flipH="1">
                <a:off x="8820619" y="4525221"/>
                <a:ext cx="738315" cy="682765"/>
              </a:xfrm>
              <a:custGeom>
                <a:avLst/>
                <a:gdLst>
                  <a:gd name="connsiteX0" fmla="*/ 21793 w 753761"/>
                  <a:gd name="connsiteY0" fmla="*/ 570034 h 697049"/>
                  <a:gd name="connsiteX1" fmla="*/ 0 w 753761"/>
                  <a:gd name="connsiteY1" fmla="*/ 622645 h 697049"/>
                  <a:gd name="connsiteX2" fmla="*/ 74404 w 753761"/>
                  <a:gd name="connsiteY2" fmla="*/ 697049 h 697049"/>
                  <a:gd name="connsiteX3" fmla="*/ 622460 w 753761"/>
                  <a:gd name="connsiteY3" fmla="*/ 697049 h 697049"/>
                  <a:gd name="connsiteX4" fmla="*/ 651421 w 753761"/>
                  <a:gd name="connsiteY4" fmla="*/ 691202 h 697049"/>
                  <a:gd name="connsiteX5" fmla="*/ 668798 w 753761"/>
                  <a:gd name="connsiteY5" fmla="*/ 679486 h 697049"/>
                  <a:gd name="connsiteX6" fmla="*/ 672773 w 753761"/>
                  <a:gd name="connsiteY6" fmla="*/ 677340 h 697049"/>
                  <a:gd name="connsiteX7" fmla="*/ 673775 w 753761"/>
                  <a:gd name="connsiteY7" fmla="*/ 676131 h 697049"/>
                  <a:gd name="connsiteX8" fmla="*/ 675071 w 753761"/>
                  <a:gd name="connsiteY8" fmla="*/ 675256 h 697049"/>
                  <a:gd name="connsiteX9" fmla="*/ 677586 w 753761"/>
                  <a:gd name="connsiteY9" fmla="*/ 671528 h 697049"/>
                  <a:gd name="connsiteX10" fmla="*/ 690962 w 753761"/>
                  <a:gd name="connsiteY10" fmla="*/ 655369 h 697049"/>
                  <a:gd name="connsiteX11" fmla="*/ 699623 w 753761"/>
                  <a:gd name="connsiteY11" fmla="*/ 627121 h 697049"/>
                  <a:gd name="connsiteX12" fmla="*/ 753397 w 753761"/>
                  <a:gd name="connsiteY12" fmla="*/ 81709 h 697049"/>
                  <a:gd name="connsiteX13" fmla="*/ 686652 w 753761"/>
                  <a:gd name="connsiteY13" fmla="*/ 364 h 697049"/>
                  <a:gd name="connsiteX14" fmla="*/ 605307 w 753761"/>
                  <a:gd name="connsiteY14" fmla="*/ 67109 h 697049"/>
                  <a:gd name="connsiteX15" fmla="*/ 557871 w 753761"/>
                  <a:gd name="connsiteY15" fmla="*/ 548241 h 697049"/>
                  <a:gd name="connsiteX16" fmla="*/ 74404 w 753761"/>
                  <a:gd name="connsiteY16" fmla="*/ 548241 h 697049"/>
                  <a:gd name="connsiteX17" fmla="*/ 21793 w 753761"/>
                  <a:gd name="connsiteY17" fmla="*/ 570034 h 697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53761" h="697049">
                    <a:moveTo>
                      <a:pt x="21793" y="570034"/>
                    </a:moveTo>
                    <a:cubicBezTo>
                      <a:pt x="8328" y="583498"/>
                      <a:pt x="0" y="602099"/>
                      <a:pt x="0" y="622645"/>
                    </a:cubicBezTo>
                    <a:cubicBezTo>
                      <a:pt x="0" y="663737"/>
                      <a:pt x="33312" y="697049"/>
                      <a:pt x="74404" y="697049"/>
                    </a:cubicBezTo>
                    <a:lnTo>
                      <a:pt x="622460" y="697049"/>
                    </a:lnTo>
                    <a:cubicBezTo>
                      <a:pt x="632733" y="697049"/>
                      <a:pt x="642520" y="694967"/>
                      <a:pt x="651421" y="691202"/>
                    </a:cubicBezTo>
                    <a:lnTo>
                      <a:pt x="668798" y="679486"/>
                    </a:lnTo>
                    <a:lnTo>
                      <a:pt x="672773" y="677340"/>
                    </a:lnTo>
                    <a:lnTo>
                      <a:pt x="673775" y="676131"/>
                    </a:lnTo>
                    <a:lnTo>
                      <a:pt x="675071" y="675256"/>
                    </a:lnTo>
                    <a:lnTo>
                      <a:pt x="677586" y="671528"/>
                    </a:lnTo>
                    <a:lnTo>
                      <a:pt x="690962" y="655369"/>
                    </a:lnTo>
                    <a:cubicBezTo>
                      <a:pt x="695583" y="646880"/>
                      <a:pt x="698615" y="637345"/>
                      <a:pt x="699623" y="627121"/>
                    </a:cubicBezTo>
                    <a:lnTo>
                      <a:pt x="753397" y="81709"/>
                    </a:lnTo>
                    <a:cubicBezTo>
                      <a:pt x="757429" y="40816"/>
                      <a:pt x="727546" y="4396"/>
                      <a:pt x="686652" y="364"/>
                    </a:cubicBezTo>
                    <a:cubicBezTo>
                      <a:pt x="645759" y="-3668"/>
                      <a:pt x="609338" y="26215"/>
                      <a:pt x="605307" y="67109"/>
                    </a:cubicBezTo>
                    <a:lnTo>
                      <a:pt x="557871" y="548241"/>
                    </a:lnTo>
                    <a:lnTo>
                      <a:pt x="74404" y="548241"/>
                    </a:lnTo>
                    <a:cubicBezTo>
                      <a:pt x="53858" y="548241"/>
                      <a:pt x="35257" y="556569"/>
                      <a:pt x="21793" y="5700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4" name="任意多边形 123"/>
              <p:cNvSpPr/>
              <p:nvPr/>
            </p:nvSpPr>
            <p:spPr>
              <a:xfrm rot="2417162">
                <a:off x="8868870" y="4841928"/>
                <a:ext cx="332258" cy="122976"/>
              </a:xfrm>
              <a:custGeom>
                <a:avLst/>
                <a:gdLst>
                  <a:gd name="connsiteX0" fmla="*/ 254817 w 332258"/>
                  <a:gd name="connsiteY0" fmla="*/ 11176 h 122976"/>
                  <a:gd name="connsiteX1" fmla="*/ 332258 w 332258"/>
                  <a:gd name="connsiteY1" fmla="*/ 122976 h 122976"/>
                  <a:gd name="connsiteX2" fmla="*/ 177375 w 332258"/>
                  <a:gd name="connsiteY2" fmla="*/ 122976 h 122976"/>
                  <a:gd name="connsiteX3" fmla="*/ 77442 w 332258"/>
                  <a:gd name="connsiteY3" fmla="*/ 0 h 122976"/>
                  <a:gd name="connsiteX4" fmla="*/ 154883 w 332258"/>
                  <a:gd name="connsiteY4" fmla="*/ 111800 h 122976"/>
                  <a:gd name="connsiteX5" fmla="*/ 0 w 332258"/>
                  <a:gd name="connsiteY5" fmla="*/ 111800 h 12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2258" h="122976">
                    <a:moveTo>
                      <a:pt x="254817" y="11176"/>
                    </a:moveTo>
                    <a:lnTo>
                      <a:pt x="332258" y="122976"/>
                    </a:lnTo>
                    <a:lnTo>
                      <a:pt x="177375" y="122976"/>
                    </a:lnTo>
                    <a:close/>
                    <a:moveTo>
                      <a:pt x="77442" y="0"/>
                    </a:moveTo>
                    <a:lnTo>
                      <a:pt x="154883" y="111800"/>
                    </a:lnTo>
                    <a:lnTo>
                      <a:pt x="0" y="111800"/>
                    </a:lnTo>
                    <a:close/>
                  </a:path>
                </a:pathLst>
              </a:custGeom>
              <a:solidFill>
                <a:srgbClr val="C8D1AB"/>
              </a:solidFill>
              <a:ln w="28575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5" name="任意多边形 124"/>
              <p:cNvSpPr/>
              <p:nvPr/>
            </p:nvSpPr>
            <p:spPr>
              <a:xfrm rot="19035928">
                <a:off x="9162321" y="4858141"/>
                <a:ext cx="332258" cy="122976"/>
              </a:xfrm>
              <a:custGeom>
                <a:avLst/>
                <a:gdLst>
                  <a:gd name="connsiteX0" fmla="*/ 254817 w 332258"/>
                  <a:gd name="connsiteY0" fmla="*/ 11176 h 122976"/>
                  <a:gd name="connsiteX1" fmla="*/ 332258 w 332258"/>
                  <a:gd name="connsiteY1" fmla="*/ 122976 h 122976"/>
                  <a:gd name="connsiteX2" fmla="*/ 177375 w 332258"/>
                  <a:gd name="connsiteY2" fmla="*/ 122976 h 122976"/>
                  <a:gd name="connsiteX3" fmla="*/ 77442 w 332258"/>
                  <a:gd name="connsiteY3" fmla="*/ 0 h 122976"/>
                  <a:gd name="connsiteX4" fmla="*/ 154883 w 332258"/>
                  <a:gd name="connsiteY4" fmla="*/ 111800 h 122976"/>
                  <a:gd name="connsiteX5" fmla="*/ 0 w 332258"/>
                  <a:gd name="connsiteY5" fmla="*/ 111800 h 12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2258" h="122976">
                    <a:moveTo>
                      <a:pt x="254817" y="11176"/>
                    </a:moveTo>
                    <a:lnTo>
                      <a:pt x="332258" y="122976"/>
                    </a:lnTo>
                    <a:lnTo>
                      <a:pt x="177375" y="122976"/>
                    </a:lnTo>
                    <a:close/>
                    <a:moveTo>
                      <a:pt x="77442" y="0"/>
                    </a:moveTo>
                    <a:lnTo>
                      <a:pt x="154883" y="111800"/>
                    </a:lnTo>
                    <a:lnTo>
                      <a:pt x="0" y="111800"/>
                    </a:lnTo>
                    <a:close/>
                  </a:path>
                </a:pathLst>
              </a:custGeom>
              <a:solidFill>
                <a:srgbClr val="C8D1AB"/>
              </a:solidFill>
              <a:ln w="28575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9660411" y="4885331"/>
              <a:ext cx="735825" cy="1264422"/>
              <a:chOff x="9660411" y="4885331"/>
              <a:chExt cx="735825" cy="1264422"/>
            </a:xfrm>
          </p:grpSpPr>
          <p:sp>
            <p:nvSpPr>
              <p:cNvPr id="111" name="矩形 110"/>
              <p:cNvSpPr/>
              <p:nvPr/>
            </p:nvSpPr>
            <p:spPr>
              <a:xfrm>
                <a:off x="9971377" y="5403614"/>
                <a:ext cx="128954" cy="715108"/>
              </a:xfrm>
              <a:prstGeom prst="rect">
                <a:avLst/>
              </a:pr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 rot="3099031">
                <a:off x="9536209" y="5782095"/>
                <a:ext cx="491860" cy="243455"/>
              </a:xfrm>
              <a:custGeom>
                <a:avLst/>
                <a:gdLst>
                  <a:gd name="connsiteX0" fmla="*/ 408045 w 807528"/>
                  <a:gd name="connsiteY0" fmla="*/ 0 h 340759"/>
                  <a:gd name="connsiteX1" fmla="*/ 770124 w 807528"/>
                  <a:gd name="connsiteY1" fmla="*/ 120039 h 340759"/>
                  <a:gd name="connsiteX2" fmla="*/ 807528 w 807528"/>
                  <a:gd name="connsiteY2" fmla="*/ 163008 h 340759"/>
                  <a:gd name="connsiteX3" fmla="*/ 801821 w 807528"/>
                  <a:gd name="connsiteY3" fmla="*/ 174472 h 340759"/>
                  <a:gd name="connsiteX4" fmla="*/ 399483 w 807528"/>
                  <a:gd name="connsiteY4" fmla="*/ 340759 h 340759"/>
                  <a:gd name="connsiteX5" fmla="*/ 37405 w 807528"/>
                  <a:gd name="connsiteY5" fmla="*/ 220720 h 340759"/>
                  <a:gd name="connsiteX6" fmla="*/ 0 w 807528"/>
                  <a:gd name="connsiteY6" fmla="*/ 177751 h 340759"/>
                  <a:gd name="connsiteX7" fmla="*/ 5708 w 807528"/>
                  <a:gd name="connsiteY7" fmla="*/ 166287 h 340759"/>
                  <a:gd name="connsiteX8" fmla="*/ 408045 w 807528"/>
                  <a:gd name="connsiteY8" fmla="*/ 0 h 34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28" h="340759">
                    <a:moveTo>
                      <a:pt x="408045" y="0"/>
                    </a:moveTo>
                    <a:cubicBezTo>
                      <a:pt x="558768" y="0"/>
                      <a:pt x="691654" y="47616"/>
                      <a:pt x="770124" y="120039"/>
                    </a:cubicBezTo>
                    <a:lnTo>
                      <a:pt x="807528" y="163008"/>
                    </a:lnTo>
                    <a:lnTo>
                      <a:pt x="801821" y="174472"/>
                    </a:lnTo>
                    <a:cubicBezTo>
                      <a:pt x="735534" y="272192"/>
                      <a:pt x="580350" y="340759"/>
                      <a:pt x="399483" y="340759"/>
                    </a:cubicBezTo>
                    <a:cubicBezTo>
                      <a:pt x="248761" y="340759"/>
                      <a:pt x="115874" y="293143"/>
                      <a:pt x="37405" y="220720"/>
                    </a:cubicBezTo>
                    <a:lnTo>
                      <a:pt x="0" y="177751"/>
                    </a:lnTo>
                    <a:lnTo>
                      <a:pt x="5708" y="166287"/>
                    </a:lnTo>
                    <a:cubicBezTo>
                      <a:pt x="71995" y="68567"/>
                      <a:pt x="227178" y="0"/>
                      <a:pt x="4080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 rot="18500969" flipH="1">
                <a:off x="10028579" y="5770372"/>
                <a:ext cx="491860" cy="243455"/>
              </a:xfrm>
              <a:custGeom>
                <a:avLst/>
                <a:gdLst>
                  <a:gd name="connsiteX0" fmla="*/ 408045 w 807528"/>
                  <a:gd name="connsiteY0" fmla="*/ 0 h 340759"/>
                  <a:gd name="connsiteX1" fmla="*/ 770124 w 807528"/>
                  <a:gd name="connsiteY1" fmla="*/ 120039 h 340759"/>
                  <a:gd name="connsiteX2" fmla="*/ 807528 w 807528"/>
                  <a:gd name="connsiteY2" fmla="*/ 163008 h 340759"/>
                  <a:gd name="connsiteX3" fmla="*/ 801821 w 807528"/>
                  <a:gd name="connsiteY3" fmla="*/ 174472 h 340759"/>
                  <a:gd name="connsiteX4" fmla="*/ 399483 w 807528"/>
                  <a:gd name="connsiteY4" fmla="*/ 340759 h 340759"/>
                  <a:gd name="connsiteX5" fmla="*/ 37405 w 807528"/>
                  <a:gd name="connsiteY5" fmla="*/ 220720 h 340759"/>
                  <a:gd name="connsiteX6" fmla="*/ 0 w 807528"/>
                  <a:gd name="connsiteY6" fmla="*/ 177751 h 340759"/>
                  <a:gd name="connsiteX7" fmla="*/ 5708 w 807528"/>
                  <a:gd name="connsiteY7" fmla="*/ 166287 h 340759"/>
                  <a:gd name="connsiteX8" fmla="*/ 408045 w 807528"/>
                  <a:gd name="connsiteY8" fmla="*/ 0 h 34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28" h="340759">
                    <a:moveTo>
                      <a:pt x="408045" y="0"/>
                    </a:moveTo>
                    <a:cubicBezTo>
                      <a:pt x="558768" y="0"/>
                      <a:pt x="691654" y="47616"/>
                      <a:pt x="770124" y="120039"/>
                    </a:cubicBezTo>
                    <a:lnTo>
                      <a:pt x="807528" y="163008"/>
                    </a:lnTo>
                    <a:lnTo>
                      <a:pt x="801821" y="174472"/>
                    </a:lnTo>
                    <a:cubicBezTo>
                      <a:pt x="735534" y="272192"/>
                      <a:pt x="580350" y="340759"/>
                      <a:pt x="399483" y="340759"/>
                    </a:cubicBezTo>
                    <a:cubicBezTo>
                      <a:pt x="248761" y="340759"/>
                      <a:pt x="115874" y="293143"/>
                      <a:pt x="37405" y="220720"/>
                    </a:cubicBezTo>
                    <a:lnTo>
                      <a:pt x="0" y="177751"/>
                    </a:lnTo>
                    <a:lnTo>
                      <a:pt x="5708" y="166287"/>
                    </a:lnTo>
                    <a:cubicBezTo>
                      <a:pt x="71995" y="68567"/>
                      <a:pt x="227178" y="0"/>
                      <a:pt x="4080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>
                <a:off x="9713831" y="4885331"/>
                <a:ext cx="654057" cy="742536"/>
              </a:xfrm>
              <a:custGeom>
                <a:avLst/>
                <a:gdLst>
                  <a:gd name="connsiteX0" fmla="*/ 260785 w 533947"/>
                  <a:gd name="connsiteY0" fmla="*/ 0 h 606177"/>
                  <a:gd name="connsiteX1" fmla="*/ 287955 w 533947"/>
                  <a:gd name="connsiteY1" fmla="*/ 0 h 606177"/>
                  <a:gd name="connsiteX2" fmla="*/ 432096 w 533947"/>
                  <a:gd name="connsiteY2" fmla="*/ 184933 h 606177"/>
                  <a:gd name="connsiteX3" fmla="*/ 533947 w 533947"/>
                  <a:gd name="connsiteY3" fmla="*/ 54258 h 606177"/>
                  <a:gd name="connsiteX4" fmla="*/ 533947 w 533947"/>
                  <a:gd name="connsiteY4" fmla="*/ 339203 h 606177"/>
                  <a:gd name="connsiteX5" fmla="*/ 266973 w 533947"/>
                  <a:gd name="connsiteY5" fmla="*/ 606177 h 606177"/>
                  <a:gd name="connsiteX6" fmla="*/ 266974 w 533947"/>
                  <a:gd name="connsiteY6" fmla="*/ 606176 h 606177"/>
                  <a:gd name="connsiteX7" fmla="*/ 0 w 533947"/>
                  <a:gd name="connsiteY7" fmla="*/ 339202 h 606177"/>
                  <a:gd name="connsiteX8" fmla="*/ 0 w 533947"/>
                  <a:gd name="connsiteY8" fmla="*/ 38705 h 606177"/>
                  <a:gd name="connsiteX9" fmla="*/ 115309 w 533947"/>
                  <a:gd name="connsiteY9" fmla="*/ 186646 h 606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3947" h="606177">
                    <a:moveTo>
                      <a:pt x="260785" y="0"/>
                    </a:moveTo>
                    <a:lnTo>
                      <a:pt x="287955" y="0"/>
                    </a:lnTo>
                    <a:lnTo>
                      <a:pt x="432096" y="184933"/>
                    </a:lnTo>
                    <a:lnTo>
                      <a:pt x="533947" y="54258"/>
                    </a:lnTo>
                    <a:lnTo>
                      <a:pt x="533947" y="339203"/>
                    </a:lnTo>
                    <a:cubicBezTo>
                      <a:pt x="533947" y="486649"/>
                      <a:pt x="414419" y="606177"/>
                      <a:pt x="266973" y="606177"/>
                    </a:cubicBezTo>
                    <a:lnTo>
                      <a:pt x="266974" y="606176"/>
                    </a:lnTo>
                    <a:cubicBezTo>
                      <a:pt x="119528" y="606176"/>
                      <a:pt x="0" y="486648"/>
                      <a:pt x="0" y="339202"/>
                    </a:cubicBezTo>
                    <a:lnTo>
                      <a:pt x="0" y="38705"/>
                    </a:lnTo>
                    <a:lnTo>
                      <a:pt x="115309" y="186646"/>
                    </a:lnTo>
                    <a:close/>
                  </a:path>
                </a:pathLst>
              </a:custGeom>
              <a:solidFill>
                <a:srgbClr val="7DD2E3"/>
              </a:solidFill>
              <a:ln w="508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9842733" y="5276268"/>
                <a:ext cx="82977" cy="82977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10165069" y="5266059"/>
                <a:ext cx="82977" cy="82977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7" name="弧形 116"/>
              <p:cNvSpPr/>
              <p:nvPr/>
            </p:nvSpPr>
            <p:spPr>
              <a:xfrm>
                <a:off x="9923178" y="5140128"/>
                <a:ext cx="238385" cy="238385"/>
              </a:xfrm>
              <a:prstGeom prst="arc">
                <a:avLst>
                  <a:gd name="adj1" fmla="val 4238669"/>
                  <a:gd name="adj2" fmla="val 6386865"/>
                </a:avLst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7537940" y="6119445"/>
              <a:ext cx="3329353" cy="0"/>
              <a:chOff x="7537940" y="6119445"/>
              <a:chExt cx="3329353" cy="0"/>
            </a:xfrm>
          </p:grpSpPr>
          <p:cxnSp>
            <p:nvCxnSpPr>
              <p:cNvPr id="107" name="直接连接符 106"/>
              <p:cNvCxnSpPr/>
              <p:nvPr/>
            </p:nvCxnSpPr>
            <p:spPr>
              <a:xfrm>
                <a:off x="7690340" y="6119445"/>
                <a:ext cx="2825261" cy="0"/>
              </a:xfrm>
              <a:prstGeom prst="line">
                <a:avLst/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7537940" y="6119445"/>
                <a:ext cx="46891" cy="0"/>
              </a:xfrm>
              <a:prstGeom prst="line">
                <a:avLst/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10714901" y="6119445"/>
                <a:ext cx="152392" cy="0"/>
              </a:xfrm>
              <a:prstGeom prst="line">
                <a:avLst/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0" name="直接连接符 109"/>
              <p:cNvCxnSpPr/>
              <p:nvPr/>
            </p:nvCxnSpPr>
            <p:spPr>
              <a:xfrm>
                <a:off x="10597670" y="6119445"/>
                <a:ext cx="46891" cy="0"/>
              </a:xfrm>
              <a:prstGeom prst="line">
                <a:avLst/>
              </a:prstGeom>
              <a:noFill/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39" name="矩形 138"/>
          <p:cNvSpPr/>
          <p:nvPr/>
        </p:nvSpPr>
        <p:spPr>
          <a:xfrm>
            <a:off x="2047103" y="3068716"/>
            <a:ext cx="26237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班集体</a:t>
            </a: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的管理是一个动态的过程，班主任不是班集体管理的主体，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只是班</a:t>
            </a: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集管理的主导者和引领者，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187734" y="3555473"/>
            <a:ext cx="1862063" cy="1142683"/>
            <a:chOff x="8726219" y="-661205"/>
            <a:chExt cx="2154936" cy="1322409"/>
          </a:xfrm>
        </p:grpSpPr>
        <p:sp>
          <p:nvSpPr>
            <p:cNvPr id="141" name="任意多边形 140"/>
            <p:cNvSpPr/>
            <p:nvPr/>
          </p:nvSpPr>
          <p:spPr>
            <a:xfrm rot="21387068">
              <a:off x="8737941" y="-661205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outerShdw blurRad="215900" dist="76200" dir="66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2" name="任意多边形 141"/>
            <p:cNvSpPr/>
            <p:nvPr/>
          </p:nvSpPr>
          <p:spPr>
            <a:xfrm rot="21387068">
              <a:off x="8726219" y="-661204"/>
              <a:ext cx="2143214" cy="1322408"/>
            </a:xfrm>
            <a:custGeom>
              <a:avLst/>
              <a:gdLst>
                <a:gd name="connsiteX0" fmla="*/ 948690 w 2148840"/>
                <a:gd name="connsiteY0" fmla="*/ 0 h 1325880"/>
                <a:gd name="connsiteX1" fmla="*/ 1264643 w 2148840"/>
                <a:gd name="connsiteY1" fmla="*/ 209428 h 1325880"/>
                <a:gd name="connsiteX2" fmla="*/ 1272463 w 2148840"/>
                <a:gd name="connsiteY2" fmla="*/ 234618 h 1325880"/>
                <a:gd name="connsiteX3" fmla="*/ 1318138 w 2148840"/>
                <a:gd name="connsiteY3" fmla="*/ 209827 h 1325880"/>
                <a:gd name="connsiteX4" fmla="*/ 1451610 w 2148840"/>
                <a:gd name="connsiteY4" fmla="*/ 182880 h 1325880"/>
                <a:gd name="connsiteX5" fmla="*/ 1735948 w 2148840"/>
                <a:gd name="connsiteY5" fmla="*/ 334061 h 1325880"/>
                <a:gd name="connsiteX6" fmla="*/ 1754729 w 2148840"/>
                <a:gd name="connsiteY6" fmla="*/ 368663 h 1325880"/>
                <a:gd name="connsiteX7" fmla="*/ 1811161 w 2148840"/>
                <a:gd name="connsiteY7" fmla="*/ 374352 h 1325880"/>
                <a:gd name="connsiteX8" fmla="*/ 2148840 w 2148840"/>
                <a:gd name="connsiteY8" fmla="*/ 788670 h 1325880"/>
                <a:gd name="connsiteX9" fmla="*/ 1725930 w 2148840"/>
                <a:gd name="connsiteY9" fmla="*/ 1211580 h 1325880"/>
                <a:gd name="connsiteX10" fmla="*/ 1489477 w 2148840"/>
                <a:gd name="connsiteY10" fmla="*/ 1139354 h 1325880"/>
                <a:gd name="connsiteX11" fmla="*/ 1436947 w 2148840"/>
                <a:gd name="connsiteY11" fmla="*/ 1096013 h 1325880"/>
                <a:gd name="connsiteX12" fmla="*/ 1420223 w 2148840"/>
                <a:gd name="connsiteY12" fmla="*/ 1126825 h 1325880"/>
                <a:gd name="connsiteX13" fmla="*/ 1045845 w 2148840"/>
                <a:gd name="connsiteY13" fmla="*/ 1325880 h 1325880"/>
                <a:gd name="connsiteX14" fmla="*/ 726597 w 2148840"/>
                <a:gd name="connsiteY14" fmla="*/ 1193643 h 1325880"/>
                <a:gd name="connsiteX15" fmla="*/ 677235 w 2148840"/>
                <a:gd name="connsiteY15" fmla="*/ 1133816 h 1325880"/>
                <a:gd name="connsiteX16" fmla="*/ 643102 w 2148840"/>
                <a:gd name="connsiteY16" fmla="*/ 1152342 h 1325880"/>
                <a:gd name="connsiteX17" fmla="*/ 462915 w 2148840"/>
                <a:gd name="connsiteY17" fmla="*/ 1188720 h 1325880"/>
                <a:gd name="connsiteX18" fmla="*/ 0 w 2148840"/>
                <a:gd name="connsiteY18" fmla="*/ 725805 h 1325880"/>
                <a:gd name="connsiteX19" fmla="*/ 462915 w 2148840"/>
                <a:gd name="connsiteY19" fmla="*/ 262890 h 1325880"/>
                <a:gd name="connsiteX20" fmla="*/ 556209 w 2148840"/>
                <a:gd name="connsiteY20" fmla="*/ 272295 h 1325880"/>
                <a:gd name="connsiteX21" fmla="*/ 611187 w 2148840"/>
                <a:gd name="connsiteY21" fmla="*/ 289361 h 1325880"/>
                <a:gd name="connsiteX22" fmla="*/ 612757 w 2148840"/>
                <a:gd name="connsiteY22" fmla="*/ 273794 h 1325880"/>
                <a:gd name="connsiteX23" fmla="*/ 948690 w 2148840"/>
                <a:gd name="connsiteY23" fmla="*/ 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8840" h="1325880">
                  <a:moveTo>
                    <a:pt x="948690" y="0"/>
                  </a:moveTo>
                  <a:cubicBezTo>
                    <a:pt x="1090723" y="0"/>
                    <a:pt x="1212588" y="86356"/>
                    <a:pt x="1264643" y="209428"/>
                  </a:cubicBezTo>
                  <a:lnTo>
                    <a:pt x="1272463" y="234618"/>
                  </a:lnTo>
                  <a:lnTo>
                    <a:pt x="1318138" y="209827"/>
                  </a:lnTo>
                  <a:cubicBezTo>
                    <a:pt x="1359162" y="192475"/>
                    <a:pt x="1404265" y="182880"/>
                    <a:pt x="1451610" y="182880"/>
                  </a:cubicBezTo>
                  <a:cubicBezTo>
                    <a:pt x="1569971" y="182880"/>
                    <a:pt x="1674326" y="242849"/>
                    <a:pt x="1735948" y="334061"/>
                  </a:cubicBezTo>
                  <a:lnTo>
                    <a:pt x="1754729" y="368663"/>
                  </a:lnTo>
                  <a:lnTo>
                    <a:pt x="1811161" y="374352"/>
                  </a:lnTo>
                  <a:cubicBezTo>
                    <a:pt x="2003874" y="413787"/>
                    <a:pt x="2148840" y="584299"/>
                    <a:pt x="2148840" y="788670"/>
                  </a:cubicBezTo>
                  <a:cubicBezTo>
                    <a:pt x="2148840" y="1022237"/>
                    <a:pt x="1959497" y="1211580"/>
                    <a:pt x="1725930" y="1211580"/>
                  </a:cubicBezTo>
                  <a:cubicBezTo>
                    <a:pt x="1638342" y="1211580"/>
                    <a:pt x="1556974" y="1184954"/>
                    <a:pt x="1489477" y="1139354"/>
                  </a:cubicBezTo>
                  <a:lnTo>
                    <a:pt x="1436947" y="1096013"/>
                  </a:lnTo>
                  <a:lnTo>
                    <a:pt x="1420223" y="1126825"/>
                  </a:lnTo>
                  <a:cubicBezTo>
                    <a:pt x="1339088" y="1246920"/>
                    <a:pt x="1201688" y="1325880"/>
                    <a:pt x="1045845" y="1325880"/>
                  </a:cubicBezTo>
                  <a:cubicBezTo>
                    <a:pt x="921171" y="1325880"/>
                    <a:pt x="808300" y="1275346"/>
                    <a:pt x="726597" y="1193643"/>
                  </a:cubicBezTo>
                  <a:lnTo>
                    <a:pt x="677235" y="1133816"/>
                  </a:lnTo>
                  <a:lnTo>
                    <a:pt x="643102" y="1152342"/>
                  </a:lnTo>
                  <a:cubicBezTo>
                    <a:pt x="587720" y="1175767"/>
                    <a:pt x="526830" y="1188720"/>
                    <a:pt x="462915" y="1188720"/>
                  </a:cubicBezTo>
                  <a:cubicBezTo>
                    <a:pt x="207254" y="1188720"/>
                    <a:pt x="0" y="981466"/>
                    <a:pt x="0" y="725805"/>
                  </a:cubicBezTo>
                  <a:cubicBezTo>
                    <a:pt x="0" y="470144"/>
                    <a:pt x="207254" y="262890"/>
                    <a:pt x="462915" y="262890"/>
                  </a:cubicBezTo>
                  <a:cubicBezTo>
                    <a:pt x="494873" y="262890"/>
                    <a:pt x="526074" y="266128"/>
                    <a:pt x="556209" y="272295"/>
                  </a:cubicBezTo>
                  <a:lnTo>
                    <a:pt x="611187" y="289361"/>
                  </a:lnTo>
                  <a:lnTo>
                    <a:pt x="612757" y="273794"/>
                  </a:lnTo>
                  <a:cubicBezTo>
                    <a:pt x="644731" y="117540"/>
                    <a:pt x="782984" y="0"/>
                    <a:pt x="9486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32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pic>
        <p:nvPicPr>
          <p:cNvPr id="143" name="图片 14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87" t="38159" r="23316" b="42760"/>
          <a:stretch/>
        </p:blipFill>
        <p:spPr>
          <a:xfrm>
            <a:off x="-234779" y="6791963"/>
            <a:ext cx="6054811" cy="1079500"/>
          </a:xfrm>
          <a:prstGeom prst="rect">
            <a:avLst/>
          </a:prstGeom>
        </p:spPr>
      </p:pic>
      <p:sp>
        <p:nvSpPr>
          <p:cNvPr id="144" name="矩形 143"/>
          <p:cNvSpPr/>
          <p:nvPr/>
        </p:nvSpPr>
        <p:spPr>
          <a:xfrm>
            <a:off x="7219806" y="2849440"/>
            <a:ext cx="3691209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Calibri"/>
                <a:ea typeface="宋体"/>
              </a:rPr>
              <a:t>思想工作要耐心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Calibri"/>
                <a:ea typeface="宋体"/>
              </a:rPr>
              <a:t>。做</a:t>
            </a:r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Calibri"/>
                <a:ea typeface="宋体"/>
              </a:rPr>
              <a:t>事情要用心。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Calibri"/>
              <a:ea typeface="宋体"/>
            </a:endParaRPr>
          </a:p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7247344" y="5382329"/>
            <a:ext cx="323118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Calibri"/>
                <a:ea typeface="宋体"/>
              </a:rPr>
              <a:t>真心想做好，用心去做好，</a:t>
            </a:r>
            <a:endParaRPr lang="zh-CN" altLang="en-US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218811" y="4552372"/>
            <a:ext cx="40505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B4C9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Calibri"/>
                <a:ea typeface="宋体"/>
              </a:rPr>
              <a:t>发现问题要细心，处理问题要精心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7245292" y="3683062"/>
            <a:ext cx="35915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8599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Calibri"/>
                <a:ea typeface="宋体"/>
              </a:rPr>
              <a:t>热心献给工作，爱心献给学生，</a:t>
            </a:r>
            <a:endParaRPr lang="zh-CN" altLang="en-US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8" name="组合 147"/>
          <p:cNvGrpSpPr/>
          <p:nvPr/>
        </p:nvGrpSpPr>
        <p:grpSpPr>
          <a:xfrm rot="19652793">
            <a:off x="4849741" y="3425615"/>
            <a:ext cx="601603" cy="609821"/>
            <a:chOff x="2817684" y="410418"/>
            <a:chExt cx="604235" cy="612489"/>
          </a:xfrm>
        </p:grpSpPr>
        <p:grpSp>
          <p:nvGrpSpPr>
            <p:cNvPr id="149" name="组合 148"/>
            <p:cNvGrpSpPr/>
            <p:nvPr/>
          </p:nvGrpSpPr>
          <p:grpSpPr>
            <a:xfrm rot="21335217">
              <a:off x="2817684" y="410418"/>
              <a:ext cx="604235" cy="612489"/>
              <a:chOff x="7973451" y="5027358"/>
              <a:chExt cx="1573291" cy="1594779"/>
            </a:xfrm>
          </p:grpSpPr>
          <p:sp>
            <p:nvSpPr>
              <p:cNvPr id="151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2" name="五角星 2"/>
              <p:cNvSpPr/>
              <p:nvPr/>
            </p:nvSpPr>
            <p:spPr>
              <a:xfrm rot="20480842">
                <a:off x="7973451" y="504184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25400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368300">
                  <a:srgbClr val="FF3B65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50" name="弧形 149"/>
            <p:cNvSpPr/>
            <p:nvPr/>
          </p:nvSpPr>
          <p:spPr>
            <a:xfrm rot="15881703">
              <a:off x="2988235" y="627531"/>
              <a:ext cx="197224" cy="197224"/>
            </a:xfrm>
            <a:prstGeom prst="arc">
              <a:avLst>
                <a:gd name="adj1" fmla="val 16200000"/>
                <a:gd name="adj2" fmla="val 20358260"/>
              </a:avLst>
            </a:prstGeom>
            <a:noFill/>
            <a:ln w="41275" cap="flat" cmpd="sng" algn="ctr">
              <a:solidFill>
                <a:srgbClr val="FFFFFF">
                  <a:alpha val="63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 rot="2224307">
            <a:off x="4148579" y="2323210"/>
            <a:ext cx="609095" cy="597894"/>
            <a:chOff x="10646778" y="4753862"/>
            <a:chExt cx="751521" cy="737702"/>
          </a:xfrm>
        </p:grpSpPr>
        <p:sp>
          <p:nvSpPr>
            <p:cNvPr id="154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55" name="组合 154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56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7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8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 rot="1562261">
            <a:off x="4106107" y="5581941"/>
            <a:ext cx="636949" cy="625237"/>
            <a:chOff x="10646778" y="4753862"/>
            <a:chExt cx="751521" cy="737702"/>
          </a:xfrm>
        </p:grpSpPr>
        <p:sp>
          <p:nvSpPr>
            <p:cNvPr id="160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62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63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64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65" name="组合 164"/>
          <p:cNvGrpSpPr/>
          <p:nvPr/>
        </p:nvGrpSpPr>
        <p:grpSpPr>
          <a:xfrm rot="920444">
            <a:off x="4912601" y="4636499"/>
            <a:ext cx="577447" cy="566828"/>
            <a:chOff x="10646778" y="4753862"/>
            <a:chExt cx="751521" cy="737702"/>
          </a:xfrm>
        </p:grpSpPr>
        <p:sp>
          <p:nvSpPr>
            <p:cNvPr id="166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68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00B0F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69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70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71" name="组合 170"/>
          <p:cNvGrpSpPr/>
          <p:nvPr/>
        </p:nvGrpSpPr>
        <p:grpSpPr>
          <a:xfrm rot="20532747">
            <a:off x="710483" y="1342526"/>
            <a:ext cx="635853" cy="842784"/>
            <a:chOff x="517082" y="722140"/>
            <a:chExt cx="635853" cy="842784"/>
          </a:xfrm>
        </p:grpSpPr>
        <p:sp>
          <p:nvSpPr>
            <p:cNvPr id="172" name="椭圆 171"/>
            <p:cNvSpPr/>
            <p:nvPr/>
          </p:nvSpPr>
          <p:spPr>
            <a:xfrm flipV="1">
              <a:off x="1012258" y="1424247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 flipV="1">
              <a:off x="525192" y="722140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74" name="直接连接符 173"/>
            <p:cNvCxnSpPr>
              <a:stCxn id="173" idx="0"/>
              <a:endCxn id="172" idx="3"/>
            </p:cNvCxnSpPr>
            <p:nvPr/>
          </p:nvCxnSpPr>
          <p:spPr>
            <a:xfrm rot="1067253">
              <a:off x="517082" y="943528"/>
              <a:ext cx="594227" cy="420611"/>
            </a:xfrm>
            <a:prstGeom prst="line">
              <a:avLst/>
            </a:prstGeom>
            <a:noFill/>
            <a:ln w="6350" cap="flat" cmpd="sng" algn="ctr">
              <a:solidFill>
                <a:srgbClr val="13D6EB"/>
              </a:solidFill>
              <a:prstDash val="sysDash"/>
              <a:miter lim="800000"/>
            </a:ln>
            <a:effectLst/>
          </p:spPr>
        </p:cxnSp>
      </p:grpSp>
      <p:grpSp>
        <p:nvGrpSpPr>
          <p:cNvPr id="175" name="组合 174"/>
          <p:cNvGrpSpPr/>
          <p:nvPr/>
        </p:nvGrpSpPr>
        <p:grpSpPr>
          <a:xfrm>
            <a:off x="4971996" y="1874377"/>
            <a:ext cx="530493" cy="1204586"/>
            <a:chOff x="3019253" y="1093136"/>
            <a:chExt cx="530493" cy="1204586"/>
          </a:xfrm>
        </p:grpSpPr>
        <p:sp>
          <p:nvSpPr>
            <p:cNvPr id="176" name="椭圆 175"/>
            <p:cNvSpPr/>
            <p:nvPr/>
          </p:nvSpPr>
          <p:spPr>
            <a:xfrm flipV="1">
              <a:off x="3019253" y="1093136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 flipV="1">
              <a:off x="3409069" y="1819421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 flipV="1">
              <a:off x="3169918" y="2157045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79" name="直接连接符 178"/>
            <p:cNvCxnSpPr>
              <a:stCxn id="176" idx="7"/>
              <a:endCxn id="177" idx="3"/>
            </p:cNvCxnSpPr>
            <p:nvPr/>
          </p:nvCxnSpPr>
          <p:spPr>
            <a:xfrm>
              <a:off x="3139328" y="1213211"/>
              <a:ext cx="290343" cy="626812"/>
            </a:xfrm>
            <a:prstGeom prst="line">
              <a:avLst/>
            </a:prstGeom>
            <a:noFill/>
            <a:ln w="6350" cap="flat" cmpd="sng" algn="ctr">
              <a:solidFill>
                <a:srgbClr val="13D6EB"/>
              </a:solidFill>
              <a:prstDash val="sysDash"/>
              <a:miter lim="800000"/>
            </a:ln>
            <a:effectLst/>
          </p:spPr>
        </p:cxnSp>
        <p:cxnSp>
          <p:nvCxnSpPr>
            <p:cNvPr id="180" name="直接连接符 179"/>
            <p:cNvCxnSpPr>
              <a:stCxn id="177" idx="5"/>
              <a:endCxn id="178" idx="0"/>
            </p:cNvCxnSpPr>
            <p:nvPr/>
          </p:nvCxnSpPr>
          <p:spPr>
            <a:xfrm flipH="1">
              <a:off x="3240257" y="1840023"/>
              <a:ext cx="288887" cy="457699"/>
            </a:xfrm>
            <a:prstGeom prst="line">
              <a:avLst/>
            </a:prstGeom>
            <a:noFill/>
            <a:ln w="6350" cap="flat" cmpd="sng" algn="ctr">
              <a:solidFill>
                <a:srgbClr val="13D6EB"/>
              </a:solidFill>
              <a:prstDash val="sysDash"/>
              <a:miter lim="800000"/>
            </a:ln>
            <a:effectLst/>
          </p:spPr>
        </p:cxnSp>
      </p:grpSp>
      <p:grpSp>
        <p:nvGrpSpPr>
          <p:cNvPr id="181" name="组合 180"/>
          <p:cNvGrpSpPr/>
          <p:nvPr/>
        </p:nvGrpSpPr>
        <p:grpSpPr>
          <a:xfrm rot="1255243">
            <a:off x="2534425" y="1164815"/>
            <a:ext cx="2396754" cy="1043784"/>
            <a:chOff x="1529791" y="613652"/>
            <a:chExt cx="2396754" cy="1043784"/>
          </a:xfrm>
        </p:grpSpPr>
        <p:sp>
          <p:nvSpPr>
            <p:cNvPr id="182" name="椭圆 181"/>
            <p:cNvSpPr/>
            <p:nvPr/>
          </p:nvSpPr>
          <p:spPr>
            <a:xfrm flipV="1">
              <a:off x="1529791" y="1516759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 flipV="1">
              <a:off x="2071973" y="859740"/>
              <a:ext cx="140677" cy="140677"/>
            </a:xfrm>
            <a:prstGeom prst="ellipse">
              <a:avLst/>
            </a:prstGeom>
            <a:solidFill>
              <a:srgbClr val="13D6EB"/>
            </a:solidFill>
            <a:ln w="12700" cap="flat" cmpd="sng" algn="ctr">
              <a:solidFill>
                <a:srgbClr val="13D6E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84" name="直接连接符 183"/>
            <p:cNvCxnSpPr>
              <a:stCxn id="182" idx="5"/>
              <a:endCxn id="183" idx="1"/>
            </p:cNvCxnSpPr>
            <p:nvPr/>
          </p:nvCxnSpPr>
          <p:spPr>
            <a:xfrm rot="20344757" flipV="1">
              <a:off x="1564916" y="1077233"/>
              <a:ext cx="612609" cy="362710"/>
            </a:xfrm>
            <a:prstGeom prst="line">
              <a:avLst/>
            </a:prstGeom>
            <a:noFill/>
            <a:ln w="6350" cap="flat" cmpd="sng" algn="ctr">
              <a:solidFill>
                <a:srgbClr val="13D6EB"/>
              </a:solidFill>
              <a:prstDash val="sysDash"/>
              <a:miter lim="800000"/>
            </a:ln>
            <a:effectLst/>
          </p:spPr>
        </p:cxnSp>
        <p:cxnSp>
          <p:nvCxnSpPr>
            <p:cNvPr id="185" name="直接连接符 184"/>
            <p:cNvCxnSpPr>
              <a:stCxn id="176" idx="3"/>
              <a:endCxn id="183" idx="6"/>
            </p:cNvCxnSpPr>
            <p:nvPr/>
          </p:nvCxnSpPr>
          <p:spPr>
            <a:xfrm rot="20344757" flipH="1" flipV="1">
              <a:off x="2258583" y="613652"/>
              <a:ext cx="1667962" cy="565222"/>
            </a:xfrm>
            <a:prstGeom prst="line">
              <a:avLst/>
            </a:prstGeom>
            <a:noFill/>
            <a:ln w="6350" cap="flat" cmpd="sng" algn="ctr">
              <a:solidFill>
                <a:srgbClr val="13D6EB"/>
              </a:solidFill>
              <a:prstDash val="sysDash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Rot by="10800000">
                                      <p:cBhvr>
                                        <p:cTn id="32" dur="8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6" grpId="1" animBg="1"/>
      <p:bldP spid="139" grpId="0"/>
      <p:bldP spid="144" grpId="0"/>
      <p:bldP spid="145" grpId="0"/>
      <p:bldP spid="146" grpId="0"/>
      <p:bldP spid="1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40" t="20306" r="34149" b="13390"/>
          <a:stretch/>
        </p:blipFill>
        <p:spPr>
          <a:xfrm>
            <a:off x="1110935" y="5120532"/>
            <a:ext cx="2553275" cy="2410170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1844">
            <a:off x="982799" y="5109158"/>
            <a:ext cx="580572" cy="834573"/>
          </a:xfrm>
          <a:prstGeom prst="rect">
            <a:avLst/>
          </a:prstGeom>
        </p:spPr>
      </p:pic>
      <p:grpSp>
        <p:nvGrpSpPr>
          <p:cNvPr id="65" name="组合 64"/>
          <p:cNvGrpSpPr/>
          <p:nvPr/>
        </p:nvGrpSpPr>
        <p:grpSpPr>
          <a:xfrm>
            <a:off x="443607" y="1720105"/>
            <a:ext cx="2343679" cy="2967518"/>
            <a:chOff x="748407" y="542924"/>
            <a:chExt cx="2343678" cy="2967518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8407" y="542924"/>
              <a:ext cx="2314575" cy="2203151"/>
            </a:xfrm>
            <a:prstGeom prst="rect">
              <a:avLst/>
            </a:prstGeom>
          </p:spPr>
        </p:pic>
        <p:grpSp>
          <p:nvGrpSpPr>
            <p:cNvPr id="67" name="组合 66"/>
            <p:cNvGrpSpPr/>
            <p:nvPr/>
          </p:nvGrpSpPr>
          <p:grpSpPr>
            <a:xfrm>
              <a:off x="937149" y="2188033"/>
              <a:ext cx="2154936" cy="1322409"/>
              <a:chOff x="8726219" y="-661205"/>
              <a:chExt cx="2154936" cy="1322409"/>
            </a:xfrm>
          </p:grpSpPr>
          <p:sp>
            <p:nvSpPr>
              <p:cNvPr id="68" name="任意多边形 67"/>
              <p:cNvSpPr/>
              <p:nvPr/>
            </p:nvSpPr>
            <p:spPr>
              <a:xfrm rot="21387068">
                <a:off x="8737941" y="-661205"/>
                <a:ext cx="2143214" cy="1322408"/>
              </a:xfrm>
              <a:custGeom>
                <a:avLst/>
                <a:gdLst>
                  <a:gd name="connsiteX0" fmla="*/ 948690 w 2148840"/>
                  <a:gd name="connsiteY0" fmla="*/ 0 h 1325880"/>
                  <a:gd name="connsiteX1" fmla="*/ 1264643 w 2148840"/>
                  <a:gd name="connsiteY1" fmla="*/ 209428 h 1325880"/>
                  <a:gd name="connsiteX2" fmla="*/ 1272463 w 2148840"/>
                  <a:gd name="connsiteY2" fmla="*/ 234618 h 1325880"/>
                  <a:gd name="connsiteX3" fmla="*/ 1318138 w 2148840"/>
                  <a:gd name="connsiteY3" fmla="*/ 209827 h 1325880"/>
                  <a:gd name="connsiteX4" fmla="*/ 1451610 w 2148840"/>
                  <a:gd name="connsiteY4" fmla="*/ 182880 h 1325880"/>
                  <a:gd name="connsiteX5" fmla="*/ 1735948 w 2148840"/>
                  <a:gd name="connsiteY5" fmla="*/ 334061 h 1325880"/>
                  <a:gd name="connsiteX6" fmla="*/ 1754729 w 2148840"/>
                  <a:gd name="connsiteY6" fmla="*/ 368663 h 1325880"/>
                  <a:gd name="connsiteX7" fmla="*/ 1811161 w 2148840"/>
                  <a:gd name="connsiteY7" fmla="*/ 374352 h 1325880"/>
                  <a:gd name="connsiteX8" fmla="*/ 2148840 w 2148840"/>
                  <a:gd name="connsiteY8" fmla="*/ 788670 h 1325880"/>
                  <a:gd name="connsiteX9" fmla="*/ 1725930 w 2148840"/>
                  <a:gd name="connsiteY9" fmla="*/ 1211580 h 1325880"/>
                  <a:gd name="connsiteX10" fmla="*/ 1489477 w 2148840"/>
                  <a:gd name="connsiteY10" fmla="*/ 1139354 h 1325880"/>
                  <a:gd name="connsiteX11" fmla="*/ 1436947 w 2148840"/>
                  <a:gd name="connsiteY11" fmla="*/ 1096013 h 1325880"/>
                  <a:gd name="connsiteX12" fmla="*/ 1420223 w 2148840"/>
                  <a:gd name="connsiteY12" fmla="*/ 1126825 h 1325880"/>
                  <a:gd name="connsiteX13" fmla="*/ 1045845 w 2148840"/>
                  <a:gd name="connsiteY13" fmla="*/ 1325880 h 1325880"/>
                  <a:gd name="connsiteX14" fmla="*/ 726597 w 2148840"/>
                  <a:gd name="connsiteY14" fmla="*/ 1193643 h 1325880"/>
                  <a:gd name="connsiteX15" fmla="*/ 677235 w 2148840"/>
                  <a:gd name="connsiteY15" fmla="*/ 1133816 h 1325880"/>
                  <a:gd name="connsiteX16" fmla="*/ 643102 w 2148840"/>
                  <a:gd name="connsiteY16" fmla="*/ 1152342 h 1325880"/>
                  <a:gd name="connsiteX17" fmla="*/ 462915 w 2148840"/>
                  <a:gd name="connsiteY17" fmla="*/ 1188720 h 1325880"/>
                  <a:gd name="connsiteX18" fmla="*/ 0 w 2148840"/>
                  <a:gd name="connsiteY18" fmla="*/ 725805 h 1325880"/>
                  <a:gd name="connsiteX19" fmla="*/ 462915 w 2148840"/>
                  <a:gd name="connsiteY19" fmla="*/ 262890 h 1325880"/>
                  <a:gd name="connsiteX20" fmla="*/ 556209 w 2148840"/>
                  <a:gd name="connsiteY20" fmla="*/ 272295 h 1325880"/>
                  <a:gd name="connsiteX21" fmla="*/ 611187 w 2148840"/>
                  <a:gd name="connsiteY21" fmla="*/ 289361 h 1325880"/>
                  <a:gd name="connsiteX22" fmla="*/ 612757 w 2148840"/>
                  <a:gd name="connsiteY22" fmla="*/ 273794 h 1325880"/>
                  <a:gd name="connsiteX23" fmla="*/ 948690 w 2148840"/>
                  <a:gd name="connsiteY23" fmla="*/ 0 h 132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8840" h="1325880">
                    <a:moveTo>
                      <a:pt x="948690" y="0"/>
                    </a:moveTo>
                    <a:cubicBezTo>
                      <a:pt x="1090723" y="0"/>
                      <a:pt x="1212588" y="86356"/>
                      <a:pt x="1264643" y="209428"/>
                    </a:cubicBezTo>
                    <a:lnTo>
                      <a:pt x="1272463" y="234618"/>
                    </a:lnTo>
                    <a:lnTo>
                      <a:pt x="1318138" y="209827"/>
                    </a:lnTo>
                    <a:cubicBezTo>
                      <a:pt x="1359162" y="192475"/>
                      <a:pt x="1404265" y="182880"/>
                      <a:pt x="1451610" y="182880"/>
                    </a:cubicBezTo>
                    <a:cubicBezTo>
                      <a:pt x="1569971" y="182880"/>
                      <a:pt x="1674326" y="242849"/>
                      <a:pt x="1735948" y="334061"/>
                    </a:cubicBezTo>
                    <a:lnTo>
                      <a:pt x="1754729" y="368663"/>
                    </a:lnTo>
                    <a:lnTo>
                      <a:pt x="1811161" y="374352"/>
                    </a:lnTo>
                    <a:cubicBezTo>
                      <a:pt x="2003874" y="413787"/>
                      <a:pt x="2148840" y="584299"/>
                      <a:pt x="2148840" y="788670"/>
                    </a:cubicBezTo>
                    <a:cubicBezTo>
                      <a:pt x="2148840" y="1022237"/>
                      <a:pt x="1959497" y="1211580"/>
                      <a:pt x="1725930" y="1211580"/>
                    </a:cubicBezTo>
                    <a:cubicBezTo>
                      <a:pt x="1638342" y="1211580"/>
                      <a:pt x="1556974" y="1184954"/>
                      <a:pt x="1489477" y="1139354"/>
                    </a:cubicBezTo>
                    <a:lnTo>
                      <a:pt x="1436947" y="1096013"/>
                    </a:lnTo>
                    <a:lnTo>
                      <a:pt x="1420223" y="1126825"/>
                    </a:lnTo>
                    <a:cubicBezTo>
                      <a:pt x="1339088" y="1246920"/>
                      <a:pt x="1201688" y="1325880"/>
                      <a:pt x="1045845" y="1325880"/>
                    </a:cubicBezTo>
                    <a:cubicBezTo>
                      <a:pt x="921171" y="1325880"/>
                      <a:pt x="808300" y="1275346"/>
                      <a:pt x="726597" y="1193643"/>
                    </a:cubicBezTo>
                    <a:lnTo>
                      <a:pt x="677235" y="1133816"/>
                    </a:lnTo>
                    <a:lnTo>
                      <a:pt x="643102" y="1152342"/>
                    </a:lnTo>
                    <a:cubicBezTo>
                      <a:pt x="587720" y="1175767"/>
                      <a:pt x="526830" y="1188720"/>
                      <a:pt x="462915" y="1188720"/>
                    </a:cubicBezTo>
                    <a:cubicBezTo>
                      <a:pt x="207254" y="1188720"/>
                      <a:pt x="0" y="981466"/>
                      <a:pt x="0" y="725805"/>
                    </a:cubicBezTo>
                    <a:cubicBezTo>
                      <a:pt x="0" y="470144"/>
                      <a:pt x="207254" y="262890"/>
                      <a:pt x="462915" y="262890"/>
                    </a:cubicBezTo>
                    <a:cubicBezTo>
                      <a:pt x="494873" y="262890"/>
                      <a:pt x="526074" y="266128"/>
                      <a:pt x="556209" y="272295"/>
                    </a:cubicBezTo>
                    <a:lnTo>
                      <a:pt x="611187" y="289361"/>
                    </a:lnTo>
                    <a:lnTo>
                      <a:pt x="612757" y="273794"/>
                    </a:lnTo>
                    <a:cubicBezTo>
                      <a:pt x="644731" y="117540"/>
                      <a:pt x="782984" y="0"/>
                      <a:pt x="948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solidFill>
                  <a:srgbClr val="91F0FD"/>
                </a:solidFill>
                <a:prstDash val="solid"/>
                <a:miter lim="800000"/>
              </a:ln>
              <a:effectLst>
                <a:outerShdw blurRad="215900" dist="76200" dir="6600000" algn="t" rotWithShape="0">
                  <a:prstClr val="black">
                    <a:alpha val="1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 rot="21387068">
                <a:off x="8726219" y="-661204"/>
                <a:ext cx="2143214" cy="1322408"/>
              </a:xfrm>
              <a:custGeom>
                <a:avLst/>
                <a:gdLst>
                  <a:gd name="connsiteX0" fmla="*/ 948690 w 2148840"/>
                  <a:gd name="connsiteY0" fmla="*/ 0 h 1325880"/>
                  <a:gd name="connsiteX1" fmla="*/ 1264643 w 2148840"/>
                  <a:gd name="connsiteY1" fmla="*/ 209428 h 1325880"/>
                  <a:gd name="connsiteX2" fmla="*/ 1272463 w 2148840"/>
                  <a:gd name="connsiteY2" fmla="*/ 234618 h 1325880"/>
                  <a:gd name="connsiteX3" fmla="*/ 1318138 w 2148840"/>
                  <a:gd name="connsiteY3" fmla="*/ 209827 h 1325880"/>
                  <a:gd name="connsiteX4" fmla="*/ 1451610 w 2148840"/>
                  <a:gd name="connsiteY4" fmla="*/ 182880 h 1325880"/>
                  <a:gd name="connsiteX5" fmla="*/ 1735948 w 2148840"/>
                  <a:gd name="connsiteY5" fmla="*/ 334061 h 1325880"/>
                  <a:gd name="connsiteX6" fmla="*/ 1754729 w 2148840"/>
                  <a:gd name="connsiteY6" fmla="*/ 368663 h 1325880"/>
                  <a:gd name="connsiteX7" fmla="*/ 1811161 w 2148840"/>
                  <a:gd name="connsiteY7" fmla="*/ 374352 h 1325880"/>
                  <a:gd name="connsiteX8" fmla="*/ 2148840 w 2148840"/>
                  <a:gd name="connsiteY8" fmla="*/ 788670 h 1325880"/>
                  <a:gd name="connsiteX9" fmla="*/ 1725930 w 2148840"/>
                  <a:gd name="connsiteY9" fmla="*/ 1211580 h 1325880"/>
                  <a:gd name="connsiteX10" fmla="*/ 1489477 w 2148840"/>
                  <a:gd name="connsiteY10" fmla="*/ 1139354 h 1325880"/>
                  <a:gd name="connsiteX11" fmla="*/ 1436947 w 2148840"/>
                  <a:gd name="connsiteY11" fmla="*/ 1096013 h 1325880"/>
                  <a:gd name="connsiteX12" fmla="*/ 1420223 w 2148840"/>
                  <a:gd name="connsiteY12" fmla="*/ 1126825 h 1325880"/>
                  <a:gd name="connsiteX13" fmla="*/ 1045845 w 2148840"/>
                  <a:gd name="connsiteY13" fmla="*/ 1325880 h 1325880"/>
                  <a:gd name="connsiteX14" fmla="*/ 726597 w 2148840"/>
                  <a:gd name="connsiteY14" fmla="*/ 1193643 h 1325880"/>
                  <a:gd name="connsiteX15" fmla="*/ 677235 w 2148840"/>
                  <a:gd name="connsiteY15" fmla="*/ 1133816 h 1325880"/>
                  <a:gd name="connsiteX16" fmla="*/ 643102 w 2148840"/>
                  <a:gd name="connsiteY16" fmla="*/ 1152342 h 1325880"/>
                  <a:gd name="connsiteX17" fmla="*/ 462915 w 2148840"/>
                  <a:gd name="connsiteY17" fmla="*/ 1188720 h 1325880"/>
                  <a:gd name="connsiteX18" fmla="*/ 0 w 2148840"/>
                  <a:gd name="connsiteY18" fmla="*/ 725805 h 1325880"/>
                  <a:gd name="connsiteX19" fmla="*/ 462915 w 2148840"/>
                  <a:gd name="connsiteY19" fmla="*/ 262890 h 1325880"/>
                  <a:gd name="connsiteX20" fmla="*/ 556209 w 2148840"/>
                  <a:gd name="connsiteY20" fmla="*/ 272295 h 1325880"/>
                  <a:gd name="connsiteX21" fmla="*/ 611187 w 2148840"/>
                  <a:gd name="connsiteY21" fmla="*/ 289361 h 1325880"/>
                  <a:gd name="connsiteX22" fmla="*/ 612757 w 2148840"/>
                  <a:gd name="connsiteY22" fmla="*/ 273794 h 1325880"/>
                  <a:gd name="connsiteX23" fmla="*/ 948690 w 2148840"/>
                  <a:gd name="connsiteY23" fmla="*/ 0 h 132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8840" h="1325880">
                    <a:moveTo>
                      <a:pt x="948690" y="0"/>
                    </a:moveTo>
                    <a:cubicBezTo>
                      <a:pt x="1090723" y="0"/>
                      <a:pt x="1212588" y="86356"/>
                      <a:pt x="1264643" y="209428"/>
                    </a:cubicBezTo>
                    <a:lnTo>
                      <a:pt x="1272463" y="234618"/>
                    </a:lnTo>
                    <a:lnTo>
                      <a:pt x="1318138" y="209827"/>
                    </a:lnTo>
                    <a:cubicBezTo>
                      <a:pt x="1359162" y="192475"/>
                      <a:pt x="1404265" y="182880"/>
                      <a:pt x="1451610" y="182880"/>
                    </a:cubicBezTo>
                    <a:cubicBezTo>
                      <a:pt x="1569971" y="182880"/>
                      <a:pt x="1674326" y="242849"/>
                      <a:pt x="1735948" y="334061"/>
                    </a:cubicBezTo>
                    <a:lnTo>
                      <a:pt x="1754729" y="368663"/>
                    </a:lnTo>
                    <a:lnTo>
                      <a:pt x="1811161" y="374352"/>
                    </a:lnTo>
                    <a:cubicBezTo>
                      <a:pt x="2003874" y="413787"/>
                      <a:pt x="2148840" y="584299"/>
                      <a:pt x="2148840" y="788670"/>
                    </a:cubicBezTo>
                    <a:cubicBezTo>
                      <a:pt x="2148840" y="1022237"/>
                      <a:pt x="1959497" y="1211580"/>
                      <a:pt x="1725930" y="1211580"/>
                    </a:cubicBezTo>
                    <a:cubicBezTo>
                      <a:pt x="1638342" y="1211580"/>
                      <a:pt x="1556974" y="1184954"/>
                      <a:pt x="1489477" y="1139354"/>
                    </a:cubicBezTo>
                    <a:lnTo>
                      <a:pt x="1436947" y="1096013"/>
                    </a:lnTo>
                    <a:lnTo>
                      <a:pt x="1420223" y="1126825"/>
                    </a:lnTo>
                    <a:cubicBezTo>
                      <a:pt x="1339088" y="1246920"/>
                      <a:pt x="1201688" y="1325880"/>
                      <a:pt x="1045845" y="1325880"/>
                    </a:cubicBezTo>
                    <a:cubicBezTo>
                      <a:pt x="921171" y="1325880"/>
                      <a:pt x="808300" y="1275346"/>
                      <a:pt x="726597" y="1193643"/>
                    </a:cubicBezTo>
                    <a:lnTo>
                      <a:pt x="677235" y="1133816"/>
                    </a:lnTo>
                    <a:lnTo>
                      <a:pt x="643102" y="1152342"/>
                    </a:lnTo>
                    <a:cubicBezTo>
                      <a:pt x="587720" y="1175767"/>
                      <a:pt x="526830" y="1188720"/>
                      <a:pt x="462915" y="1188720"/>
                    </a:cubicBezTo>
                    <a:cubicBezTo>
                      <a:pt x="207254" y="1188720"/>
                      <a:pt x="0" y="981466"/>
                      <a:pt x="0" y="725805"/>
                    </a:cubicBezTo>
                    <a:cubicBezTo>
                      <a:pt x="0" y="470144"/>
                      <a:pt x="207254" y="262890"/>
                      <a:pt x="462915" y="262890"/>
                    </a:cubicBezTo>
                    <a:cubicBezTo>
                      <a:pt x="494873" y="262890"/>
                      <a:pt x="526074" y="266128"/>
                      <a:pt x="556209" y="272295"/>
                    </a:cubicBezTo>
                    <a:lnTo>
                      <a:pt x="611187" y="289361"/>
                    </a:lnTo>
                    <a:lnTo>
                      <a:pt x="612757" y="273794"/>
                    </a:lnTo>
                    <a:cubicBezTo>
                      <a:pt x="644731" y="117540"/>
                      <a:pt x="782984" y="0"/>
                      <a:pt x="948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solidFill>
                  <a:srgbClr val="91F0FD"/>
                </a:solidFill>
                <a:prstDash val="solid"/>
                <a:miter lim="800000"/>
              </a:ln>
              <a:effectLst>
                <a:innerShdw blurRad="381000" dist="165100" dir="3600000">
                  <a:srgbClr val="19B4C9">
                    <a:alpha val="38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59132" flipH="1">
            <a:off x="2500234" y="3574329"/>
            <a:ext cx="2664487" cy="1354500"/>
          </a:xfrm>
          <a:prstGeom prst="rect">
            <a:avLst/>
          </a:prstGeom>
        </p:spPr>
      </p:pic>
      <p:grpSp>
        <p:nvGrpSpPr>
          <p:cNvPr id="71" name="组合 70"/>
          <p:cNvGrpSpPr/>
          <p:nvPr/>
        </p:nvGrpSpPr>
        <p:grpSpPr>
          <a:xfrm flipH="1">
            <a:off x="4504958" y="4211318"/>
            <a:ext cx="1830183" cy="1023513"/>
            <a:chOff x="594424" y="1153191"/>
            <a:chExt cx="2605976" cy="1634460"/>
          </a:xfrm>
        </p:grpSpPr>
        <p:sp>
          <p:nvSpPr>
            <p:cNvPr id="72" name="任意多边形 71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53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23248" flipH="1">
            <a:off x="4252937" y="2966556"/>
            <a:ext cx="889087" cy="442813"/>
          </a:xfrm>
          <a:prstGeom prst="rect">
            <a:avLst/>
          </a:prstGeom>
          <a:effectLst/>
        </p:spPr>
      </p:pic>
      <p:grpSp>
        <p:nvGrpSpPr>
          <p:cNvPr id="75" name="组合 74"/>
          <p:cNvGrpSpPr/>
          <p:nvPr/>
        </p:nvGrpSpPr>
        <p:grpSpPr>
          <a:xfrm>
            <a:off x="8677277" y="1142194"/>
            <a:ext cx="2562225" cy="1939989"/>
            <a:chOff x="8677275" y="307911"/>
            <a:chExt cx="2562225" cy="1939989"/>
          </a:xfrm>
        </p:grpSpPr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78986" y="307911"/>
              <a:ext cx="2559298" cy="1919474"/>
            </a:xfrm>
            <a:prstGeom prst="round2DiagRect">
              <a:avLst>
                <a:gd name="adj1" fmla="val 0"/>
                <a:gd name="adj2" fmla="val 0"/>
              </a:avLst>
            </a:prstGeom>
            <a:ln w="88900" cap="sq">
              <a:noFill/>
              <a:miter lim="800000"/>
            </a:ln>
            <a:effectLst/>
          </p:spPr>
        </p:pic>
        <p:sp>
          <p:nvSpPr>
            <p:cNvPr id="77" name="矩形 76"/>
            <p:cNvSpPr/>
            <p:nvPr/>
          </p:nvSpPr>
          <p:spPr>
            <a:xfrm>
              <a:off x="8677275" y="1895475"/>
              <a:ext cx="2562225" cy="352425"/>
            </a:xfrm>
            <a:prstGeom prst="rect">
              <a:avLst/>
            </a:prstGeom>
            <a:solidFill>
              <a:srgbClr val="13D6E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文本框 101"/>
            <p:cNvSpPr txBox="1"/>
            <p:nvPr/>
          </p:nvSpPr>
          <p:spPr>
            <a:xfrm>
              <a:off x="9028842" y="1921062"/>
              <a:ext cx="1810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180948" y="3200418"/>
            <a:ext cx="3058552" cy="2082038"/>
            <a:chOff x="8180948" y="2366137"/>
            <a:chExt cx="3058552" cy="2082038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80948" y="2366137"/>
              <a:ext cx="3050101" cy="2030017"/>
            </a:xfrm>
            <a:prstGeom prst="snip2DiagRect">
              <a:avLst>
                <a:gd name="adj1" fmla="val 0"/>
                <a:gd name="adj2" fmla="val 0"/>
              </a:avLst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</p:spPr>
        </p:pic>
        <p:sp>
          <p:nvSpPr>
            <p:cNvPr id="81" name="矩形 80"/>
            <p:cNvSpPr/>
            <p:nvPr/>
          </p:nvSpPr>
          <p:spPr>
            <a:xfrm>
              <a:off x="8181975" y="4057650"/>
              <a:ext cx="3057525" cy="390525"/>
            </a:xfrm>
            <a:prstGeom prst="rect">
              <a:avLst/>
            </a:prstGeom>
            <a:solidFill>
              <a:srgbClr val="FF7D9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文本框 102"/>
            <p:cNvSpPr txBox="1"/>
            <p:nvPr/>
          </p:nvSpPr>
          <p:spPr>
            <a:xfrm>
              <a:off x="8771665" y="4096639"/>
              <a:ext cx="20299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086226" y="5406283"/>
            <a:ext cx="2748525" cy="2051539"/>
            <a:chOff x="4086225" y="4572000"/>
            <a:chExt cx="2748525" cy="2051539"/>
          </a:xfrm>
        </p:grpSpPr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9365" y="4572000"/>
              <a:ext cx="2735385" cy="205153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</p:spPr>
        </p:pic>
        <p:sp>
          <p:nvSpPr>
            <p:cNvPr id="85" name="矩形 84"/>
            <p:cNvSpPr/>
            <p:nvPr/>
          </p:nvSpPr>
          <p:spPr>
            <a:xfrm>
              <a:off x="4086225" y="6200775"/>
              <a:ext cx="2743200" cy="41910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6" name="文本框 103"/>
            <p:cNvSpPr txBox="1"/>
            <p:nvPr/>
          </p:nvSpPr>
          <p:spPr>
            <a:xfrm>
              <a:off x="4409216" y="6262691"/>
              <a:ext cx="20299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991351" y="5396758"/>
            <a:ext cx="4267200" cy="2057401"/>
            <a:chOff x="6991350" y="4562475"/>
            <a:chExt cx="4267200" cy="2057401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91350" y="4566553"/>
              <a:ext cx="3829050" cy="204746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</p:spPr>
        </p:pic>
        <p:sp>
          <p:nvSpPr>
            <p:cNvPr id="89" name="矩形 88"/>
            <p:cNvSpPr/>
            <p:nvPr/>
          </p:nvSpPr>
          <p:spPr>
            <a:xfrm>
              <a:off x="10344150" y="4562475"/>
              <a:ext cx="914400" cy="2057401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文本框 104"/>
            <p:cNvSpPr txBox="1"/>
            <p:nvPr/>
          </p:nvSpPr>
          <p:spPr>
            <a:xfrm>
              <a:off x="10476641" y="5152142"/>
              <a:ext cx="59141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63419" flipH="1">
            <a:off x="5819927" y="3450805"/>
            <a:ext cx="1020611" cy="510306"/>
          </a:xfrm>
          <a:prstGeom prst="rect">
            <a:avLst/>
          </a:prstGeom>
        </p:spPr>
      </p:pic>
      <p:sp>
        <p:nvSpPr>
          <p:cNvPr id="92" name="文本框 78"/>
          <p:cNvSpPr txBox="1"/>
          <p:nvPr/>
        </p:nvSpPr>
        <p:spPr>
          <a:xfrm>
            <a:off x="3478469" y="1339294"/>
            <a:ext cx="2467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</a:t>
            </a:r>
            <a:endParaRPr lang="zh-CN" altLang="en-US" sz="2800" b="1" dirty="0">
              <a:solidFill>
                <a:srgbClr val="19B4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253665" y="1867545"/>
            <a:ext cx="331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1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1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1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11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 rot="610562">
            <a:off x="2472857" y="3194216"/>
            <a:ext cx="477339" cy="468561"/>
            <a:chOff x="10646778" y="4753862"/>
            <a:chExt cx="751521" cy="737702"/>
          </a:xfrm>
        </p:grpSpPr>
        <p:sp>
          <p:nvSpPr>
            <p:cNvPr id="95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9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FF5B76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9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 rot="2614959">
            <a:off x="8477585" y="2719508"/>
            <a:ext cx="533048" cy="544909"/>
            <a:chOff x="10646778" y="4753862"/>
            <a:chExt cx="751521" cy="737702"/>
          </a:xfrm>
        </p:grpSpPr>
        <p:sp>
          <p:nvSpPr>
            <p:cNvPr id="101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03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4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5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 rot="1617987">
            <a:off x="6736589" y="4952107"/>
            <a:ext cx="671355" cy="659009"/>
            <a:chOff x="10646778" y="4753862"/>
            <a:chExt cx="751521" cy="737702"/>
          </a:xfrm>
        </p:grpSpPr>
        <p:sp>
          <p:nvSpPr>
            <p:cNvPr id="107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09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0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1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9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5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1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2000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2000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1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2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52000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5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52000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fill="hold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72" dur="2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fill="hold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74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/>
          <p:bldP spid="9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9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5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1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fill="hold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72" dur="2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fill="hold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74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/>
          <p:bldP spid="93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任意多边形 84"/>
          <p:cNvSpPr/>
          <p:nvPr/>
        </p:nvSpPr>
        <p:spPr>
          <a:xfrm>
            <a:off x="-359643" y="6633765"/>
            <a:ext cx="12192000" cy="904875"/>
          </a:xfrm>
          <a:custGeom>
            <a:avLst/>
            <a:gdLst>
              <a:gd name="connsiteX0" fmla="*/ 354549 w 12192000"/>
              <a:gd name="connsiteY0" fmla="*/ 0 h 904875"/>
              <a:gd name="connsiteX1" fmla="*/ 369351 w 12192000"/>
              <a:gd name="connsiteY1" fmla="*/ 0 h 904875"/>
              <a:gd name="connsiteX2" fmla="*/ 376364 w 12192000"/>
              <a:gd name="connsiteY2" fmla="*/ 34740 h 904875"/>
              <a:gd name="connsiteX3" fmla="*/ 582612 w 12192000"/>
              <a:gd name="connsiteY3" fmla="*/ 171450 h 904875"/>
              <a:gd name="connsiteX4" fmla="*/ 788860 w 12192000"/>
              <a:gd name="connsiteY4" fmla="*/ 34740 h 904875"/>
              <a:gd name="connsiteX5" fmla="*/ 795874 w 12192000"/>
              <a:gd name="connsiteY5" fmla="*/ 0 h 904875"/>
              <a:gd name="connsiteX6" fmla="*/ 810676 w 12192000"/>
              <a:gd name="connsiteY6" fmla="*/ 0 h 904875"/>
              <a:gd name="connsiteX7" fmla="*/ 817689 w 12192000"/>
              <a:gd name="connsiteY7" fmla="*/ 34740 h 904875"/>
              <a:gd name="connsiteX8" fmla="*/ 1023937 w 12192000"/>
              <a:gd name="connsiteY8" fmla="*/ 171450 h 904875"/>
              <a:gd name="connsiteX9" fmla="*/ 1230185 w 12192000"/>
              <a:gd name="connsiteY9" fmla="*/ 34740 h 904875"/>
              <a:gd name="connsiteX10" fmla="*/ 1237199 w 12192000"/>
              <a:gd name="connsiteY10" fmla="*/ 0 h 904875"/>
              <a:gd name="connsiteX11" fmla="*/ 1258351 w 12192000"/>
              <a:gd name="connsiteY11" fmla="*/ 0 h 904875"/>
              <a:gd name="connsiteX12" fmla="*/ 1265364 w 12192000"/>
              <a:gd name="connsiteY12" fmla="*/ 34740 h 904875"/>
              <a:gd name="connsiteX13" fmla="*/ 1471612 w 12192000"/>
              <a:gd name="connsiteY13" fmla="*/ 171450 h 904875"/>
              <a:gd name="connsiteX14" fmla="*/ 1677860 w 12192000"/>
              <a:gd name="connsiteY14" fmla="*/ 34740 h 904875"/>
              <a:gd name="connsiteX15" fmla="*/ 1684874 w 12192000"/>
              <a:gd name="connsiteY15" fmla="*/ 0 h 904875"/>
              <a:gd name="connsiteX16" fmla="*/ 1699676 w 12192000"/>
              <a:gd name="connsiteY16" fmla="*/ 0 h 904875"/>
              <a:gd name="connsiteX17" fmla="*/ 1706689 w 12192000"/>
              <a:gd name="connsiteY17" fmla="*/ 34740 h 904875"/>
              <a:gd name="connsiteX18" fmla="*/ 1912937 w 12192000"/>
              <a:gd name="connsiteY18" fmla="*/ 171450 h 904875"/>
              <a:gd name="connsiteX19" fmla="*/ 2119185 w 12192000"/>
              <a:gd name="connsiteY19" fmla="*/ 34740 h 904875"/>
              <a:gd name="connsiteX20" fmla="*/ 2126199 w 12192000"/>
              <a:gd name="connsiteY20" fmla="*/ 0 h 904875"/>
              <a:gd name="connsiteX21" fmla="*/ 2141001 w 12192000"/>
              <a:gd name="connsiteY21" fmla="*/ 0 h 904875"/>
              <a:gd name="connsiteX22" fmla="*/ 2148014 w 12192000"/>
              <a:gd name="connsiteY22" fmla="*/ 34740 h 904875"/>
              <a:gd name="connsiteX23" fmla="*/ 2354262 w 12192000"/>
              <a:gd name="connsiteY23" fmla="*/ 171450 h 904875"/>
              <a:gd name="connsiteX24" fmla="*/ 2560510 w 12192000"/>
              <a:gd name="connsiteY24" fmla="*/ 34740 h 904875"/>
              <a:gd name="connsiteX25" fmla="*/ 2567524 w 12192000"/>
              <a:gd name="connsiteY25" fmla="*/ 0 h 904875"/>
              <a:gd name="connsiteX26" fmla="*/ 2582326 w 12192000"/>
              <a:gd name="connsiteY26" fmla="*/ 0 h 904875"/>
              <a:gd name="connsiteX27" fmla="*/ 2589339 w 12192000"/>
              <a:gd name="connsiteY27" fmla="*/ 34740 h 904875"/>
              <a:gd name="connsiteX28" fmla="*/ 2795587 w 12192000"/>
              <a:gd name="connsiteY28" fmla="*/ 171450 h 904875"/>
              <a:gd name="connsiteX29" fmla="*/ 3001835 w 12192000"/>
              <a:gd name="connsiteY29" fmla="*/ 34740 h 904875"/>
              <a:gd name="connsiteX30" fmla="*/ 3008849 w 12192000"/>
              <a:gd name="connsiteY30" fmla="*/ 0 h 904875"/>
              <a:gd name="connsiteX31" fmla="*/ 3020476 w 12192000"/>
              <a:gd name="connsiteY31" fmla="*/ 0 h 904875"/>
              <a:gd name="connsiteX32" fmla="*/ 3027490 w 12192000"/>
              <a:gd name="connsiteY32" fmla="*/ 34740 h 904875"/>
              <a:gd name="connsiteX33" fmla="*/ 3233737 w 12192000"/>
              <a:gd name="connsiteY33" fmla="*/ 171450 h 904875"/>
              <a:gd name="connsiteX34" fmla="*/ 3439985 w 12192000"/>
              <a:gd name="connsiteY34" fmla="*/ 34740 h 904875"/>
              <a:gd name="connsiteX35" fmla="*/ 3446999 w 12192000"/>
              <a:gd name="connsiteY35" fmla="*/ 0 h 904875"/>
              <a:gd name="connsiteX36" fmla="*/ 3461800 w 12192000"/>
              <a:gd name="connsiteY36" fmla="*/ 0 h 904875"/>
              <a:gd name="connsiteX37" fmla="*/ 3468814 w 12192000"/>
              <a:gd name="connsiteY37" fmla="*/ 34740 h 904875"/>
              <a:gd name="connsiteX38" fmla="*/ 3675062 w 12192000"/>
              <a:gd name="connsiteY38" fmla="*/ 171450 h 904875"/>
              <a:gd name="connsiteX39" fmla="*/ 3881310 w 12192000"/>
              <a:gd name="connsiteY39" fmla="*/ 34740 h 904875"/>
              <a:gd name="connsiteX40" fmla="*/ 3888324 w 12192000"/>
              <a:gd name="connsiteY40" fmla="*/ 0 h 904875"/>
              <a:gd name="connsiteX41" fmla="*/ 3903126 w 12192000"/>
              <a:gd name="connsiteY41" fmla="*/ 0 h 904875"/>
              <a:gd name="connsiteX42" fmla="*/ 3910139 w 12192000"/>
              <a:gd name="connsiteY42" fmla="*/ 34740 h 904875"/>
              <a:gd name="connsiteX43" fmla="*/ 4116387 w 12192000"/>
              <a:gd name="connsiteY43" fmla="*/ 171450 h 904875"/>
              <a:gd name="connsiteX44" fmla="*/ 4322636 w 12192000"/>
              <a:gd name="connsiteY44" fmla="*/ 34740 h 904875"/>
              <a:gd name="connsiteX45" fmla="*/ 4329649 w 12192000"/>
              <a:gd name="connsiteY45" fmla="*/ 0 h 904875"/>
              <a:gd name="connsiteX46" fmla="*/ 4344451 w 12192000"/>
              <a:gd name="connsiteY46" fmla="*/ 0 h 904875"/>
              <a:gd name="connsiteX47" fmla="*/ 4351465 w 12192000"/>
              <a:gd name="connsiteY47" fmla="*/ 34740 h 904875"/>
              <a:gd name="connsiteX48" fmla="*/ 4557713 w 12192000"/>
              <a:gd name="connsiteY48" fmla="*/ 171450 h 904875"/>
              <a:gd name="connsiteX49" fmla="*/ 4763960 w 12192000"/>
              <a:gd name="connsiteY49" fmla="*/ 34740 h 904875"/>
              <a:gd name="connsiteX50" fmla="*/ 4770974 w 12192000"/>
              <a:gd name="connsiteY50" fmla="*/ 0 h 904875"/>
              <a:gd name="connsiteX51" fmla="*/ 4792126 w 12192000"/>
              <a:gd name="connsiteY51" fmla="*/ 0 h 904875"/>
              <a:gd name="connsiteX52" fmla="*/ 4799139 w 12192000"/>
              <a:gd name="connsiteY52" fmla="*/ 34740 h 904875"/>
              <a:gd name="connsiteX53" fmla="*/ 5005388 w 12192000"/>
              <a:gd name="connsiteY53" fmla="*/ 171450 h 904875"/>
              <a:gd name="connsiteX54" fmla="*/ 5211637 w 12192000"/>
              <a:gd name="connsiteY54" fmla="*/ 34740 h 904875"/>
              <a:gd name="connsiteX55" fmla="*/ 5218649 w 12192000"/>
              <a:gd name="connsiteY55" fmla="*/ 0 h 904875"/>
              <a:gd name="connsiteX56" fmla="*/ 5233451 w 12192000"/>
              <a:gd name="connsiteY56" fmla="*/ 0 h 904875"/>
              <a:gd name="connsiteX57" fmla="*/ 5240466 w 12192000"/>
              <a:gd name="connsiteY57" fmla="*/ 34740 h 904875"/>
              <a:gd name="connsiteX58" fmla="*/ 5446713 w 12192000"/>
              <a:gd name="connsiteY58" fmla="*/ 171450 h 904875"/>
              <a:gd name="connsiteX59" fmla="*/ 5652960 w 12192000"/>
              <a:gd name="connsiteY59" fmla="*/ 34740 h 904875"/>
              <a:gd name="connsiteX60" fmla="*/ 5659974 w 12192000"/>
              <a:gd name="connsiteY60" fmla="*/ 0 h 904875"/>
              <a:gd name="connsiteX61" fmla="*/ 5674776 w 12192000"/>
              <a:gd name="connsiteY61" fmla="*/ 0 h 904875"/>
              <a:gd name="connsiteX62" fmla="*/ 5681790 w 12192000"/>
              <a:gd name="connsiteY62" fmla="*/ 34740 h 904875"/>
              <a:gd name="connsiteX63" fmla="*/ 5888037 w 12192000"/>
              <a:gd name="connsiteY63" fmla="*/ 171450 h 904875"/>
              <a:gd name="connsiteX64" fmla="*/ 6094285 w 12192000"/>
              <a:gd name="connsiteY64" fmla="*/ 34740 h 904875"/>
              <a:gd name="connsiteX65" fmla="*/ 6101299 w 12192000"/>
              <a:gd name="connsiteY65" fmla="*/ 0 h 904875"/>
              <a:gd name="connsiteX66" fmla="*/ 6116101 w 12192000"/>
              <a:gd name="connsiteY66" fmla="*/ 0 h 904875"/>
              <a:gd name="connsiteX67" fmla="*/ 6123114 w 12192000"/>
              <a:gd name="connsiteY67" fmla="*/ 34740 h 904875"/>
              <a:gd name="connsiteX68" fmla="*/ 6329362 w 12192000"/>
              <a:gd name="connsiteY68" fmla="*/ 171450 h 904875"/>
              <a:gd name="connsiteX69" fmla="*/ 6535610 w 12192000"/>
              <a:gd name="connsiteY69" fmla="*/ 34740 h 904875"/>
              <a:gd name="connsiteX70" fmla="*/ 6542624 w 12192000"/>
              <a:gd name="connsiteY70" fmla="*/ 0 h 904875"/>
              <a:gd name="connsiteX71" fmla="*/ 6582826 w 12192000"/>
              <a:gd name="connsiteY71" fmla="*/ 0 h 904875"/>
              <a:gd name="connsiteX72" fmla="*/ 6589840 w 12192000"/>
              <a:gd name="connsiteY72" fmla="*/ 34740 h 904875"/>
              <a:gd name="connsiteX73" fmla="*/ 6796087 w 12192000"/>
              <a:gd name="connsiteY73" fmla="*/ 171450 h 904875"/>
              <a:gd name="connsiteX74" fmla="*/ 7002335 w 12192000"/>
              <a:gd name="connsiteY74" fmla="*/ 34740 h 904875"/>
              <a:gd name="connsiteX75" fmla="*/ 7009348 w 12192000"/>
              <a:gd name="connsiteY75" fmla="*/ 0 h 904875"/>
              <a:gd name="connsiteX76" fmla="*/ 7024150 w 12192000"/>
              <a:gd name="connsiteY76" fmla="*/ 0 h 904875"/>
              <a:gd name="connsiteX77" fmla="*/ 7031164 w 12192000"/>
              <a:gd name="connsiteY77" fmla="*/ 34740 h 904875"/>
              <a:gd name="connsiteX78" fmla="*/ 7237412 w 12192000"/>
              <a:gd name="connsiteY78" fmla="*/ 171450 h 904875"/>
              <a:gd name="connsiteX79" fmla="*/ 7443660 w 12192000"/>
              <a:gd name="connsiteY79" fmla="*/ 34740 h 904875"/>
              <a:gd name="connsiteX80" fmla="*/ 7450673 w 12192000"/>
              <a:gd name="connsiteY80" fmla="*/ 0 h 904875"/>
              <a:gd name="connsiteX81" fmla="*/ 7465475 w 12192000"/>
              <a:gd name="connsiteY81" fmla="*/ 0 h 904875"/>
              <a:gd name="connsiteX82" fmla="*/ 7472489 w 12192000"/>
              <a:gd name="connsiteY82" fmla="*/ 34740 h 904875"/>
              <a:gd name="connsiteX83" fmla="*/ 7678737 w 12192000"/>
              <a:gd name="connsiteY83" fmla="*/ 171450 h 904875"/>
              <a:gd name="connsiteX84" fmla="*/ 7884985 w 12192000"/>
              <a:gd name="connsiteY84" fmla="*/ 34740 h 904875"/>
              <a:gd name="connsiteX85" fmla="*/ 7891999 w 12192000"/>
              <a:gd name="connsiteY85" fmla="*/ 0 h 904875"/>
              <a:gd name="connsiteX86" fmla="*/ 7906801 w 12192000"/>
              <a:gd name="connsiteY86" fmla="*/ 0 h 904875"/>
              <a:gd name="connsiteX87" fmla="*/ 7913814 w 12192000"/>
              <a:gd name="connsiteY87" fmla="*/ 34740 h 904875"/>
              <a:gd name="connsiteX88" fmla="*/ 8120062 w 12192000"/>
              <a:gd name="connsiteY88" fmla="*/ 171450 h 904875"/>
              <a:gd name="connsiteX89" fmla="*/ 8326310 w 12192000"/>
              <a:gd name="connsiteY89" fmla="*/ 34740 h 904875"/>
              <a:gd name="connsiteX90" fmla="*/ 8333324 w 12192000"/>
              <a:gd name="connsiteY90" fmla="*/ 0 h 904875"/>
              <a:gd name="connsiteX91" fmla="*/ 8354476 w 12192000"/>
              <a:gd name="connsiteY91" fmla="*/ 0 h 904875"/>
              <a:gd name="connsiteX92" fmla="*/ 8361489 w 12192000"/>
              <a:gd name="connsiteY92" fmla="*/ 34740 h 904875"/>
              <a:gd name="connsiteX93" fmla="*/ 8567737 w 12192000"/>
              <a:gd name="connsiteY93" fmla="*/ 171450 h 904875"/>
              <a:gd name="connsiteX94" fmla="*/ 8773985 w 12192000"/>
              <a:gd name="connsiteY94" fmla="*/ 34740 h 904875"/>
              <a:gd name="connsiteX95" fmla="*/ 8780998 w 12192000"/>
              <a:gd name="connsiteY95" fmla="*/ 0 h 904875"/>
              <a:gd name="connsiteX96" fmla="*/ 8795800 w 12192000"/>
              <a:gd name="connsiteY96" fmla="*/ 0 h 904875"/>
              <a:gd name="connsiteX97" fmla="*/ 8802814 w 12192000"/>
              <a:gd name="connsiteY97" fmla="*/ 34740 h 904875"/>
              <a:gd name="connsiteX98" fmla="*/ 9009062 w 12192000"/>
              <a:gd name="connsiteY98" fmla="*/ 171450 h 904875"/>
              <a:gd name="connsiteX99" fmla="*/ 9215310 w 12192000"/>
              <a:gd name="connsiteY99" fmla="*/ 34740 h 904875"/>
              <a:gd name="connsiteX100" fmla="*/ 9222323 w 12192000"/>
              <a:gd name="connsiteY100" fmla="*/ 0 h 904875"/>
              <a:gd name="connsiteX101" fmla="*/ 9237125 w 12192000"/>
              <a:gd name="connsiteY101" fmla="*/ 0 h 904875"/>
              <a:gd name="connsiteX102" fmla="*/ 9244139 w 12192000"/>
              <a:gd name="connsiteY102" fmla="*/ 34740 h 904875"/>
              <a:gd name="connsiteX103" fmla="*/ 9450387 w 12192000"/>
              <a:gd name="connsiteY103" fmla="*/ 171450 h 904875"/>
              <a:gd name="connsiteX104" fmla="*/ 9656635 w 12192000"/>
              <a:gd name="connsiteY104" fmla="*/ 34740 h 904875"/>
              <a:gd name="connsiteX105" fmla="*/ 9663649 w 12192000"/>
              <a:gd name="connsiteY105" fmla="*/ 0 h 904875"/>
              <a:gd name="connsiteX106" fmla="*/ 9678451 w 12192000"/>
              <a:gd name="connsiteY106" fmla="*/ 0 h 904875"/>
              <a:gd name="connsiteX107" fmla="*/ 9685464 w 12192000"/>
              <a:gd name="connsiteY107" fmla="*/ 34740 h 904875"/>
              <a:gd name="connsiteX108" fmla="*/ 9891712 w 12192000"/>
              <a:gd name="connsiteY108" fmla="*/ 171450 h 904875"/>
              <a:gd name="connsiteX109" fmla="*/ 10097960 w 12192000"/>
              <a:gd name="connsiteY109" fmla="*/ 34740 h 904875"/>
              <a:gd name="connsiteX110" fmla="*/ 10104973 w 12192000"/>
              <a:gd name="connsiteY110" fmla="*/ 0 h 904875"/>
              <a:gd name="connsiteX111" fmla="*/ 10116601 w 12192000"/>
              <a:gd name="connsiteY111" fmla="*/ 0 h 904875"/>
              <a:gd name="connsiteX112" fmla="*/ 10123615 w 12192000"/>
              <a:gd name="connsiteY112" fmla="*/ 34740 h 904875"/>
              <a:gd name="connsiteX113" fmla="*/ 10329862 w 12192000"/>
              <a:gd name="connsiteY113" fmla="*/ 171450 h 904875"/>
              <a:gd name="connsiteX114" fmla="*/ 10536110 w 12192000"/>
              <a:gd name="connsiteY114" fmla="*/ 34740 h 904875"/>
              <a:gd name="connsiteX115" fmla="*/ 10543123 w 12192000"/>
              <a:gd name="connsiteY115" fmla="*/ 0 h 904875"/>
              <a:gd name="connsiteX116" fmla="*/ 10557925 w 12192000"/>
              <a:gd name="connsiteY116" fmla="*/ 0 h 904875"/>
              <a:gd name="connsiteX117" fmla="*/ 10564939 w 12192000"/>
              <a:gd name="connsiteY117" fmla="*/ 34740 h 904875"/>
              <a:gd name="connsiteX118" fmla="*/ 10771187 w 12192000"/>
              <a:gd name="connsiteY118" fmla="*/ 171450 h 904875"/>
              <a:gd name="connsiteX119" fmla="*/ 10977435 w 12192000"/>
              <a:gd name="connsiteY119" fmla="*/ 34740 h 904875"/>
              <a:gd name="connsiteX120" fmla="*/ 10984448 w 12192000"/>
              <a:gd name="connsiteY120" fmla="*/ 0 h 904875"/>
              <a:gd name="connsiteX121" fmla="*/ 10999250 w 12192000"/>
              <a:gd name="connsiteY121" fmla="*/ 0 h 904875"/>
              <a:gd name="connsiteX122" fmla="*/ 11006264 w 12192000"/>
              <a:gd name="connsiteY122" fmla="*/ 34740 h 904875"/>
              <a:gd name="connsiteX123" fmla="*/ 11212512 w 12192000"/>
              <a:gd name="connsiteY123" fmla="*/ 171450 h 904875"/>
              <a:gd name="connsiteX124" fmla="*/ 11418760 w 12192000"/>
              <a:gd name="connsiteY124" fmla="*/ 34740 h 904875"/>
              <a:gd name="connsiteX125" fmla="*/ 11425774 w 12192000"/>
              <a:gd name="connsiteY125" fmla="*/ 0 h 904875"/>
              <a:gd name="connsiteX126" fmla="*/ 11440576 w 12192000"/>
              <a:gd name="connsiteY126" fmla="*/ 0 h 904875"/>
              <a:gd name="connsiteX127" fmla="*/ 11447589 w 12192000"/>
              <a:gd name="connsiteY127" fmla="*/ 34740 h 904875"/>
              <a:gd name="connsiteX128" fmla="*/ 11653837 w 12192000"/>
              <a:gd name="connsiteY128" fmla="*/ 171450 h 904875"/>
              <a:gd name="connsiteX129" fmla="*/ 11860085 w 12192000"/>
              <a:gd name="connsiteY129" fmla="*/ 34740 h 904875"/>
              <a:gd name="connsiteX130" fmla="*/ 11867099 w 12192000"/>
              <a:gd name="connsiteY130" fmla="*/ 0 h 904875"/>
              <a:gd name="connsiteX131" fmla="*/ 11888251 w 12192000"/>
              <a:gd name="connsiteY131" fmla="*/ 0 h 904875"/>
              <a:gd name="connsiteX132" fmla="*/ 11895264 w 12192000"/>
              <a:gd name="connsiteY132" fmla="*/ 34740 h 904875"/>
              <a:gd name="connsiteX133" fmla="*/ 12101512 w 12192000"/>
              <a:gd name="connsiteY133" fmla="*/ 171450 h 904875"/>
              <a:gd name="connsiteX134" fmla="*/ 12168074 w 12192000"/>
              <a:gd name="connsiteY134" fmla="*/ 161387 h 904875"/>
              <a:gd name="connsiteX135" fmla="*/ 12192000 w 12192000"/>
              <a:gd name="connsiteY135" fmla="*/ 149885 h 904875"/>
              <a:gd name="connsiteX136" fmla="*/ 12192000 w 12192000"/>
              <a:gd name="connsiteY136" fmla="*/ 904875 h 904875"/>
              <a:gd name="connsiteX137" fmla="*/ 0 w 12192000"/>
              <a:gd name="connsiteY137" fmla="*/ 904875 h 904875"/>
              <a:gd name="connsiteX138" fmla="*/ 0 w 12192000"/>
              <a:gd name="connsiteY138" fmla="*/ 118560 h 904875"/>
              <a:gd name="connsiteX139" fmla="*/ 16137 w 12192000"/>
              <a:gd name="connsiteY139" fmla="*/ 133222 h 904875"/>
              <a:gd name="connsiteX140" fmla="*/ 141287 w 12192000"/>
              <a:gd name="connsiteY140" fmla="*/ 171450 h 904875"/>
              <a:gd name="connsiteX141" fmla="*/ 347535 w 12192000"/>
              <a:gd name="connsiteY141" fmla="*/ 34740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2192000" h="904875">
                <a:moveTo>
                  <a:pt x="354549" y="0"/>
                </a:moveTo>
                <a:lnTo>
                  <a:pt x="369351" y="0"/>
                </a:lnTo>
                <a:lnTo>
                  <a:pt x="376364" y="34740"/>
                </a:lnTo>
                <a:cubicBezTo>
                  <a:pt x="410345" y="115079"/>
                  <a:pt x="489895" y="171450"/>
                  <a:pt x="582612" y="171450"/>
                </a:cubicBezTo>
                <a:cubicBezTo>
                  <a:pt x="675328" y="171450"/>
                  <a:pt x="754879" y="115079"/>
                  <a:pt x="788860" y="34740"/>
                </a:cubicBezTo>
                <a:lnTo>
                  <a:pt x="795874" y="0"/>
                </a:lnTo>
                <a:lnTo>
                  <a:pt x="810676" y="0"/>
                </a:lnTo>
                <a:lnTo>
                  <a:pt x="817689" y="34740"/>
                </a:lnTo>
                <a:cubicBezTo>
                  <a:pt x="851670" y="115079"/>
                  <a:pt x="931221" y="171450"/>
                  <a:pt x="1023937" y="171450"/>
                </a:cubicBezTo>
                <a:cubicBezTo>
                  <a:pt x="1116653" y="171450"/>
                  <a:pt x="1196204" y="115079"/>
                  <a:pt x="1230185" y="34740"/>
                </a:cubicBezTo>
                <a:lnTo>
                  <a:pt x="1237199" y="0"/>
                </a:lnTo>
                <a:lnTo>
                  <a:pt x="1258351" y="0"/>
                </a:lnTo>
                <a:lnTo>
                  <a:pt x="1265364" y="34740"/>
                </a:lnTo>
                <a:cubicBezTo>
                  <a:pt x="1299345" y="115079"/>
                  <a:pt x="1378896" y="171450"/>
                  <a:pt x="1471612" y="171450"/>
                </a:cubicBezTo>
                <a:cubicBezTo>
                  <a:pt x="1564328" y="171450"/>
                  <a:pt x="1643879" y="115079"/>
                  <a:pt x="1677860" y="34740"/>
                </a:cubicBezTo>
                <a:lnTo>
                  <a:pt x="1684874" y="0"/>
                </a:lnTo>
                <a:lnTo>
                  <a:pt x="1699676" y="0"/>
                </a:lnTo>
                <a:lnTo>
                  <a:pt x="1706689" y="34740"/>
                </a:lnTo>
                <a:cubicBezTo>
                  <a:pt x="1740670" y="115079"/>
                  <a:pt x="1820220" y="171450"/>
                  <a:pt x="1912937" y="171450"/>
                </a:cubicBezTo>
                <a:cubicBezTo>
                  <a:pt x="2005654" y="171450"/>
                  <a:pt x="2085204" y="115079"/>
                  <a:pt x="2119185" y="34740"/>
                </a:cubicBezTo>
                <a:lnTo>
                  <a:pt x="2126199" y="0"/>
                </a:lnTo>
                <a:lnTo>
                  <a:pt x="2141001" y="0"/>
                </a:lnTo>
                <a:lnTo>
                  <a:pt x="2148014" y="34740"/>
                </a:lnTo>
                <a:cubicBezTo>
                  <a:pt x="2181995" y="115079"/>
                  <a:pt x="2261545" y="171450"/>
                  <a:pt x="2354262" y="171450"/>
                </a:cubicBezTo>
                <a:cubicBezTo>
                  <a:pt x="2446978" y="171450"/>
                  <a:pt x="2526529" y="115079"/>
                  <a:pt x="2560510" y="34740"/>
                </a:cubicBezTo>
                <a:lnTo>
                  <a:pt x="2567524" y="0"/>
                </a:lnTo>
                <a:lnTo>
                  <a:pt x="2582326" y="0"/>
                </a:lnTo>
                <a:lnTo>
                  <a:pt x="2589339" y="34740"/>
                </a:lnTo>
                <a:cubicBezTo>
                  <a:pt x="2623320" y="115079"/>
                  <a:pt x="2702871" y="171450"/>
                  <a:pt x="2795587" y="171450"/>
                </a:cubicBezTo>
                <a:cubicBezTo>
                  <a:pt x="2888303" y="171450"/>
                  <a:pt x="2967854" y="115079"/>
                  <a:pt x="3001835" y="34740"/>
                </a:cubicBezTo>
                <a:lnTo>
                  <a:pt x="3008849" y="0"/>
                </a:lnTo>
                <a:lnTo>
                  <a:pt x="3020476" y="0"/>
                </a:lnTo>
                <a:lnTo>
                  <a:pt x="3027490" y="34740"/>
                </a:lnTo>
                <a:cubicBezTo>
                  <a:pt x="3061470" y="115079"/>
                  <a:pt x="3141021" y="171450"/>
                  <a:pt x="3233737" y="171450"/>
                </a:cubicBezTo>
                <a:cubicBezTo>
                  <a:pt x="3326453" y="171450"/>
                  <a:pt x="3406004" y="115079"/>
                  <a:pt x="3439985" y="34740"/>
                </a:cubicBezTo>
                <a:lnTo>
                  <a:pt x="3446999" y="0"/>
                </a:lnTo>
                <a:lnTo>
                  <a:pt x="3461800" y="0"/>
                </a:lnTo>
                <a:lnTo>
                  <a:pt x="3468814" y="34740"/>
                </a:lnTo>
                <a:cubicBezTo>
                  <a:pt x="3502795" y="115079"/>
                  <a:pt x="3582345" y="171450"/>
                  <a:pt x="3675062" y="171450"/>
                </a:cubicBezTo>
                <a:cubicBezTo>
                  <a:pt x="3767779" y="171450"/>
                  <a:pt x="3847329" y="115079"/>
                  <a:pt x="3881310" y="34740"/>
                </a:cubicBezTo>
                <a:lnTo>
                  <a:pt x="3888324" y="0"/>
                </a:lnTo>
                <a:lnTo>
                  <a:pt x="3903126" y="0"/>
                </a:lnTo>
                <a:lnTo>
                  <a:pt x="3910139" y="34740"/>
                </a:lnTo>
                <a:cubicBezTo>
                  <a:pt x="3944120" y="115079"/>
                  <a:pt x="4023670" y="171450"/>
                  <a:pt x="4116387" y="171450"/>
                </a:cubicBezTo>
                <a:cubicBezTo>
                  <a:pt x="4209104" y="171450"/>
                  <a:pt x="4288655" y="115079"/>
                  <a:pt x="4322636" y="34740"/>
                </a:cubicBezTo>
                <a:lnTo>
                  <a:pt x="4329649" y="0"/>
                </a:lnTo>
                <a:lnTo>
                  <a:pt x="4344451" y="0"/>
                </a:lnTo>
                <a:lnTo>
                  <a:pt x="4351465" y="34740"/>
                </a:lnTo>
                <a:cubicBezTo>
                  <a:pt x="4385446" y="115079"/>
                  <a:pt x="4464997" y="171450"/>
                  <a:pt x="4557713" y="171450"/>
                </a:cubicBezTo>
                <a:cubicBezTo>
                  <a:pt x="4650429" y="171450"/>
                  <a:pt x="4729979" y="115079"/>
                  <a:pt x="4763960" y="34740"/>
                </a:cubicBezTo>
                <a:lnTo>
                  <a:pt x="4770974" y="0"/>
                </a:lnTo>
                <a:lnTo>
                  <a:pt x="4792126" y="0"/>
                </a:lnTo>
                <a:lnTo>
                  <a:pt x="4799139" y="34740"/>
                </a:lnTo>
                <a:cubicBezTo>
                  <a:pt x="4833121" y="115079"/>
                  <a:pt x="4912671" y="171450"/>
                  <a:pt x="5005388" y="171450"/>
                </a:cubicBezTo>
                <a:cubicBezTo>
                  <a:pt x="5098104" y="171450"/>
                  <a:pt x="5177655" y="115079"/>
                  <a:pt x="5211637" y="34740"/>
                </a:cubicBezTo>
                <a:lnTo>
                  <a:pt x="5218649" y="0"/>
                </a:lnTo>
                <a:lnTo>
                  <a:pt x="5233451" y="0"/>
                </a:lnTo>
                <a:lnTo>
                  <a:pt x="5240466" y="34740"/>
                </a:lnTo>
                <a:cubicBezTo>
                  <a:pt x="5274447" y="115079"/>
                  <a:pt x="5353996" y="171450"/>
                  <a:pt x="5446713" y="171450"/>
                </a:cubicBezTo>
                <a:cubicBezTo>
                  <a:pt x="5539430" y="171450"/>
                  <a:pt x="5618979" y="115079"/>
                  <a:pt x="5652960" y="34740"/>
                </a:cubicBezTo>
                <a:lnTo>
                  <a:pt x="5659974" y="0"/>
                </a:lnTo>
                <a:lnTo>
                  <a:pt x="5674776" y="0"/>
                </a:lnTo>
                <a:lnTo>
                  <a:pt x="5681790" y="34740"/>
                </a:lnTo>
                <a:cubicBezTo>
                  <a:pt x="5715771" y="115079"/>
                  <a:pt x="5795320" y="171450"/>
                  <a:pt x="5888037" y="171450"/>
                </a:cubicBezTo>
                <a:cubicBezTo>
                  <a:pt x="5980753" y="171450"/>
                  <a:pt x="6060304" y="115079"/>
                  <a:pt x="6094285" y="34740"/>
                </a:cubicBezTo>
                <a:lnTo>
                  <a:pt x="6101299" y="0"/>
                </a:lnTo>
                <a:lnTo>
                  <a:pt x="6116101" y="0"/>
                </a:lnTo>
                <a:lnTo>
                  <a:pt x="6123114" y="34740"/>
                </a:lnTo>
                <a:cubicBezTo>
                  <a:pt x="6157095" y="115079"/>
                  <a:pt x="6236646" y="171450"/>
                  <a:pt x="6329362" y="171450"/>
                </a:cubicBezTo>
                <a:cubicBezTo>
                  <a:pt x="6422079" y="171450"/>
                  <a:pt x="6501630" y="115079"/>
                  <a:pt x="6535610" y="34740"/>
                </a:cubicBezTo>
                <a:lnTo>
                  <a:pt x="6542624" y="0"/>
                </a:lnTo>
                <a:lnTo>
                  <a:pt x="6582826" y="0"/>
                </a:lnTo>
                <a:lnTo>
                  <a:pt x="6589840" y="34740"/>
                </a:lnTo>
                <a:cubicBezTo>
                  <a:pt x="6623820" y="115079"/>
                  <a:pt x="6703371" y="171450"/>
                  <a:pt x="6796087" y="171450"/>
                </a:cubicBezTo>
                <a:cubicBezTo>
                  <a:pt x="6888803" y="171450"/>
                  <a:pt x="6968354" y="115079"/>
                  <a:pt x="7002335" y="34740"/>
                </a:cubicBezTo>
                <a:lnTo>
                  <a:pt x="7009348" y="0"/>
                </a:lnTo>
                <a:lnTo>
                  <a:pt x="7024150" y="0"/>
                </a:lnTo>
                <a:lnTo>
                  <a:pt x="7031164" y="34740"/>
                </a:lnTo>
                <a:cubicBezTo>
                  <a:pt x="7065145" y="115079"/>
                  <a:pt x="7144695" y="171450"/>
                  <a:pt x="7237412" y="171450"/>
                </a:cubicBezTo>
                <a:cubicBezTo>
                  <a:pt x="7330129" y="171450"/>
                  <a:pt x="7409679" y="115079"/>
                  <a:pt x="7443660" y="34740"/>
                </a:cubicBezTo>
                <a:lnTo>
                  <a:pt x="7450673" y="0"/>
                </a:lnTo>
                <a:lnTo>
                  <a:pt x="7465475" y="0"/>
                </a:lnTo>
                <a:lnTo>
                  <a:pt x="7472489" y="34740"/>
                </a:lnTo>
                <a:cubicBezTo>
                  <a:pt x="7506470" y="115079"/>
                  <a:pt x="7586020" y="171450"/>
                  <a:pt x="7678737" y="171450"/>
                </a:cubicBezTo>
                <a:cubicBezTo>
                  <a:pt x="7771453" y="171450"/>
                  <a:pt x="7851004" y="115079"/>
                  <a:pt x="7884985" y="34740"/>
                </a:cubicBezTo>
                <a:lnTo>
                  <a:pt x="7891999" y="0"/>
                </a:lnTo>
                <a:lnTo>
                  <a:pt x="7906801" y="0"/>
                </a:lnTo>
                <a:lnTo>
                  <a:pt x="7913814" y="34740"/>
                </a:lnTo>
                <a:cubicBezTo>
                  <a:pt x="7947795" y="115079"/>
                  <a:pt x="8027346" y="171450"/>
                  <a:pt x="8120062" y="171450"/>
                </a:cubicBezTo>
                <a:cubicBezTo>
                  <a:pt x="8212778" y="171450"/>
                  <a:pt x="8292329" y="115079"/>
                  <a:pt x="8326310" y="34740"/>
                </a:cubicBezTo>
                <a:lnTo>
                  <a:pt x="8333324" y="0"/>
                </a:lnTo>
                <a:lnTo>
                  <a:pt x="8354476" y="0"/>
                </a:lnTo>
                <a:lnTo>
                  <a:pt x="8361489" y="34740"/>
                </a:lnTo>
                <a:cubicBezTo>
                  <a:pt x="8395470" y="115079"/>
                  <a:pt x="8475021" y="171450"/>
                  <a:pt x="8567737" y="171450"/>
                </a:cubicBezTo>
                <a:cubicBezTo>
                  <a:pt x="8660453" y="171450"/>
                  <a:pt x="8740004" y="115079"/>
                  <a:pt x="8773985" y="34740"/>
                </a:cubicBezTo>
                <a:lnTo>
                  <a:pt x="8780998" y="0"/>
                </a:lnTo>
                <a:lnTo>
                  <a:pt x="8795800" y="0"/>
                </a:lnTo>
                <a:lnTo>
                  <a:pt x="8802814" y="34740"/>
                </a:lnTo>
                <a:cubicBezTo>
                  <a:pt x="8836795" y="115079"/>
                  <a:pt x="8916345" y="171450"/>
                  <a:pt x="9009062" y="171450"/>
                </a:cubicBezTo>
                <a:cubicBezTo>
                  <a:pt x="9101779" y="171450"/>
                  <a:pt x="9181329" y="115079"/>
                  <a:pt x="9215310" y="34740"/>
                </a:cubicBezTo>
                <a:lnTo>
                  <a:pt x="9222323" y="0"/>
                </a:lnTo>
                <a:lnTo>
                  <a:pt x="9237125" y="0"/>
                </a:lnTo>
                <a:lnTo>
                  <a:pt x="9244139" y="34740"/>
                </a:lnTo>
                <a:cubicBezTo>
                  <a:pt x="9278120" y="115079"/>
                  <a:pt x="9357670" y="171450"/>
                  <a:pt x="9450387" y="171450"/>
                </a:cubicBezTo>
                <a:cubicBezTo>
                  <a:pt x="9543103" y="171450"/>
                  <a:pt x="9622654" y="115079"/>
                  <a:pt x="9656635" y="34740"/>
                </a:cubicBezTo>
                <a:lnTo>
                  <a:pt x="9663649" y="0"/>
                </a:lnTo>
                <a:lnTo>
                  <a:pt x="9678451" y="0"/>
                </a:lnTo>
                <a:lnTo>
                  <a:pt x="9685464" y="34740"/>
                </a:lnTo>
                <a:cubicBezTo>
                  <a:pt x="9719445" y="115079"/>
                  <a:pt x="9798996" y="171450"/>
                  <a:pt x="9891712" y="171450"/>
                </a:cubicBezTo>
                <a:cubicBezTo>
                  <a:pt x="9984428" y="171450"/>
                  <a:pt x="10063979" y="115079"/>
                  <a:pt x="10097960" y="34740"/>
                </a:cubicBezTo>
                <a:lnTo>
                  <a:pt x="10104973" y="0"/>
                </a:lnTo>
                <a:lnTo>
                  <a:pt x="10116601" y="0"/>
                </a:lnTo>
                <a:lnTo>
                  <a:pt x="10123615" y="34740"/>
                </a:lnTo>
                <a:cubicBezTo>
                  <a:pt x="10157595" y="115079"/>
                  <a:pt x="10237146" y="171450"/>
                  <a:pt x="10329862" y="171450"/>
                </a:cubicBezTo>
                <a:cubicBezTo>
                  <a:pt x="10422578" y="171450"/>
                  <a:pt x="10502129" y="115079"/>
                  <a:pt x="10536110" y="34740"/>
                </a:cubicBezTo>
                <a:lnTo>
                  <a:pt x="10543123" y="0"/>
                </a:lnTo>
                <a:lnTo>
                  <a:pt x="10557925" y="0"/>
                </a:lnTo>
                <a:lnTo>
                  <a:pt x="10564939" y="34740"/>
                </a:lnTo>
                <a:cubicBezTo>
                  <a:pt x="10598920" y="115079"/>
                  <a:pt x="10678470" y="171450"/>
                  <a:pt x="10771187" y="171450"/>
                </a:cubicBezTo>
                <a:cubicBezTo>
                  <a:pt x="10863904" y="171450"/>
                  <a:pt x="10943454" y="115079"/>
                  <a:pt x="10977435" y="34740"/>
                </a:cubicBezTo>
                <a:lnTo>
                  <a:pt x="10984448" y="0"/>
                </a:lnTo>
                <a:lnTo>
                  <a:pt x="10999250" y="0"/>
                </a:lnTo>
                <a:lnTo>
                  <a:pt x="11006264" y="34740"/>
                </a:lnTo>
                <a:cubicBezTo>
                  <a:pt x="11040245" y="115079"/>
                  <a:pt x="11119795" y="171450"/>
                  <a:pt x="11212512" y="171450"/>
                </a:cubicBezTo>
                <a:cubicBezTo>
                  <a:pt x="11305228" y="171450"/>
                  <a:pt x="11384779" y="115079"/>
                  <a:pt x="11418760" y="34740"/>
                </a:cubicBezTo>
                <a:lnTo>
                  <a:pt x="11425774" y="0"/>
                </a:lnTo>
                <a:lnTo>
                  <a:pt x="11440576" y="0"/>
                </a:lnTo>
                <a:lnTo>
                  <a:pt x="11447589" y="34740"/>
                </a:lnTo>
                <a:cubicBezTo>
                  <a:pt x="11481570" y="115079"/>
                  <a:pt x="11561121" y="171450"/>
                  <a:pt x="11653837" y="171450"/>
                </a:cubicBezTo>
                <a:cubicBezTo>
                  <a:pt x="11746553" y="171450"/>
                  <a:pt x="11826104" y="115079"/>
                  <a:pt x="11860085" y="34740"/>
                </a:cubicBezTo>
                <a:lnTo>
                  <a:pt x="11867099" y="0"/>
                </a:lnTo>
                <a:lnTo>
                  <a:pt x="11888251" y="0"/>
                </a:lnTo>
                <a:lnTo>
                  <a:pt x="11895264" y="34740"/>
                </a:lnTo>
                <a:cubicBezTo>
                  <a:pt x="11929245" y="115079"/>
                  <a:pt x="12008796" y="171450"/>
                  <a:pt x="12101512" y="171450"/>
                </a:cubicBezTo>
                <a:cubicBezTo>
                  <a:pt x="12124691" y="171450"/>
                  <a:pt x="12147047" y="167927"/>
                  <a:pt x="12168074" y="161387"/>
                </a:cubicBezTo>
                <a:lnTo>
                  <a:pt x="12192000" y="149885"/>
                </a:lnTo>
                <a:lnTo>
                  <a:pt x="12192000" y="904875"/>
                </a:lnTo>
                <a:lnTo>
                  <a:pt x="0" y="904875"/>
                </a:lnTo>
                <a:lnTo>
                  <a:pt x="0" y="118560"/>
                </a:lnTo>
                <a:lnTo>
                  <a:pt x="16137" y="133222"/>
                </a:lnTo>
                <a:cubicBezTo>
                  <a:pt x="51862" y="157358"/>
                  <a:pt x="94929" y="171450"/>
                  <a:pt x="141287" y="171450"/>
                </a:cubicBezTo>
                <a:cubicBezTo>
                  <a:pt x="234004" y="171450"/>
                  <a:pt x="313554" y="115079"/>
                  <a:pt x="347535" y="34740"/>
                </a:cubicBezTo>
                <a:close/>
              </a:path>
            </a:pathLst>
          </a:custGeom>
          <a:solidFill>
            <a:srgbClr val="68F2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-359643" y="6871890"/>
            <a:ext cx="12192000" cy="904875"/>
          </a:xfrm>
          <a:custGeom>
            <a:avLst/>
            <a:gdLst>
              <a:gd name="connsiteX0" fmla="*/ 354549 w 12192000"/>
              <a:gd name="connsiteY0" fmla="*/ 0 h 904875"/>
              <a:gd name="connsiteX1" fmla="*/ 369351 w 12192000"/>
              <a:gd name="connsiteY1" fmla="*/ 0 h 904875"/>
              <a:gd name="connsiteX2" fmla="*/ 376364 w 12192000"/>
              <a:gd name="connsiteY2" fmla="*/ 34740 h 904875"/>
              <a:gd name="connsiteX3" fmla="*/ 582612 w 12192000"/>
              <a:gd name="connsiteY3" fmla="*/ 171450 h 904875"/>
              <a:gd name="connsiteX4" fmla="*/ 788860 w 12192000"/>
              <a:gd name="connsiteY4" fmla="*/ 34740 h 904875"/>
              <a:gd name="connsiteX5" fmla="*/ 795874 w 12192000"/>
              <a:gd name="connsiteY5" fmla="*/ 0 h 904875"/>
              <a:gd name="connsiteX6" fmla="*/ 810676 w 12192000"/>
              <a:gd name="connsiteY6" fmla="*/ 0 h 904875"/>
              <a:gd name="connsiteX7" fmla="*/ 817689 w 12192000"/>
              <a:gd name="connsiteY7" fmla="*/ 34740 h 904875"/>
              <a:gd name="connsiteX8" fmla="*/ 1023937 w 12192000"/>
              <a:gd name="connsiteY8" fmla="*/ 171450 h 904875"/>
              <a:gd name="connsiteX9" fmla="*/ 1230185 w 12192000"/>
              <a:gd name="connsiteY9" fmla="*/ 34740 h 904875"/>
              <a:gd name="connsiteX10" fmla="*/ 1237199 w 12192000"/>
              <a:gd name="connsiteY10" fmla="*/ 0 h 904875"/>
              <a:gd name="connsiteX11" fmla="*/ 1258351 w 12192000"/>
              <a:gd name="connsiteY11" fmla="*/ 0 h 904875"/>
              <a:gd name="connsiteX12" fmla="*/ 1265364 w 12192000"/>
              <a:gd name="connsiteY12" fmla="*/ 34740 h 904875"/>
              <a:gd name="connsiteX13" fmla="*/ 1471612 w 12192000"/>
              <a:gd name="connsiteY13" fmla="*/ 171450 h 904875"/>
              <a:gd name="connsiteX14" fmla="*/ 1677860 w 12192000"/>
              <a:gd name="connsiteY14" fmla="*/ 34740 h 904875"/>
              <a:gd name="connsiteX15" fmla="*/ 1684874 w 12192000"/>
              <a:gd name="connsiteY15" fmla="*/ 0 h 904875"/>
              <a:gd name="connsiteX16" fmla="*/ 1699676 w 12192000"/>
              <a:gd name="connsiteY16" fmla="*/ 0 h 904875"/>
              <a:gd name="connsiteX17" fmla="*/ 1706689 w 12192000"/>
              <a:gd name="connsiteY17" fmla="*/ 34740 h 904875"/>
              <a:gd name="connsiteX18" fmla="*/ 1912937 w 12192000"/>
              <a:gd name="connsiteY18" fmla="*/ 171450 h 904875"/>
              <a:gd name="connsiteX19" fmla="*/ 2119185 w 12192000"/>
              <a:gd name="connsiteY19" fmla="*/ 34740 h 904875"/>
              <a:gd name="connsiteX20" fmla="*/ 2126199 w 12192000"/>
              <a:gd name="connsiteY20" fmla="*/ 0 h 904875"/>
              <a:gd name="connsiteX21" fmla="*/ 2141001 w 12192000"/>
              <a:gd name="connsiteY21" fmla="*/ 0 h 904875"/>
              <a:gd name="connsiteX22" fmla="*/ 2148014 w 12192000"/>
              <a:gd name="connsiteY22" fmla="*/ 34740 h 904875"/>
              <a:gd name="connsiteX23" fmla="*/ 2354262 w 12192000"/>
              <a:gd name="connsiteY23" fmla="*/ 171450 h 904875"/>
              <a:gd name="connsiteX24" fmla="*/ 2560510 w 12192000"/>
              <a:gd name="connsiteY24" fmla="*/ 34740 h 904875"/>
              <a:gd name="connsiteX25" fmla="*/ 2567524 w 12192000"/>
              <a:gd name="connsiteY25" fmla="*/ 0 h 904875"/>
              <a:gd name="connsiteX26" fmla="*/ 2582326 w 12192000"/>
              <a:gd name="connsiteY26" fmla="*/ 0 h 904875"/>
              <a:gd name="connsiteX27" fmla="*/ 2589339 w 12192000"/>
              <a:gd name="connsiteY27" fmla="*/ 34740 h 904875"/>
              <a:gd name="connsiteX28" fmla="*/ 2795587 w 12192000"/>
              <a:gd name="connsiteY28" fmla="*/ 171450 h 904875"/>
              <a:gd name="connsiteX29" fmla="*/ 3001835 w 12192000"/>
              <a:gd name="connsiteY29" fmla="*/ 34740 h 904875"/>
              <a:gd name="connsiteX30" fmla="*/ 3008849 w 12192000"/>
              <a:gd name="connsiteY30" fmla="*/ 0 h 904875"/>
              <a:gd name="connsiteX31" fmla="*/ 3020476 w 12192000"/>
              <a:gd name="connsiteY31" fmla="*/ 0 h 904875"/>
              <a:gd name="connsiteX32" fmla="*/ 3027490 w 12192000"/>
              <a:gd name="connsiteY32" fmla="*/ 34740 h 904875"/>
              <a:gd name="connsiteX33" fmla="*/ 3233737 w 12192000"/>
              <a:gd name="connsiteY33" fmla="*/ 171450 h 904875"/>
              <a:gd name="connsiteX34" fmla="*/ 3439985 w 12192000"/>
              <a:gd name="connsiteY34" fmla="*/ 34740 h 904875"/>
              <a:gd name="connsiteX35" fmla="*/ 3446999 w 12192000"/>
              <a:gd name="connsiteY35" fmla="*/ 0 h 904875"/>
              <a:gd name="connsiteX36" fmla="*/ 3461800 w 12192000"/>
              <a:gd name="connsiteY36" fmla="*/ 0 h 904875"/>
              <a:gd name="connsiteX37" fmla="*/ 3468814 w 12192000"/>
              <a:gd name="connsiteY37" fmla="*/ 34740 h 904875"/>
              <a:gd name="connsiteX38" fmla="*/ 3675062 w 12192000"/>
              <a:gd name="connsiteY38" fmla="*/ 171450 h 904875"/>
              <a:gd name="connsiteX39" fmla="*/ 3881310 w 12192000"/>
              <a:gd name="connsiteY39" fmla="*/ 34740 h 904875"/>
              <a:gd name="connsiteX40" fmla="*/ 3888324 w 12192000"/>
              <a:gd name="connsiteY40" fmla="*/ 0 h 904875"/>
              <a:gd name="connsiteX41" fmla="*/ 3903126 w 12192000"/>
              <a:gd name="connsiteY41" fmla="*/ 0 h 904875"/>
              <a:gd name="connsiteX42" fmla="*/ 3910139 w 12192000"/>
              <a:gd name="connsiteY42" fmla="*/ 34740 h 904875"/>
              <a:gd name="connsiteX43" fmla="*/ 4116387 w 12192000"/>
              <a:gd name="connsiteY43" fmla="*/ 171450 h 904875"/>
              <a:gd name="connsiteX44" fmla="*/ 4322636 w 12192000"/>
              <a:gd name="connsiteY44" fmla="*/ 34740 h 904875"/>
              <a:gd name="connsiteX45" fmla="*/ 4329649 w 12192000"/>
              <a:gd name="connsiteY45" fmla="*/ 0 h 904875"/>
              <a:gd name="connsiteX46" fmla="*/ 4344451 w 12192000"/>
              <a:gd name="connsiteY46" fmla="*/ 0 h 904875"/>
              <a:gd name="connsiteX47" fmla="*/ 4351465 w 12192000"/>
              <a:gd name="connsiteY47" fmla="*/ 34740 h 904875"/>
              <a:gd name="connsiteX48" fmla="*/ 4557713 w 12192000"/>
              <a:gd name="connsiteY48" fmla="*/ 171450 h 904875"/>
              <a:gd name="connsiteX49" fmla="*/ 4763960 w 12192000"/>
              <a:gd name="connsiteY49" fmla="*/ 34740 h 904875"/>
              <a:gd name="connsiteX50" fmla="*/ 4770974 w 12192000"/>
              <a:gd name="connsiteY50" fmla="*/ 0 h 904875"/>
              <a:gd name="connsiteX51" fmla="*/ 4792126 w 12192000"/>
              <a:gd name="connsiteY51" fmla="*/ 0 h 904875"/>
              <a:gd name="connsiteX52" fmla="*/ 4799139 w 12192000"/>
              <a:gd name="connsiteY52" fmla="*/ 34740 h 904875"/>
              <a:gd name="connsiteX53" fmla="*/ 5005388 w 12192000"/>
              <a:gd name="connsiteY53" fmla="*/ 171450 h 904875"/>
              <a:gd name="connsiteX54" fmla="*/ 5211637 w 12192000"/>
              <a:gd name="connsiteY54" fmla="*/ 34740 h 904875"/>
              <a:gd name="connsiteX55" fmla="*/ 5218649 w 12192000"/>
              <a:gd name="connsiteY55" fmla="*/ 0 h 904875"/>
              <a:gd name="connsiteX56" fmla="*/ 5233451 w 12192000"/>
              <a:gd name="connsiteY56" fmla="*/ 0 h 904875"/>
              <a:gd name="connsiteX57" fmla="*/ 5240466 w 12192000"/>
              <a:gd name="connsiteY57" fmla="*/ 34740 h 904875"/>
              <a:gd name="connsiteX58" fmla="*/ 5446713 w 12192000"/>
              <a:gd name="connsiteY58" fmla="*/ 171450 h 904875"/>
              <a:gd name="connsiteX59" fmla="*/ 5652960 w 12192000"/>
              <a:gd name="connsiteY59" fmla="*/ 34740 h 904875"/>
              <a:gd name="connsiteX60" fmla="*/ 5659974 w 12192000"/>
              <a:gd name="connsiteY60" fmla="*/ 0 h 904875"/>
              <a:gd name="connsiteX61" fmla="*/ 5674776 w 12192000"/>
              <a:gd name="connsiteY61" fmla="*/ 0 h 904875"/>
              <a:gd name="connsiteX62" fmla="*/ 5681790 w 12192000"/>
              <a:gd name="connsiteY62" fmla="*/ 34740 h 904875"/>
              <a:gd name="connsiteX63" fmla="*/ 5888037 w 12192000"/>
              <a:gd name="connsiteY63" fmla="*/ 171450 h 904875"/>
              <a:gd name="connsiteX64" fmla="*/ 6094285 w 12192000"/>
              <a:gd name="connsiteY64" fmla="*/ 34740 h 904875"/>
              <a:gd name="connsiteX65" fmla="*/ 6101299 w 12192000"/>
              <a:gd name="connsiteY65" fmla="*/ 0 h 904875"/>
              <a:gd name="connsiteX66" fmla="*/ 6116101 w 12192000"/>
              <a:gd name="connsiteY66" fmla="*/ 0 h 904875"/>
              <a:gd name="connsiteX67" fmla="*/ 6123114 w 12192000"/>
              <a:gd name="connsiteY67" fmla="*/ 34740 h 904875"/>
              <a:gd name="connsiteX68" fmla="*/ 6329362 w 12192000"/>
              <a:gd name="connsiteY68" fmla="*/ 171450 h 904875"/>
              <a:gd name="connsiteX69" fmla="*/ 6535610 w 12192000"/>
              <a:gd name="connsiteY69" fmla="*/ 34740 h 904875"/>
              <a:gd name="connsiteX70" fmla="*/ 6542624 w 12192000"/>
              <a:gd name="connsiteY70" fmla="*/ 0 h 904875"/>
              <a:gd name="connsiteX71" fmla="*/ 6582826 w 12192000"/>
              <a:gd name="connsiteY71" fmla="*/ 0 h 904875"/>
              <a:gd name="connsiteX72" fmla="*/ 6589840 w 12192000"/>
              <a:gd name="connsiteY72" fmla="*/ 34740 h 904875"/>
              <a:gd name="connsiteX73" fmla="*/ 6796087 w 12192000"/>
              <a:gd name="connsiteY73" fmla="*/ 171450 h 904875"/>
              <a:gd name="connsiteX74" fmla="*/ 7002335 w 12192000"/>
              <a:gd name="connsiteY74" fmla="*/ 34740 h 904875"/>
              <a:gd name="connsiteX75" fmla="*/ 7009348 w 12192000"/>
              <a:gd name="connsiteY75" fmla="*/ 0 h 904875"/>
              <a:gd name="connsiteX76" fmla="*/ 7024150 w 12192000"/>
              <a:gd name="connsiteY76" fmla="*/ 0 h 904875"/>
              <a:gd name="connsiteX77" fmla="*/ 7031164 w 12192000"/>
              <a:gd name="connsiteY77" fmla="*/ 34740 h 904875"/>
              <a:gd name="connsiteX78" fmla="*/ 7237412 w 12192000"/>
              <a:gd name="connsiteY78" fmla="*/ 171450 h 904875"/>
              <a:gd name="connsiteX79" fmla="*/ 7443660 w 12192000"/>
              <a:gd name="connsiteY79" fmla="*/ 34740 h 904875"/>
              <a:gd name="connsiteX80" fmla="*/ 7450673 w 12192000"/>
              <a:gd name="connsiteY80" fmla="*/ 0 h 904875"/>
              <a:gd name="connsiteX81" fmla="*/ 7465475 w 12192000"/>
              <a:gd name="connsiteY81" fmla="*/ 0 h 904875"/>
              <a:gd name="connsiteX82" fmla="*/ 7472489 w 12192000"/>
              <a:gd name="connsiteY82" fmla="*/ 34740 h 904875"/>
              <a:gd name="connsiteX83" fmla="*/ 7678737 w 12192000"/>
              <a:gd name="connsiteY83" fmla="*/ 171450 h 904875"/>
              <a:gd name="connsiteX84" fmla="*/ 7884985 w 12192000"/>
              <a:gd name="connsiteY84" fmla="*/ 34740 h 904875"/>
              <a:gd name="connsiteX85" fmla="*/ 7891999 w 12192000"/>
              <a:gd name="connsiteY85" fmla="*/ 0 h 904875"/>
              <a:gd name="connsiteX86" fmla="*/ 7906801 w 12192000"/>
              <a:gd name="connsiteY86" fmla="*/ 0 h 904875"/>
              <a:gd name="connsiteX87" fmla="*/ 7913814 w 12192000"/>
              <a:gd name="connsiteY87" fmla="*/ 34740 h 904875"/>
              <a:gd name="connsiteX88" fmla="*/ 8120062 w 12192000"/>
              <a:gd name="connsiteY88" fmla="*/ 171450 h 904875"/>
              <a:gd name="connsiteX89" fmla="*/ 8326310 w 12192000"/>
              <a:gd name="connsiteY89" fmla="*/ 34740 h 904875"/>
              <a:gd name="connsiteX90" fmla="*/ 8333324 w 12192000"/>
              <a:gd name="connsiteY90" fmla="*/ 0 h 904875"/>
              <a:gd name="connsiteX91" fmla="*/ 8354476 w 12192000"/>
              <a:gd name="connsiteY91" fmla="*/ 0 h 904875"/>
              <a:gd name="connsiteX92" fmla="*/ 8361489 w 12192000"/>
              <a:gd name="connsiteY92" fmla="*/ 34740 h 904875"/>
              <a:gd name="connsiteX93" fmla="*/ 8567737 w 12192000"/>
              <a:gd name="connsiteY93" fmla="*/ 171450 h 904875"/>
              <a:gd name="connsiteX94" fmla="*/ 8773985 w 12192000"/>
              <a:gd name="connsiteY94" fmla="*/ 34740 h 904875"/>
              <a:gd name="connsiteX95" fmla="*/ 8780998 w 12192000"/>
              <a:gd name="connsiteY95" fmla="*/ 0 h 904875"/>
              <a:gd name="connsiteX96" fmla="*/ 8795800 w 12192000"/>
              <a:gd name="connsiteY96" fmla="*/ 0 h 904875"/>
              <a:gd name="connsiteX97" fmla="*/ 8802814 w 12192000"/>
              <a:gd name="connsiteY97" fmla="*/ 34740 h 904875"/>
              <a:gd name="connsiteX98" fmla="*/ 9009062 w 12192000"/>
              <a:gd name="connsiteY98" fmla="*/ 171450 h 904875"/>
              <a:gd name="connsiteX99" fmla="*/ 9215310 w 12192000"/>
              <a:gd name="connsiteY99" fmla="*/ 34740 h 904875"/>
              <a:gd name="connsiteX100" fmla="*/ 9222323 w 12192000"/>
              <a:gd name="connsiteY100" fmla="*/ 0 h 904875"/>
              <a:gd name="connsiteX101" fmla="*/ 9237125 w 12192000"/>
              <a:gd name="connsiteY101" fmla="*/ 0 h 904875"/>
              <a:gd name="connsiteX102" fmla="*/ 9244139 w 12192000"/>
              <a:gd name="connsiteY102" fmla="*/ 34740 h 904875"/>
              <a:gd name="connsiteX103" fmla="*/ 9450387 w 12192000"/>
              <a:gd name="connsiteY103" fmla="*/ 171450 h 904875"/>
              <a:gd name="connsiteX104" fmla="*/ 9656635 w 12192000"/>
              <a:gd name="connsiteY104" fmla="*/ 34740 h 904875"/>
              <a:gd name="connsiteX105" fmla="*/ 9663649 w 12192000"/>
              <a:gd name="connsiteY105" fmla="*/ 0 h 904875"/>
              <a:gd name="connsiteX106" fmla="*/ 9678451 w 12192000"/>
              <a:gd name="connsiteY106" fmla="*/ 0 h 904875"/>
              <a:gd name="connsiteX107" fmla="*/ 9685464 w 12192000"/>
              <a:gd name="connsiteY107" fmla="*/ 34740 h 904875"/>
              <a:gd name="connsiteX108" fmla="*/ 9891712 w 12192000"/>
              <a:gd name="connsiteY108" fmla="*/ 171450 h 904875"/>
              <a:gd name="connsiteX109" fmla="*/ 10097960 w 12192000"/>
              <a:gd name="connsiteY109" fmla="*/ 34740 h 904875"/>
              <a:gd name="connsiteX110" fmla="*/ 10104973 w 12192000"/>
              <a:gd name="connsiteY110" fmla="*/ 0 h 904875"/>
              <a:gd name="connsiteX111" fmla="*/ 10116601 w 12192000"/>
              <a:gd name="connsiteY111" fmla="*/ 0 h 904875"/>
              <a:gd name="connsiteX112" fmla="*/ 10123615 w 12192000"/>
              <a:gd name="connsiteY112" fmla="*/ 34740 h 904875"/>
              <a:gd name="connsiteX113" fmla="*/ 10329862 w 12192000"/>
              <a:gd name="connsiteY113" fmla="*/ 171450 h 904875"/>
              <a:gd name="connsiteX114" fmla="*/ 10536110 w 12192000"/>
              <a:gd name="connsiteY114" fmla="*/ 34740 h 904875"/>
              <a:gd name="connsiteX115" fmla="*/ 10543123 w 12192000"/>
              <a:gd name="connsiteY115" fmla="*/ 0 h 904875"/>
              <a:gd name="connsiteX116" fmla="*/ 10557925 w 12192000"/>
              <a:gd name="connsiteY116" fmla="*/ 0 h 904875"/>
              <a:gd name="connsiteX117" fmla="*/ 10564939 w 12192000"/>
              <a:gd name="connsiteY117" fmla="*/ 34740 h 904875"/>
              <a:gd name="connsiteX118" fmla="*/ 10771187 w 12192000"/>
              <a:gd name="connsiteY118" fmla="*/ 171450 h 904875"/>
              <a:gd name="connsiteX119" fmla="*/ 10977435 w 12192000"/>
              <a:gd name="connsiteY119" fmla="*/ 34740 h 904875"/>
              <a:gd name="connsiteX120" fmla="*/ 10984448 w 12192000"/>
              <a:gd name="connsiteY120" fmla="*/ 0 h 904875"/>
              <a:gd name="connsiteX121" fmla="*/ 10999250 w 12192000"/>
              <a:gd name="connsiteY121" fmla="*/ 0 h 904875"/>
              <a:gd name="connsiteX122" fmla="*/ 11006264 w 12192000"/>
              <a:gd name="connsiteY122" fmla="*/ 34740 h 904875"/>
              <a:gd name="connsiteX123" fmla="*/ 11212512 w 12192000"/>
              <a:gd name="connsiteY123" fmla="*/ 171450 h 904875"/>
              <a:gd name="connsiteX124" fmla="*/ 11418760 w 12192000"/>
              <a:gd name="connsiteY124" fmla="*/ 34740 h 904875"/>
              <a:gd name="connsiteX125" fmla="*/ 11425774 w 12192000"/>
              <a:gd name="connsiteY125" fmla="*/ 0 h 904875"/>
              <a:gd name="connsiteX126" fmla="*/ 11440576 w 12192000"/>
              <a:gd name="connsiteY126" fmla="*/ 0 h 904875"/>
              <a:gd name="connsiteX127" fmla="*/ 11447589 w 12192000"/>
              <a:gd name="connsiteY127" fmla="*/ 34740 h 904875"/>
              <a:gd name="connsiteX128" fmla="*/ 11653837 w 12192000"/>
              <a:gd name="connsiteY128" fmla="*/ 171450 h 904875"/>
              <a:gd name="connsiteX129" fmla="*/ 11860085 w 12192000"/>
              <a:gd name="connsiteY129" fmla="*/ 34740 h 904875"/>
              <a:gd name="connsiteX130" fmla="*/ 11867099 w 12192000"/>
              <a:gd name="connsiteY130" fmla="*/ 0 h 904875"/>
              <a:gd name="connsiteX131" fmla="*/ 11888251 w 12192000"/>
              <a:gd name="connsiteY131" fmla="*/ 0 h 904875"/>
              <a:gd name="connsiteX132" fmla="*/ 11895264 w 12192000"/>
              <a:gd name="connsiteY132" fmla="*/ 34740 h 904875"/>
              <a:gd name="connsiteX133" fmla="*/ 12101512 w 12192000"/>
              <a:gd name="connsiteY133" fmla="*/ 171450 h 904875"/>
              <a:gd name="connsiteX134" fmla="*/ 12168074 w 12192000"/>
              <a:gd name="connsiteY134" fmla="*/ 161387 h 904875"/>
              <a:gd name="connsiteX135" fmla="*/ 12192000 w 12192000"/>
              <a:gd name="connsiteY135" fmla="*/ 149885 h 904875"/>
              <a:gd name="connsiteX136" fmla="*/ 12192000 w 12192000"/>
              <a:gd name="connsiteY136" fmla="*/ 904875 h 904875"/>
              <a:gd name="connsiteX137" fmla="*/ 0 w 12192000"/>
              <a:gd name="connsiteY137" fmla="*/ 904875 h 904875"/>
              <a:gd name="connsiteX138" fmla="*/ 0 w 12192000"/>
              <a:gd name="connsiteY138" fmla="*/ 118560 h 904875"/>
              <a:gd name="connsiteX139" fmla="*/ 16137 w 12192000"/>
              <a:gd name="connsiteY139" fmla="*/ 133222 h 904875"/>
              <a:gd name="connsiteX140" fmla="*/ 141287 w 12192000"/>
              <a:gd name="connsiteY140" fmla="*/ 171450 h 904875"/>
              <a:gd name="connsiteX141" fmla="*/ 347535 w 12192000"/>
              <a:gd name="connsiteY141" fmla="*/ 34740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2192000" h="904875">
                <a:moveTo>
                  <a:pt x="354549" y="0"/>
                </a:moveTo>
                <a:lnTo>
                  <a:pt x="369351" y="0"/>
                </a:lnTo>
                <a:lnTo>
                  <a:pt x="376364" y="34740"/>
                </a:lnTo>
                <a:cubicBezTo>
                  <a:pt x="410345" y="115079"/>
                  <a:pt x="489895" y="171450"/>
                  <a:pt x="582612" y="171450"/>
                </a:cubicBezTo>
                <a:cubicBezTo>
                  <a:pt x="675328" y="171450"/>
                  <a:pt x="754879" y="115079"/>
                  <a:pt x="788860" y="34740"/>
                </a:cubicBezTo>
                <a:lnTo>
                  <a:pt x="795874" y="0"/>
                </a:lnTo>
                <a:lnTo>
                  <a:pt x="810676" y="0"/>
                </a:lnTo>
                <a:lnTo>
                  <a:pt x="817689" y="34740"/>
                </a:lnTo>
                <a:cubicBezTo>
                  <a:pt x="851670" y="115079"/>
                  <a:pt x="931221" y="171450"/>
                  <a:pt x="1023937" y="171450"/>
                </a:cubicBezTo>
                <a:cubicBezTo>
                  <a:pt x="1116653" y="171450"/>
                  <a:pt x="1196204" y="115079"/>
                  <a:pt x="1230185" y="34740"/>
                </a:cubicBezTo>
                <a:lnTo>
                  <a:pt x="1237199" y="0"/>
                </a:lnTo>
                <a:lnTo>
                  <a:pt x="1258351" y="0"/>
                </a:lnTo>
                <a:lnTo>
                  <a:pt x="1265364" y="34740"/>
                </a:lnTo>
                <a:cubicBezTo>
                  <a:pt x="1299345" y="115079"/>
                  <a:pt x="1378896" y="171450"/>
                  <a:pt x="1471612" y="171450"/>
                </a:cubicBezTo>
                <a:cubicBezTo>
                  <a:pt x="1564328" y="171450"/>
                  <a:pt x="1643879" y="115079"/>
                  <a:pt x="1677860" y="34740"/>
                </a:cubicBezTo>
                <a:lnTo>
                  <a:pt x="1684874" y="0"/>
                </a:lnTo>
                <a:lnTo>
                  <a:pt x="1699676" y="0"/>
                </a:lnTo>
                <a:lnTo>
                  <a:pt x="1706689" y="34740"/>
                </a:lnTo>
                <a:cubicBezTo>
                  <a:pt x="1740670" y="115079"/>
                  <a:pt x="1820220" y="171450"/>
                  <a:pt x="1912937" y="171450"/>
                </a:cubicBezTo>
                <a:cubicBezTo>
                  <a:pt x="2005654" y="171450"/>
                  <a:pt x="2085204" y="115079"/>
                  <a:pt x="2119185" y="34740"/>
                </a:cubicBezTo>
                <a:lnTo>
                  <a:pt x="2126199" y="0"/>
                </a:lnTo>
                <a:lnTo>
                  <a:pt x="2141001" y="0"/>
                </a:lnTo>
                <a:lnTo>
                  <a:pt x="2148014" y="34740"/>
                </a:lnTo>
                <a:cubicBezTo>
                  <a:pt x="2181995" y="115079"/>
                  <a:pt x="2261545" y="171450"/>
                  <a:pt x="2354262" y="171450"/>
                </a:cubicBezTo>
                <a:cubicBezTo>
                  <a:pt x="2446978" y="171450"/>
                  <a:pt x="2526529" y="115079"/>
                  <a:pt x="2560510" y="34740"/>
                </a:cubicBezTo>
                <a:lnTo>
                  <a:pt x="2567524" y="0"/>
                </a:lnTo>
                <a:lnTo>
                  <a:pt x="2582326" y="0"/>
                </a:lnTo>
                <a:lnTo>
                  <a:pt x="2589339" y="34740"/>
                </a:lnTo>
                <a:cubicBezTo>
                  <a:pt x="2623320" y="115079"/>
                  <a:pt x="2702871" y="171450"/>
                  <a:pt x="2795587" y="171450"/>
                </a:cubicBezTo>
                <a:cubicBezTo>
                  <a:pt x="2888303" y="171450"/>
                  <a:pt x="2967854" y="115079"/>
                  <a:pt x="3001835" y="34740"/>
                </a:cubicBezTo>
                <a:lnTo>
                  <a:pt x="3008849" y="0"/>
                </a:lnTo>
                <a:lnTo>
                  <a:pt x="3020476" y="0"/>
                </a:lnTo>
                <a:lnTo>
                  <a:pt x="3027490" y="34740"/>
                </a:lnTo>
                <a:cubicBezTo>
                  <a:pt x="3061470" y="115079"/>
                  <a:pt x="3141021" y="171450"/>
                  <a:pt x="3233737" y="171450"/>
                </a:cubicBezTo>
                <a:cubicBezTo>
                  <a:pt x="3326453" y="171450"/>
                  <a:pt x="3406004" y="115079"/>
                  <a:pt x="3439985" y="34740"/>
                </a:cubicBezTo>
                <a:lnTo>
                  <a:pt x="3446999" y="0"/>
                </a:lnTo>
                <a:lnTo>
                  <a:pt x="3461800" y="0"/>
                </a:lnTo>
                <a:lnTo>
                  <a:pt x="3468814" y="34740"/>
                </a:lnTo>
                <a:cubicBezTo>
                  <a:pt x="3502795" y="115079"/>
                  <a:pt x="3582345" y="171450"/>
                  <a:pt x="3675062" y="171450"/>
                </a:cubicBezTo>
                <a:cubicBezTo>
                  <a:pt x="3767779" y="171450"/>
                  <a:pt x="3847329" y="115079"/>
                  <a:pt x="3881310" y="34740"/>
                </a:cubicBezTo>
                <a:lnTo>
                  <a:pt x="3888324" y="0"/>
                </a:lnTo>
                <a:lnTo>
                  <a:pt x="3903126" y="0"/>
                </a:lnTo>
                <a:lnTo>
                  <a:pt x="3910139" y="34740"/>
                </a:lnTo>
                <a:cubicBezTo>
                  <a:pt x="3944120" y="115079"/>
                  <a:pt x="4023670" y="171450"/>
                  <a:pt x="4116387" y="171450"/>
                </a:cubicBezTo>
                <a:cubicBezTo>
                  <a:pt x="4209104" y="171450"/>
                  <a:pt x="4288655" y="115079"/>
                  <a:pt x="4322636" y="34740"/>
                </a:cubicBezTo>
                <a:lnTo>
                  <a:pt x="4329649" y="0"/>
                </a:lnTo>
                <a:lnTo>
                  <a:pt x="4344451" y="0"/>
                </a:lnTo>
                <a:lnTo>
                  <a:pt x="4351465" y="34740"/>
                </a:lnTo>
                <a:cubicBezTo>
                  <a:pt x="4385446" y="115079"/>
                  <a:pt x="4464997" y="171450"/>
                  <a:pt x="4557713" y="171450"/>
                </a:cubicBezTo>
                <a:cubicBezTo>
                  <a:pt x="4650429" y="171450"/>
                  <a:pt x="4729979" y="115079"/>
                  <a:pt x="4763960" y="34740"/>
                </a:cubicBezTo>
                <a:lnTo>
                  <a:pt x="4770974" y="0"/>
                </a:lnTo>
                <a:lnTo>
                  <a:pt x="4792126" y="0"/>
                </a:lnTo>
                <a:lnTo>
                  <a:pt x="4799139" y="34740"/>
                </a:lnTo>
                <a:cubicBezTo>
                  <a:pt x="4833121" y="115079"/>
                  <a:pt x="4912671" y="171450"/>
                  <a:pt x="5005388" y="171450"/>
                </a:cubicBezTo>
                <a:cubicBezTo>
                  <a:pt x="5098104" y="171450"/>
                  <a:pt x="5177655" y="115079"/>
                  <a:pt x="5211637" y="34740"/>
                </a:cubicBezTo>
                <a:lnTo>
                  <a:pt x="5218649" y="0"/>
                </a:lnTo>
                <a:lnTo>
                  <a:pt x="5233451" y="0"/>
                </a:lnTo>
                <a:lnTo>
                  <a:pt x="5240466" y="34740"/>
                </a:lnTo>
                <a:cubicBezTo>
                  <a:pt x="5274447" y="115079"/>
                  <a:pt x="5353996" y="171450"/>
                  <a:pt x="5446713" y="171450"/>
                </a:cubicBezTo>
                <a:cubicBezTo>
                  <a:pt x="5539430" y="171450"/>
                  <a:pt x="5618979" y="115079"/>
                  <a:pt x="5652960" y="34740"/>
                </a:cubicBezTo>
                <a:lnTo>
                  <a:pt x="5659974" y="0"/>
                </a:lnTo>
                <a:lnTo>
                  <a:pt x="5674776" y="0"/>
                </a:lnTo>
                <a:lnTo>
                  <a:pt x="5681790" y="34740"/>
                </a:lnTo>
                <a:cubicBezTo>
                  <a:pt x="5715771" y="115079"/>
                  <a:pt x="5795320" y="171450"/>
                  <a:pt x="5888037" y="171450"/>
                </a:cubicBezTo>
                <a:cubicBezTo>
                  <a:pt x="5980753" y="171450"/>
                  <a:pt x="6060304" y="115079"/>
                  <a:pt x="6094285" y="34740"/>
                </a:cubicBezTo>
                <a:lnTo>
                  <a:pt x="6101299" y="0"/>
                </a:lnTo>
                <a:lnTo>
                  <a:pt x="6116101" y="0"/>
                </a:lnTo>
                <a:lnTo>
                  <a:pt x="6123114" y="34740"/>
                </a:lnTo>
                <a:cubicBezTo>
                  <a:pt x="6157095" y="115079"/>
                  <a:pt x="6236646" y="171450"/>
                  <a:pt x="6329362" y="171450"/>
                </a:cubicBezTo>
                <a:cubicBezTo>
                  <a:pt x="6422079" y="171450"/>
                  <a:pt x="6501630" y="115079"/>
                  <a:pt x="6535610" y="34740"/>
                </a:cubicBezTo>
                <a:lnTo>
                  <a:pt x="6542624" y="0"/>
                </a:lnTo>
                <a:lnTo>
                  <a:pt x="6582826" y="0"/>
                </a:lnTo>
                <a:lnTo>
                  <a:pt x="6589840" y="34740"/>
                </a:lnTo>
                <a:cubicBezTo>
                  <a:pt x="6623820" y="115079"/>
                  <a:pt x="6703371" y="171450"/>
                  <a:pt x="6796087" y="171450"/>
                </a:cubicBezTo>
                <a:cubicBezTo>
                  <a:pt x="6888803" y="171450"/>
                  <a:pt x="6968354" y="115079"/>
                  <a:pt x="7002335" y="34740"/>
                </a:cubicBezTo>
                <a:lnTo>
                  <a:pt x="7009348" y="0"/>
                </a:lnTo>
                <a:lnTo>
                  <a:pt x="7024150" y="0"/>
                </a:lnTo>
                <a:lnTo>
                  <a:pt x="7031164" y="34740"/>
                </a:lnTo>
                <a:cubicBezTo>
                  <a:pt x="7065145" y="115079"/>
                  <a:pt x="7144695" y="171450"/>
                  <a:pt x="7237412" y="171450"/>
                </a:cubicBezTo>
                <a:cubicBezTo>
                  <a:pt x="7330129" y="171450"/>
                  <a:pt x="7409679" y="115079"/>
                  <a:pt x="7443660" y="34740"/>
                </a:cubicBezTo>
                <a:lnTo>
                  <a:pt x="7450673" y="0"/>
                </a:lnTo>
                <a:lnTo>
                  <a:pt x="7465475" y="0"/>
                </a:lnTo>
                <a:lnTo>
                  <a:pt x="7472489" y="34740"/>
                </a:lnTo>
                <a:cubicBezTo>
                  <a:pt x="7506470" y="115079"/>
                  <a:pt x="7586020" y="171450"/>
                  <a:pt x="7678737" y="171450"/>
                </a:cubicBezTo>
                <a:cubicBezTo>
                  <a:pt x="7771453" y="171450"/>
                  <a:pt x="7851004" y="115079"/>
                  <a:pt x="7884985" y="34740"/>
                </a:cubicBezTo>
                <a:lnTo>
                  <a:pt x="7891999" y="0"/>
                </a:lnTo>
                <a:lnTo>
                  <a:pt x="7906801" y="0"/>
                </a:lnTo>
                <a:lnTo>
                  <a:pt x="7913814" y="34740"/>
                </a:lnTo>
                <a:cubicBezTo>
                  <a:pt x="7947795" y="115079"/>
                  <a:pt x="8027346" y="171450"/>
                  <a:pt x="8120062" y="171450"/>
                </a:cubicBezTo>
                <a:cubicBezTo>
                  <a:pt x="8212778" y="171450"/>
                  <a:pt x="8292329" y="115079"/>
                  <a:pt x="8326310" y="34740"/>
                </a:cubicBezTo>
                <a:lnTo>
                  <a:pt x="8333324" y="0"/>
                </a:lnTo>
                <a:lnTo>
                  <a:pt x="8354476" y="0"/>
                </a:lnTo>
                <a:lnTo>
                  <a:pt x="8361489" y="34740"/>
                </a:lnTo>
                <a:cubicBezTo>
                  <a:pt x="8395470" y="115079"/>
                  <a:pt x="8475021" y="171450"/>
                  <a:pt x="8567737" y="171450"/>
                </a:cubicBezTo>
                <a:cubicBezTo>
                  <a:pt x="8660453" y="171450"/>
                  <a:pt x="8740004" y="115079"/>
                  <a:pt x="8773985" y="34740"/>
                </a:cubicBezTo>
                <a:lnTo>
                  <a:pt x="8780998" y="0"/>
                </a:lnTo>
                <a:lnTo>
                  <a:pt x="8795800" y="0"/>
                </a:lnTo>
                <a:lnTo>
                  <a:pt x="8802814" y="34740"/>
                </a:lnTo>
                <a:cubicBezTo>
                  <a:pt x="8836795" y="115079"/>
                  <a:pt x="8916345" y="171450"/>
                  <a:pt x="9009062" y="171450"/>
                </a:cubicBezTo>
                <a:cubicBezTo>
                  <a:pt x="9101779" y="171450"/>
                  <a:pt x="9181329" y="115079"/>
                  <a:pt x="9215310" y="34740"/>
                </a:cubicBezTo>
                <a:lnTo>
                  <a:pt x="9222323" y="0"/>
                </a:lnTo>
                <a:lnTo>
                  <a:pt x="9237125" y="0"/>
                </a:lnTo>
                <a:lnTo>
                  <a:pt x="9244139" y="34740"/>
                </a:lnTo>
                <a:cubicBezTo>
                  <a:pt x="9278120" y="115079"/>
                  <a:pt x="9357670" y="171450"/>
                  <a:pt x="9450387" y="171450"/>
                </a:cubicBezTo>
                <a:cubicBezTo>
                  <a:pt x="9543103" y="171450"/>
                  <a:pt x="9622654" y="115079"/>
                  <a:pt x="9656635" y="34740"/>
                </a:cubicBezTo>
                <a:lnTo>
                  <a:pt x="9663649" y="0"/>
                </a:lnTo>
                <a:lnTo>
                  <a:pt x="9678451" y="0"/>
                </a:lnTo>
                <a:lnTo>
                  <a:pt x="9685464" y="34740"/>
                </a:lnTo>
                <a:cubicBezTo>
                  <a:pt x="9719445" y="115079"/>
                  <a:pt x="9798996" y="171450"/>
                  <a:pt x="9891712" y="171450"/>
                </a:cubicBezTo>
                <a:cubicBezTo>
                  <a:pt x="9984428" y="171450"/>
                  <a:pt x="10063979" y="115079"/>
                  <a:pt x="10097960" y="34740"/>
                </a:cubicBezTo>
                <a:lnTo>
                  <a:pt x="10104973" y="0"/>
                </a:lnTo>
                <a:lnTo>
                  <a:pt x="10116601" y="0"/>
                </a:lnTo>
                <a:lnTo>
                  <a:pt x="10123615" y="34740"/>
                </a:lnTo>
                <a:cubicBezTo>
                  <a:pt x="10157595" y="115079"/>
                  <a:pt x="10237146" y="171450"/>
                  <a:pt x="10329862" y="171450"/>
                </a:cubicBezTo>
                <a:cubicBezTo>
                  <a:pt x="10422578" y="171450"/>
                  <a:pt x="10502129" y="115079"/>
                  <a:pt x="10536110" y="34740"/>
                </a:cubicBezTo>
                <a:lnTo>
                  <a:pt x="10543123" y="0"/>
                </a:lnTo>
                <a:lnTo>
                  <a:pt x="10557925" y="0"/>
                </a:lnTo>
                <a:lnTo>
                  <a:pt x="10564939" y="34740"/>
                </a:lnTo>
                <a:cubicBezTo>
                  <a:pt x="10598920" y="115079"/>
                  <a:pt x="10678470" y="171450"/>
                  <a:pt x="10771187" y="171450"/>
                </a:cubicBezTo>
                <a:cubicBezTo>
                  <a:pt x="10863904" y="171450"/>
                  <a:pt x="10943454" y="115079"/>
                  <a:pt x="10977435" y="34740"/>
                </a:cubicBezTo>
                <a:lnTo>
                  <a:pt x="10984448" y="0"/>
                </a:lnTo>
                <a:lnTo>
                  <a:pt x="10999250" y="0"/>
                </a:lnTo>
                <a:lnTo>
                  <a:pt x="11006264" y="34740"/>
                </a:lnTo>
                <a:cubicBezTo>
                  <a:pt x="11040245" y="115079"/>
                  <a:pt x="11119795" y="171450"/>
                  <a:pt x="11212512" y="171450"/>
                </a:cubicBezTo>
                <a:cubicBezTo>
                  <a:pt x="11305228" y="171450"/>
                  <a:pt x="11384779" y="115079"/>
                  <a:pt x="11418760" y="34740"/>
                </a:cubicBezTo>
                <a:lnTo>
                  <a:pt x="11425774" y="0"/>
                </a:lnTo>
                <a:lnTo>
                  <a:pt x="11440576" y="0"/>
                </a:lnTo>
                <a:lnTo>
                  <a:pt x="11447589" y="34740"/>
                </a:lnTo>
                <a:cubicBezTo>
                  <a:pt x="11481570" y="115079"/>
                  <a:pt x="11561121" y="171450"/>
                  <a:pt x="11653837" y="171450"/>
                </a:cubicBezTo>
                <a:cubicBezTo>
                  <a:pt x="11746553" y="171450"/>
                  <a:pt x="11826104" y="115079"/>
                  <a:pt x="11860085" y="34740"/>
                </a:cubicBezTo>
                <a:lnTo>
                  <a:pt x="11867099" y="0"/>
                </a:lnTo>
                <a:lnTo>
                  <a:pt x="11888251" y="0"/>
                </a:lnTo>
                <a:lnTo>
                  <a:pt x="11895264" y="34740"/>
                </a:lnTo>
                <a:cubicBezTo>
                  <a:pt x="11929245" y="115079"/>
                  <a:pt x="12008796" y="171450"/>
                  <a:pt x="12101512" y="171450"/>
                </a:cubicBezTo>
                <a:cubicBezTo>
                  <a:pt x="12124691" y="171450"/>
                  <a:pt x="12147047" y="167927"/>
                  <a:pt x="12168074" y="161387"/>
                </a:cubicBezTo>
                <a:lnTo>
                  <a:pt x="12192000" y="149885"/>
                </a:lnTo>
                <a:lnTo>
                  <a:pt x="12192000" y="904875"/>
                </a:lnTo>
                <a:lnTo>
                  <a:pt x="0" y="904875"/>
                </a:lnTo>
                <a:lnTo>
                  <a:pt x="0" y="118560"/>
                </a:lnTo>
                <a:lnTo>
                  <a:pt x="16137" y="133222"/>
                </a:lnTo>
                <a:cubicBezTo>
                  <a:pt x="51862" y="157358"/>
                  <a:pt x="94929" y="171450"/>
                  <a:pt x="141287" y="171450"/>
                </a:cubicBezTo>
                <a:cubicBezTo>
                  <a:pt x="234004" y="171450"/>
                  <a:pt x="313554" y="115079"/>
                  <a:pt x="347535" y="34740"/>
                </a:cubicBezTo>
                <a:close/>
              </a:path>
            </a:pathLst>
          </a:custGeom>
          <a:solidFill>
            <a:srgbClr val="12D5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450542" y="1446447"/>
            <a:ext cx="3375647" cy="2220127"/>
            <a:chOff x="3833314" y="215135"/>
            <a:chExt cx="4211600" cy="2769924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03611">
              <a:off x="3929404" y="266631"/>
              <a:ext cx="3999651" cy="2665392"/>
            </a:xfrm>
            <a:prstGeom prst="rect">
              <a:avLst/>
            </a:prstGeom>
          </p:spPr>
        </p:pic>
        <p:sp>
          <p:nvSpPr>
            <p:cNvPr id="89" name="任意多边形 88"/>
            <p:cNvSpPr/>
            <p:nvPr/>
          </p:nvSpPr>
          <p:spPr>
            <a:xfrm rot="21401006">
              <a:off x="3925326" y="266656"/>
              <a:ext cx="4005384" cy="2665498"/>
            </a:xfrm>
            <a:custGeom>
              <a:avLst/>
              <a:gdLst>
                <a:gd name="connsiteX0" fmla="*/ 4019550 w 4019550"/>
                <a:gd name="connsiteY0" fmla="*/ 1985179 h 3000375"/>
                <a:gd name="connsiteX1" fmla="*/ 4019550 w 4019550"/>
                <a:gd name="connsiteY1" fmla="*/ 3000375 h 3000375"/>
                <a:gd name="connsiteX2" fmla="*/ 3325822 w 4019550"/>
                <a:gd name="connsiteY2" fmla="*/ 3000375 h 3000375"/>
                <a:gd name="connsiteX3" fmla="*/ 3376552 w 4019550"/>
                <a:gd name="connsiteY3" fmla="*/ 2963026 h 3000375"/>
                <a:gd name="connsiteX4" fmla="*/ 3712538 w 4019550"/>
                <a:gd name="connsiteY4" fmla="*/ 2373460 h 3000375"/>
                <a:gd name="connsiteX5" fmla="*/ 3999575 w 4019550"/>
                <a:gd name="connsiteY5" fmla="*/ 2042273 h 3000375"/>
                <a:gd name="connsiteX6" fmla="*/ 0 w 4019550"/>
                <a:gd name="connsiteY6" fmla="*/ 1557327 h 3000375"/>
                <a:gd name="connsiteX7" fmla="*/ 25870 w 4019550"/>
                <a:gd name="connsiteY7" fmla="*/ 1588014 h 3000375"/>
                <a:gd name="connsiteX8" fmla="*/ 83125 w 4019550"/>
                <a:gd name="connsiteY8" fmla="*/ 1631117 h 3000375"/>
                <a:gd name="connsiteX9" fmla="*/ 638115 w 4019550"/>
                <a:gd name="connsiteY9" fmla="*/ 2495448 h 3000375"/>
                <a:gd name="connsiteX10" fmla="*/ 723646 w 4019550"/>
                <a:gd name="connsiteY10" fmla="*/ 2988056 h 3000375"/>
                <a:gd name="connsiteX11" fmla="*/ 734094 w 4019550"/>
                <a:gd name="connsiteY11" fmla="*/ 3000375 h 3000375"/>
                <a:gd name="connsiteX12" fmla="*/ 0 w 4019550"/>
                <a:gd name="connsiteY12" fmla="*/ 3000375 h 3000375"/>
                <a:gd name="connsiteX13" fmla="*/ 4019550 w 4019550"/>
                <a:gd name="connsiteY13" fmla="*/ 1461919 h 3000375"/>
                <a:gd name="connsiteX14" fmla="*/ 4019550 w 4019550"/>
                <a:gd name="connsiteY14" fmla="*/ 1567889 h 3000375"/>
                <a:gd name="connsiteX15" fmla="*/ 3994045 w 4019550"/>
                <a:gd name="connsiteY15" fmla="*/ 1519140 h 3000375"/>
                <a:gd name="connsiteX16" fmla="*/ 3993333 w 4019550"/>
                <a:gd name="connsiteY16" fmla="*/ 1517777 h 3000375"/>
                <a:gd name="connsiteX17" fmla="*/ 2251513 w 4019550"/>
                <a:gd name="connsiteY17" fmla="*/ 0 h 3000375"/>
                <a:gd name="connsiteX18" fmla="*/ 4019550 w 4019550"/>
                <a:gd name="connsiteY18" fmla="*/ 0 h 3000375"/>
                <a:gd name="connsiteX19" fmla="*/ 4019550 w 4019550"/>
                <a:gd name="connsiteY19" fmla="*/ 968267 h 3000375"/>
                <a:gd name="connsiteX20" fmla="*/ 4017522 w 4019550"/>
                <a:gd name="connsiteY20" fmla="*/ 964426 h 3000375"/>
                <a:gd name="connsiteX21" fmla="*/ 3556506 w 4019550"/>
                <a:gd name="connsiteY21" fmla="*/ 825555 h 3000375"/>
                <a:gd name="connsiteX22" fmla="*/ 3556600 w 4019550"/>
                <a:gd name="connsiteY22" fmla="*/ 818485 h 3000375"/>
                <a:gd name="connsiteX23" fmla="*/ 3563134 w 4019550"/>
                <a:gd name="connsiteY23" fmla="*/ 815469 h 3000375"/>
                <a:gd name="connsiteX24" fmla="*/ 3556607 w 4019550"/>
                <a:gd name="connsiteY24" fmla="*/ 817983 h 3000375"/>
                <a:gd name="connsiteX25" fmla="*/ 3558127 w 4019550"/>
                <a:gd name="connsiteY25" fmla="*/ 704101 h 3000375"/>
                <a:gd name="connsiteX26" fmla="*/ 3433348 w 4019550"/>
                <a:gd name="connsiteY26" fmla="*/ 469663 h 3000375"/>
                <a:gd name="connsiteX27" fmla="*/ 3388633 w 4019550"/>
                <a:gd name="connsiteY27" fmla="*/ 439959 h 3000375"/>
                <a:gd name="connsiteX28" fmla="*/ 3087730 w 4019550"/>
                <a:gd name="connsiteY28" fmla="*/ 418784 h 3000375"/>
                <a:gd name="connsiteX29" fmla="*/ 2988508 w 4019550"/>
                <a:gd name="connsiteY29" fmla="*/ 461986 h 3000375"/>
                <a:gd name="connsiteX30" fmla="*/ 2981676 w 4019550"/>
                <a:gd name="connsiteY30" fmla="*/ 464960 h 3000375"/>
                <a:gd name="connsiteX31" fmla="*/ 2416782 w 4019550"/>
                <a:gd name="connsiteY31" fmla="*/ 43445 h 3000375"/>
                <a:gd name="connsiteX32" fmla="*/ 2287043 w 4019550"/>
                <a:gd name="connsiteY32" fmla="*/ 96809 h 3000375"/>
                <a:gd name="connsiteX33" fmla="*/ 2286890 w 4019550"/>
                <a:gd name="connsiteY33" fmla="*/ 95997 h 3000375"/>
                <a:gd name="connsiteX34" fmla="*/ 2286992 w 4019550"/>
                <a:gd name="connsiteY34" fmla="*/ 96830 h 3000375"/>
                <a:gd name="connsiteX35" fmla="*/ 2286710 w 4019550"/>
                <a:gd name="connsiteY35" fmla="*/ 96946 h 3000375"/>
                <a:gd name="connsiteX36" fmla="*/ 0 w 4019550"/>
                <a:gd name="connsiteY36" fmla="*/ 0 h 3000375"/>
                <a:gd name="connsiteX37" fmla="*/ 1174412 w 4019550"/>
                <a:gd name="connsiteY37" fmla="*/ 0 h 3000375"/>
                <a:gd name="connsiteX38" fmla="*/ 1078066 w 4019550"/>
                <a:gd name="connsiteY38" fmla="*/ 124000 h 3000375"/>
                <a:gd name="connsiteX39" fmla="*/ 1068101 w 4019550"/>
                <a:gd name="connsiteY39" fmla="*/ 130951 h 3000375"/>
                <a:gd name="connsiteX40" fmla="*/ 515069 w 4019550"/>
                <a:gd name="connsiteY40" fmla="*/ 253096 h 3000375"/>
                <a:gd name="connsiteX41" fmla="*/ 352337 w 4019550"/>
                <a:gd name="connsiteY41" fmla="*/ 762015 h 3000375"/>
                <a:gd name="connsiteX42" fmla="*/ 45130 w 4019550"/>
                <a:gd name="connsiteY42" fmla="*/ 971123 h 3000375"/>
                <a:gd name="connsiteX43" fmla="*/ 0 w 4019550"/>
                <a:gd name="connsiteY43" fmla="*/ 1043335 h 3000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19550" h="3000375">
                  <a:moveTo>
                    <a:pt x="4019550" y="1985179"/>
                  </a:moveTo>
                  <a:lnTo>
                    <a:pt x="4019550" y="3000375"/>
                  </a:lnTo>
                  <a:lnTo>
                    <a:pt x="3325822" y="3000375"/>
                  </a:lnTo>
                  <a:lnTo>
                    <a:pt x="3376552" y="2963026"/>
                  </a:lnTo>
                  <a:cubicBezTo>
                    <a:pt x="3558663" y="2810999"/>
                    <a:pt x="3682445" y="2593847"/>
                    <a:pt x="3712538" y="2373460"/>
                  </a:cubicBezTo>
                  <a:cubicBezTo>
                    <a:pt x="3836214" y="2295013"/>
                    <a:pt x="3938289" y="2177191"/>
                    <a:pt x="3999575" y="2042273"/>
                  </a:cubicBezTo>
                  <a:close/>
                  <a:moveTo>
                    <a:pt x="0" y="1557327"/>
                  </a:moveTo>
                  <a:lnTo>
                    <a:pt x="25870" y="1588014"/>
                  </a:lnTo>
                  <a:cubicBezTo>
                    <a:pt x="42999" y="1604270"/>
                    <a:pt x="62102" y="1618734"/>
                    <a:pt x="83125" y="1631117"/>
                  </a:cubicBezTo>
                  <a:cubicBezTo>
                    <a:pt x="-38632" y="2094296"/>
                    <a:pt x="211753" y="2484167"/>
                    <a:pt x="638115" y="2495448"/>
                  </a:cubicBezTo>
                  <a:cubicBezTo>
                    <a:pt x="600497" y="2684596"/>
                    <a:pt x="633902" y="2859496"/>
                    <a:pt x="723646" y="2988056"/>
                  </a:cubicBezTo>
                  <a:lnTo>
                    <a:pt x="734094" y="3000375"/>
                  </a:lnTo>
                  <a:lnTo>
                    <a:pt x="0" y="3000375"/>
                  </a:lnTo>
                  <a:close/>
                  <a:moveTo>
                    <a:pt x="4019550" y="1461919"/>
                  </a:moveTo>
                  <a:lnTo>
                    <a:pt x="4019550" y="1567889"/>
                  </a:lnTo>
                  <a:lnTo>
                    <a:pt x="3994045" y="1519140"/>
                  </a:lnTo>
                  <a:lnTo>
                    <a:pt x="3993333" y="1517777"/>
                  </a:lnTo>
                  <a:close/>
                  <a:moveTo>
                    <a:pt x="2251513" y="0"/>
                  </a:moveTo>
                  <a:lnTo>
                    <a:pt x="4019550" y="0"/>
                  </a:lnTo>
                  <a:lnTo>
                    <a:pt x="4019550" y="968267"/>
                  </a:lnTo>
                  <a:lnTo>
                    <a:pt x="4017522" y="964426"/>
                  </a:lnTo>
                  <a:cubicBezTo>
                    <a:pt x="3923948" y="822935"/>
                    <a:pt x="3746138" y="766668"/>
                    <a:pt x="3556506" y="825555"/>
                  </a:cubicBezTo>
                  <a:lnTo>
                    <a:pt x="3556600" y="818485"/>
                  </a:lnTo>
                  <a:lnTo>
                    <a:pt x="3563134" y="815469"/>
                  </a:lnTo>
                  <a:lnTo>
                    <a:pt x="3556607" y="817983"/>
                  </a:lnTo>
                  <a:lnTo>
                    <a:pt x="3558127" y="704101"/>
                  </a:lnTo>
                  <a:cubicBezTo>
                    <a:pt x="3546400" y="607632"/>
                    <a:pt x="3502788" y="524867"/>
                    <a:pt x="3433348" y="469663"/>
                  </a:cubicBezTo>
                  <a:cubicBezTo>
                    <a:pt x="3419460" y="458622"/>
                    <a:pt x="3404539" y="448684"/>
                    <a:pt x="3388633" y="439959"/>
                  </a:cubicBezTo>
                  <a:cubicBezTo>
                    <a:pt x="3301940" y="392375"/>
                    <a:pt x="3194669" y="385767"/>
                    <a:pt x="3087730" y="418784"/>
                  </a:cubicBezTo>
                  <a:lnTo>
                    <a:pt x="2988508" y="461986"/>
                  </a:lnTo>
                  <a:lnTo>
                    <a:pt x="2981676" y="464960"/>
                  </a:lnTo>
                  <a:cubicBezTo>
                    <a:pt x="2983515" y="139601"/>
                    <a:pt x="2717050" y="-42309"/>
                    <a:pt x="2416782" y="43445"/>
                  </a:cubicBezTo>
                  <a:lnTo>
                    <a:pt x="2287043" y="96809"/>
                  </a:lnTo>
                  <a:lnTo>
                    <a:pt x="2286890" y="95997"/>
                  </a:lnTo>
                  <a:lnTo>
                    <a:pt x="2286992" y="96830"/>
                  </a:lnTo>
                  <a:lnTo>
                    <a:pt x="2286710" y="96946"/>
                  </a:lnTo>
                  <a:close/>
                  <a:moveTo>
                    <a:pt x="0" y="0"/>
                  </a:moveTo>
                  <a:lnTo>
                    <a:pt x="1174412" y="0"/>
                  </a:lnTo>
                  <a:lnTo>
                    <a:pt x="1078066" y="124000"/>
                  </a:lnTo>
                  <a:cubicBezTo>
                    <a:pt x="1074750" y="126358"/>
                    <a:pt x="1071416" y="128592"/>
                    <a:pt x="1068101" y="130951"/>
                  </a:cubicBezTo>
                  <a:cubicBezTo>
                    <a:pt x="909577" y="33889"/>
                    <a:pt x="679946" y="84617"/>
                    <a:pt x="515069" y="253096"/>
                  </a:cubicBezTo>
                  <a:cubicBezTo>
                    <a:pt x="374277" y="397015"/>
                    <a:pt x="310344" y="596941"/>
                    <a:pt x="352337" y="762015"/>
                  </a:cubicBezTo>
                  <a:cubicBezTo>
                    <a:pt x="234955" y="792479"/>
                    <a:pt x="125137" y="868494"/>
                    <a:pt x="45130" y="971123"/>
                  </a:cubicBezTo>
                  <a:lnTo>
                    <a:pt x="0" y="1043335"/>
                  </a:lnTo>
                  <a:close/>
                </a:path>
              </a:pathLst>
            </a:custGeom>
            <a:solidFill>
              <a:srgbClr val="19B4C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14300" dist="50800" dir="8100000" algn="tr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 rot="21391161">
              <a:off x="3833314" y="215135"/>
              <a:ext cx="4211600" cy="2769924"/>
            </a:xfrm>
            <a:custGeom>
              <a:avLst/>
              <a:gdLst>
                <a:gd name="connsiteX0" fmla="*/ 4076219 w 4211600"/>
                <a:gd name="connsiteY0" fmla="*/ 113143 h 2769924"/>
                <a:gd name="connsiteX1" fmla="*/ 122310 w 4211600"/>
                <a:gd name="connsiteY1" fmla="*/ 113143 h 2769924"/>
                <a:gd name="connsiteX2" fmla="*/ 122311 w 4211600"/>
                <a:gd name="connsiteY2" fmla="*/ 2661770 h 2769924"/>
                <a:gd name="connsiteX3" fmla="*/ 4076218 w 4211600"/>
                <a:gd name="connsiteY3" fmla="*/ 2661770 h 2769924"/>
                <a:gd name="connsiteX4" fmla="*/ 4211600 w 4211600"/>
                <a:gd name="connsiteY4" fmla="*/ 0 h 2769924"/>
                <a:gd name="connsiteX5" fmla="*/ 4211600 w 4211600"/>
                <a:gd name="connsiteY5" fmla="*/ 2769924 h 2769924"/>
                <a:gd name="connsiteX6" fmla="*/ 0 w 4211600"/>
                <a:gd name="connsiteY6" fmla="*/ 2769924 h 2769924"/>
                <a:gd name="connsiteX7" fmla="*/ 0 w 4211600"/>
                <a:gd name="connsiteY7" fmla="*/ 0 h 276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11600" h="2769924">
                  <a:moveTo>
                    <a:pt x="4076219" y="113143"/>
                  </a:moveTo>
                  <a:lnTo>
                    <a:pt x="122310" y="113143"/>
                  </a:lnTo>
                  <a:lnTo>
                    <a:pt x="122311" y="2661770"/>
                  </a:lnTo>
                  <a:lnTo>
                    <a:pt x="4076218" y="2661770"/>
                  </a:lnTo>
                  <a:close/>
                  <a:moveTo>
                    <a:pt x="4211600" y="0"/>
                  </a:moveTo>
                  <a:lnTo>
                    <a:pt x="4211600" y="2769924"/>
                  </a:lnTo>
                  <a:lnTo>
                    <a:pt x="0" y="27699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B4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275178" y="3890123"/>
            <a:ext cx="3402871" cy="2398444"/>
            <a:chOff x="292257" y="2337973"/>
            <a:chExt cx="4376978" cy="3085024"/>
          </a:xfrm>
        </p:grpSpPr>
        <p:sp>
          <p:nvSpPr>
            <p:cNvPr id="92" name="任意多边形 91"/>
            <p:cNvSpPr/>
            <p:nvPr/>
          </p:nvSpPr>
          <p:spPr>
            <a:xfrm rot="5780476">
              <a:off x="938234" y="1691996"/>
              <a:ext cx="3085024" cy="4376978"/>
            </a:xfrm>
            <a:custGeom>
              <a:avLst/>
              <a:gdLst>
                <a:gd name="connsiteX0" fmla="*/ 0 w 2830286"/>
                <a:gd name="connsiteY0" fmla="*/ 1594757 h 3526973"/>
                <a:gd name="connsiteX1" fmla="*/ 21322 w 2830286"/>
                <a:gd name="connsiteY1" fmla="*/ 1486708 h 3526973"/>
                <a:gd name="connsiteX2" fmla="*/ 44852 w 2830286"/>
                <a:gd name="connsiteY2" fmla="*/ 1442357 h 3526973"/>
                <a:gd name="connsiteX3" fmla="*/ 21322 w 2830286"/>
                <a:gd name="connsiteY3" fmla="*/ 1398006 h 3526973"/>
                <a:gd name="connsiteX4" fmla="*/ 0 w 2830286"/>
                <a:gd name="connsiteY4" fmla="*/ 1289957 h 3526973"/>
                <a:gd name="connsiteX5" fmla="*/ 46338 w 2830286"/>
                <a:gd name="connsiteY5" fmla="*/ 1134756 h 3526973"/>
                <a:gd name="connsiteX6" fmla="*/ 61638 w 2830286"/>
                <a:gd name="connsiteY6" fmla="*/ 1115785 h 3526973"/>
                <a:gd name="connsiteX7" fmla="*/ 46338 w 2830286"/>
                <a:gd name="connsiteY7" fmla="*/ 1096814 h 3526973"/>
                <a:gd name="connsiteX8" fmla="*/ 0 w 2830286"/>
                <a:gd name="connsiteY8" fmla="*/ 941613 h 3526973"/>
                <a:gd name="connsiteX9" fmla="*/ 46338 w 2830286"/>
                <a:gd name="connsiteY9" fmla="*/ 786412 h 3526973"/>
                <a:gd name="connsiteX10" fmla="*/ 48469 w 2830286"/>
                <a:gd name="connsiteY10" fmla="*/ 783770 h 3526973"/>
                <a:gd name="connsiteX11" fmla="*/ 46338 w 2830286"/>
                <a:gd name="connsiteY11" fmla="*/ 781129 h 3526973"/>
                <a:gd name="connsiteX12" fmla="*/ 0 w 2830286"/>
                <a:gd name="connsiteY12" fmla="*/ 625928 h 3526973"/>
                <a:gd name="connsiteX13" fmla="*/ 46338 w 2830286"/>
                <a:gd name="connsiteY13" fmla="*/ 470727 h 3526973"/>
                <a:gd name="connsiteX14" fmla="*/ 57247 w 2830286"/>
                <a:gd name="connsiteY14" fmla="*/ 457200 h 3526973"/>
                <a:gd name="connsiteX15" fmla="*/ 46338 w 2830286"/>
                <a:gd name="connsiteY15" fmla="*/ 443673 h 3526973"/>
                <a:gd name="connsiteX16" fmla="*/ 21322 w 2830286"/>
                <a:gd name="connsiteY16" fmla="*/ 396521 h 3526973"/>
                <a:gd name="connsiteX17" fmla="*/ 16108 w 2830286"/>
                <a:gd name="connsiteY17" fmla="*/ 379338 h 3526973"/>
                <a:gd name="connsiteX18" fmla="*/ 12199 w 2830286"/>
                <a:gd name="connsiteY18" fmla="*/ 371016 h 3526973"/>
                <a:gd name="connsiteX19" fmla="*/ 10883 w 2830286"/>
                <a:gd name="connsiteY19" fmla="*/ 362116 h 3526973"/>
                <a:gd name="connsiteX20" fmla="*/ 5513 w 2830286"/>
                <a:gd name="connsiteY20" fmla="*/ 344415 h 3526973"/>
                <a:gd name="connsiteX21" fmla="*/ 0 w 2830286"/>
                <a:gd name="connsiteY21" fmla="*/ 288472 h 3526973"/>
                <a:gd name="connsiteX22" fmla="*/ 0 w 2830286"/>
                <a:gd name="connsiteY22" fmla="*/ 288471 h 3526973"/>
                <a:gd name="connsiteX23" fmla="*/ 271325 w 2830286"/>
                <a:gd name="connsiteY23" fmla="*/ 10885 h 3526973"/>
                <a:gd name="connsiteX24" fmla="*/ 326007 w 2830286"/>
                <a:gd name="connsiteY24" fmla="*/ 16524 h 3526973"/>
                <a:gd name="connsiteX25" fmla="*/ 343311 w 2830286"/>
                <a:gd name="connsiteY25" fmla="*/ 22020 h 3526973"/>
                <a:gd name="connsiteX26" fmla="*/ 352009 w 2830286"/>
                <a:gd name="connsiteY26" fmla="*/ 23365 h 3526973"/>
                <a:gd name="connsiteX27" fmla="*/ 360140 w 2830286"/>
                <a:gd name="connsiteY27" fmla="*/ 27365 h 3526973"/>
                <a:gd name="connsiteX28" fmla="*/ 376937 w 2830286"/>
                <a:gd name="connsiteY28" fmla="*/ 32699 h 3526973"/>
                <a:gd name="connsiteX29" fmla="*/ 423025 w 2830286"/>
                <a:gd name="connsiteY29" fmla="*/ 58292 h 3526973"/>
                <a:gd name="connsiteX30" fmla="*/ 436248 w 2830286"/>
                <a:gd name="connsiteY30" fmla="*/ 69453 h 3526973"/>
                <a:gd name="connsiteX31" fmla="*/ 449470 w 2830286"/>
                <a:gd name="connsiteY31" fmla="*/ 58293 h 3526973"/>
                <a:gd name="connsiteX32" fmla="*/ 601170 w 2830286"/>
                <a:gd name="connsiteY32" fmla="*/ 10886 h 3526973"/>
                <a:gd name="connsiteX33" fmla="*/ 752870 w 2830286"/>
                <a:gd name="connsiteY33" fmla="*/ 58293 h 3526973"/>
                <a:gd name="connsiteX34" fmla="*/ 755451 w 2830286"/>
                <a:gd name="connsiteY34" fmla="*/ 60472 h 3526973"/>
                <a:gd name="connsiteX35" fmla="*/ 758034 w 2830286"/>
                <a:gd name="connsiteY35" fmla="*/ 58293 h 3526973"/>
                <a:gd name="connsiteX36" fmla="*/ 909734 w 2830286"/>
                <a:gd name="connsiteY36" fmla="*/ 10886 h 3526973"/>
                <a:gd name="connsiteX37" fmla="*/ 1061434 w 2830286"/>
                <a:gd name="connsiteY37" fmla="*/ 58293 h 3526973"/>
                <a:gd name="connsiteX38" fmla="*/ 1064017 w 2830286"/>
                <a:gd name="connsiteY38" fmla="*/ 60473 h 3526973"/>
                <a:gd name="connsiteX39" fmla="*/ 1066600 w 2830286"/>
                <a:gd name="connsiteY39" fmla="*/ 58293 h 3526973"/>
                <a:gd name="connsiteX40" fmla="*/ 1218300 w 2830286"/>
                <a:gd name="connsiteY40" fmla="*/ 10886 h 3526973"/>
                <a:gd name="connsiteX41" fmla="*/ 1234260 w 2830286"/>
                <a:gd name="connsiteY41" fmla="*/ 13355 h 3526973"/>
                <a:gd name="connsiteX42" fmla="*/ 1250221 w 2830286"/>
                <a:gd name="connsiteY42" fmla="*/ 10886 h 3526973"/>
                <a:gd name="connsiteX43" fmla="*/ 1355832 w 2830286"/>
                <a:gd name="connsiteY43" fmla="*/ 32700 h 3526973"/>
                <a:gd name="connsiteX44" fmla="*/ 1399183 w 2830286"/>
                <a:gd name="connsiteY44" fmla="*/ 56773 h 3526973"/>
                <a:gd name="connsiteX45" fmla="*/ 1442534 w 2830286"/>
                <a:gd name="connsiteY45" fmla="*/ 32700 h 3526973"/>
                <a:gd name="connsiteX46" fmla="*/ 1459324 w 2830286"/>
                <a:gd name="connsiteY46" fmla="*/ 27368 h 3526973"/>
                <a:gd name="connsiteX47" fmla="*/ 1467461 w 2830286"/>
                <a:gd name="connsiteY47" fmla="*/ 23366 h 3526973"/>
                <a:gd name="connsiteX48" fmla="*/ 1476165 w 2830286"/>
                <a:gd name="connsiteY48" fmla="*/ 22019 h 3526973"/>
                <a:gd name="connsiteX49" fmla="*/ 1493464 w 2830286"/>
                <a:gd name="connsiteY49" fmla="*/ 16526 h 3526973"/>
                <a:gd name="connsiteX50" fmla="*/ 1548145 w 2830286"/>
                <a:gd name="connsiteY50" fmla="*/ 10886 h 3526973"/>
                <a:gd name="connsiteX51" fmla="*/ 1602826 w 2830286"/>
                <a:gd name="connsiteY51" fmla="*/ 16526 h 3526973"/>
                <a:gd name="connsiteX52" fmla="*/ 1620125 w 2830286"/>
                <a:gd name="connsiteY52" fmla="*/ 22019 h 3526973"/>
                <a:gd name="connsiteX53" fmla="*/ 1628829 w 2830286"/>
                <a:gd name="connsiteY53" fmla="*/ 23366 h 3526973"/>
                <a:gd name="connsiteX54" fmla="*/ 1636967 w 2830286"/>
                <a:gd name="connsiteY54" fmla="*/ 27368 h 3526973"/>
                <a:gd name="connsiteX55" fmla="*/ 1653757 w 2830286"/>
                <a:gd name="connsiteY55" fmla="*/ 32700 h 3526973"/>
                <a:gd name="connsiteX56" fmla="*/ 1699844 w 2830286"/>
                <a:gd name="connsiteY56" fmla="*/ 58293 h 3526973"/>
                <a:gd name="connsiteX57" fmla="*/ 1699846 w 2830286"/>
                <a:gd name="connsiteY57" fmla="*/ 58293 h 3526973"/>
                <a:gd name="connsiteX58" fmla="*/ 1702427 w 2830286"/>
                <a:gd name="connsiteY58" fmla="*/ 60472 h 3526973"/>
                <a:gd name="connsiteX59" fmla="*/ 1705009 w 2830286"/>
                <a:gd name="connsiteY59" fmla="*/ 58293 h 3526973"/>
                <a:gd name="connsiteX60" fmla="*/ 1856710 w 2830286"/>
                <a:gd name="connsiteY60" fmla="*/ 10886 h 3526973"/>
                <a:gd name="connsiteX61" fmla="*/ 2008410 w 2830286"/>
                <a:gd name="connsiteY61" fmla="*/ 58293 h 3526973"/>
                <a:gd name="connsiteX62" fmla="*/ 2026953 w 2830286"/>
                <a:gd name="connsiteY62" fmla="*/ 73945 h 3526973"/>
                <a:gd name="connsiteX63" fmla="*/ 2045496 w 2830286"/>
                <a:gd name="connsiteY63" fmla="*/ 58293 h 3526973"/>
                <a:gd name="connsiteX64" fmla="*/ 2197196 w 2830286"/>
                <a:gd name="connsiteY64" fmla="*/ 10886 h 3526973"/>
                <a:gd name="connsiteX65" fmla="*/ 2302808 w 2830286"/>
                <a:gd name="connsiteY65" fmla="*/ 32700 h 3526973"/>
                <a:gd name="connsiteX66" fmla="*/ 2346159 w 2830286"/>
                <a:gd name="connsiteY66" fmla="*/ 56773 h 3526973"/>
                <a:gd name="connsiteX67" fmla="*/ 2389509 w 2830286"/>
                <a:gd name="connsiteY67" fmla="*/ 32700 h 3526973"/>
                <a:gd name="connsiteX68" fmla="*/ 2412546 w 2830286"/>
                <a:gd name="connsiteY68" fmla="*/ 27942 h 3526973"/>
                <a:gd name="connsiteX69" fmla="*/ 2421430 w 2830286"/>
                <a:gd name="connsiteY69" fmla="*/ 21814 h 3526973"/>
                <a:gd name="connsiteX70" fmla="*/ 2527041 w 2830286"/>
                <a:gd name="connsiteY70" fmla="*/ 0 h 3526973"/>
                <a:gd name="connsiteX71" fmla="*/ 2798366 w 2830286"/>
                <a:gd name="connsiteY71" fmla="*/ 277586 h 3526973"/>
                <a:gd name="connsiteX72" fmla="*/ 2752028 w 2830286"/>
                <a:gd name="connsiteY72" fmla="*/ 432787 h 3526973"/>
                <a:gd name="connsiteX73" fmla="*/ 2741119 w 2830286"/>
                <a:gd name="connsiteY73" fmla="*/ 446314 h 3526973"/>
                <a:gd name="connsiteX74" fmla="*/ 2752028 w 2830286"/>
                <a:gd name="connsiteY74" fmla="*/ 459842 h 3526973"/>
                <a:gd name="connsiteX75" fmla="*/ 2798366 w 2830286"/>
                <a:gd name="connsiteY75" fmla="*/ 615043 h 3526973"/>
                <a:gd name="connsiteX76" fmla="*/ 2752028 w 2830286"/>
                <a:gd name="connsiteY76" fmla="*/ 770244 h 3526973"/>
                <a:gd name="connsiteX77" fmla="*/ 2749898 w 2830286"/>
                <a:gd name="connsiteY77" fmla="*/ 772885 h 3526973"/>
                <a:gd name="connsiteX78" fmla="*/ 2752028 w 2830286"/>
                <a:gd name="connsiteY78" fmla="*/ 775527 h 3526973"/>
                <a:gd name="connsiteX79" fmla="*/ 2798366 w 2830286"/>
                <a:gd name="connsiteY79" fmla="*/ 930728 h 3526973"/>
                <a:gd name="connsiteX80" fmla="*/ 2752028 w 2830286"/>
                <a:gd name="connsiteY80" fmla="*/ 1085929 h 3526973"/>
                <a:gd name="connsiteX81" fmla="*/ 2736729 w 2830286"/>
                <a:gd name="connsiteY81" fmla="*/ 1104900 h 3526973"/>
                <a:gd name="connsiteX82" fmla="*/ 2752028 w 2830286"/>
                <a:gd name="connsiteY82" fmla="*/ 1123871 h 3526973"/>
                <a:gd name="connsiteX83" fmla="*/ 2798366 w 2830286"/>
                <a:gd name="connsiteY83" fmla="*/ 1279072 h 3526973"/>
                <a:gd name="connsiteX84" fmla="*/ 2777044 w 2830286"/>
                <a:gd name="connsiteY84" fmla="*/ 1387121 h 3526973"/>
                <a:gd name="connsiteX85" fmla="*/ 2753514 w 2830286"/>
                <a:gd name="connsiteY85" fmla="*/ 1431472 h 3526973"/>
                <a:gd name="connsiteX86" fmla="*/ 2777044 w 2830286"/>
                <a:gd name="connsiteY86" fmla="*/ 1475823 h 3526973"/>
                <a:gd name="connsiteX87" fmla="*/ 2786975 w 2830286"/>
                <a:gd name="connsiteY87" fmla="*/ 1508552 h 3526973"/>
                <a:gd name="connsiteX88" fmla="*/ 2792854 w 2830286"/>
                <a:gd name="connsiteY88" fmla="*/ 1527929 h 3526973"/>
                <a:gd name="connsiteX89" fmla="*/ 2798366 w 2830286"/>
                <a:gd name="connsiteY89" fmla="*/ 1583872 h 3526973"/>
                <a:gd name="connsiteX90" fmla="*/ 2792854 w 2830286"/>
                <a:gd name="connsiteY90" fmla="*/ 1639816 h 3526973"/>
                <a:gd name="connsiteX91" fmla="*/ 2787484 w 2830286"/>
                <a:gd name="connsiteY91" fmla="*/ 1657513 h 3526973"/>
                <a:gd name="connsiteX92" fmla="*/ 2786168 w 2830286"/>
                <a:gd name="connsiteY92" fmla="*/ 1666418 h 3526973"/>
                <a:gd name="connsiteX93" fmla="*/ 2782257 w 2830286"/>
                <a:gd name="connsiteY93" fmla="*/ 1674743 h 3526973"/>
                <a:gd name="connsiteX94" fmla="*/ 2777044 w 2830286"/>
                <a:gd name="connsiteY94" fmla="*/ 1691921 h 3526973"/>
                <a:gd name="connsiteX95" fmla="*/ 2752029 w 2830286"/>
                <a:gd name="connsiteY95" fmla="*/ 1739072 h 3526973"/>
                <a:gd name="connsiteX96" fmla="*/ 2752028 w 2830286"/>
                <a:gd name="connsiteY96" fmla="*/ 1739073 h 3526973"/>
                <a:gd name="connsiteX97" fmla="*/ 2751799 w 2830286"/>
                <a:gd name="connsiteY97" fmla="*/ 1739359 h 3526973"/>
                <a:gd name="connsiteX98" fmla="*/ 2741119 w 2830286"/>
                <a:gd name="connsiteY98" fmla="*/ 1752600 h 3526973"/>
                <a:gd name="connsiteX99" fmla="*/ 2752028 w 2830286"/>
                <a:gd name="connsiteY99" fmla="*/ 1766128 h 3526973"/>
                <a:gd name="connsiteX100" fmla="*/ 2798366 w 2830286"/>
                <a:gd name="connsiteY100" fmla="*/ 1921329 h 3526973"/>
                <a:gd name="connsiteX101" fmla="*/ 2752028 w 2830286"/>
                <a:gd name="connsiteY101" fmla="*/ 2076530 h 3526973"/>
                <a:gd name="connsiteX102" fmla="*/ 2749898 w 2830286"/>
                <a:gd name="connsiteY102" fmla="*/ 2079171 h 3526973"/>
                <a:gd name="connsiteX103" fmla="*/ 2752028 w 2830286"/>
                <a:gd name="connsiteY103" fmla="*/ 2081813 h 3526973"/>
                <a:gd name="connsiteX104" fmla="*/ 2798366 w 2830286"/>
                <a:gd name="connsiteY104" fmla="*/ 2237014 h 3526973"/>
                <a:gd name="connsiteX105" fmla="*/ 2752028 w 2830286"/>
                <a:gd name="connsiteY105" fmla="*/ 2392215 h 3526973"/>
                <a:gd name="connsiteX106" fmla="*/ 2736729 w 2830286"/>
                <a:gd name="connsiteY106" fmla="*/ 2411186 h 3526973"/>
                <a:gd name="connsiteX107" fmla="*/ 2752028 w 2830286"/>
                <a:gd name="connsiteY107" fmla="*/ 2430157 h 3526973"/>
                <a:gd name="connsiteX108" fmla="*/ 2798366 w 2830286"/>
                <a:gd name="connsiteY108" fmla="*/ 2585358 h 3526973"/>
                <a:gd name="connsiteX109" fmla="*/ 2777044 w 2830286"/>
                <a:gd name="connsiteY109" fmla="*/ 2693407 h 3526973"/>
                <a:gd name="connsiteX110" fmla="*/ 2753514 w 2830286"/>
                <a:gd name="connsiteY110" fmla="*/ 2737758 h 3526973"/>
                <a:gd name="connsiteX111" fmla="*/ 2777044 w 2830286"/>
                <a:gd name="connsiteY111" fmla="*/ 2782109 h 3526973"/>
                <a:gd name="connsiteX112" fmla="*/ 2798366 w 2830286"/>
                <a:gd name="connsiteY112" fmla="*/ 2890158 h 3526973"/>
                <a:gd name="connsiteX113" fmla="*/ 2752028 w 2830286"/>
                <a:gd name="connsiteY113" fmla="*/ 3045359 h 3526973"/>
                <a:gd name="connsiteX114" fmla="*/ 2747582 w 2830286"/>
                <a:gd name="connsiteY114" fmla="*/ 3050872 h 3526973"/>
                <a:gd name="connsiteX115" fmla="*/ 2750817 w 2830286"/>
                <a:gd name="connsiteY115" fmla="*/ 3053104 h 3526973"/>
                <a:gd name="connsiteX116" fmla="*/ 2830286 w 2830286"/>
                <a:gd name="connsiteY116" fmla="*/ 3249387 h 3526973"/>
                <a:gd name="connsiteX117" fmla="*/ 2558962 w 2830286"/>
                <a:gd name="connsiteY117" fmla="*/ 3526973 h 3526973"/>
                <a:gd name="connsiteX118" fmla="*/ 2407262 w 2830286"/>
                <a:gd name="connsiteY118" fmla="*/ 3479566 h 3526973"/>
                <a:gd name="connsiteX119" fmla="*/ 2394040 w 2830286"/>
                <a:gd name="connsiteY119" fmla="*/ 3468405 h 3526973"/>
                <a:gd name="connsiteX120" fmla="*/ 2380817 w 2830286"/>
                <a:gd name="connsiteY120" fmla="*/ 3479566 h 3526973"/>
                <a:gd name="connsiteX121" fmla="*/ 2229117 w 2830286"/>
                <a:gd name="connsiteY121" fmla="*/ 3526973 h 3526973"/>
                <a:gd name="connsiteX122" fmla="*/ 2077416 w 2830286"/>
                <a:gd name="connsiteY122" fmla="*/ 3479566 h 3526973"/>
                <a:gd name="connsiteX123" fmla="*/ 2074835 w 2830286"/>
                <a:gd name="connsiteY123" fmla="*/ 3477387 h 3526973"/>
                <a:gd name="connsiteX124" fmla="*/ 2072252 w 2830286"/>
                <a:gd name="connsiteY124" fmla="*/ 3479566 h 3526973"/>
                <a:gd name="connsiteX125" fmla="*/ 1920552 w 2830286"/>
                <a:gd name="connsiteY125" fmla="*/ 3526973 h 3526973"/>
                <a:gd name="connsiteX126" fmla="*/ 1768852 w 2830286"/>
                <a:gd name="connsiteY126" fmla="*/ 3479566 h 3526973"/>
                <a:gd name="connsiteX127" fmla="*/ 1750309 w 2830286"/>
                <a:gd name="connsiteY127" fmla="*/ 3463914 h 3526973"/>
                <a:gd name="connsiteX128" fmla="*/ 1731766 w 2830286"/>
                <a:gd name="connsiteY128" fmla="*/ 3479566 h 3526973"/>
                <a:gd name="connsiteX129" fmla="*/ 1731741 w 2830286"/>
                <a:gd name="connsiteY129" fmla="*/ 3479578 h 3526973"/>
                <a:gd name="connsiteX130" fmla="*/ 1685678 w 2830286"/>
                <a:gd name="connsiteY130" fmla="*/ 3505157 h 3526973"/>
                <a:gd name="connsiteX131" fmla="*/ 1668897 w 2830286"/>
                <a:gd name="connsiteY131" fmla="*/ 3510487 h 3526973"/>
                <a:gd name="connsiteX132" fmla="*/ 1660749 w 2830286"/>
                <a:gd name="connsiteY132" fmla="*/ 3514494 h 3526973"/>
                <a:gd name="connsiteX133" fmla="*/ 1652035 w 2830286"/>
                <a:gd name="connsiteY133" fmla="*/ 3515842 h 3526973"/>
                <a:gd name="connsiteX134" fmla="*/ 1634748 w 2830286"/>
                <a:gd name="connsiteY134" fmla="*/ 3521332 h 3526973"/>
                <a:gd name="connsiteX135" fmla="*/ 1580104 w 2830286"/>
                <a:gd name="connsiteY135" fmla="*/ 3526967 h 3526973"/>
                <a:gd name="connsiteX136" fmla="*/ 1580066 w 2830286"/>
                <a:gd name="connsiteY136" fmla="*/ 3526973 h 3526973"/>
                <a:gd name="connsiteX137" fmla="*/ 1474454 w 2830286"/>
                <a:gd name="connsiteY137" fmla="*/ 3505159 h 3526973"/>
                <a:gd name="connsiteX138" fmla="*/ 1431103 w 2830286"/>
                <a:gd name="connsiteY138" fmla="*/ 3481086 h 3526973"/>
                <a:gd name="connsiteX139" fmla="*/ 1387753 w 2830286"/>
                <a:gd name="connsiteY139" fmla="*/ 3505159 h 3526973"/>
                <a:gd name="connsiteX140" fmla="*/ 1282141 w 2830286"/>
                <a:gd name="connsiteY140" fmla="*/ 3526973 h 3526973"/>
                <a:gd name="connsiteX141" fmla="*/ 1227460 w 2830286"/>
                <a:gd name="connsiteY141" fmla="*/ 3521334 h 3526973"/>
                <a:gd name="connsiteX142" fmla="*/ 1210145 w 2830286"/>
                <a:gd name="connsiteY142" fmla="*/ 3515835 h 3526973"/>
                <a:gd name="connsiteX143" fmla="*/ 1201458 w 2830286"/>
                <a:gd name="connsiteY143" fmla="*/ 3514491 h 3526973"/>
                <a:gd name="connsiteX144" fmla="*/ 1193336 w 2830286"/>
                <a:gd name="connsiteY144" fmla="*/ 3510497 h 3526973"/>
                <a:gd name="connsiteX145" fmla="*/ 1176529 w 2830286"/>
                <a:gd name="connsiteY145" fmla="*/ 3505159 h 3526973"/>
                <a:gd name="connsiteX146" fmla="*/ 1130441 w 2830286"/>
                <a:gd name="connsiteY146" fmla="*/ 3479566 h 3526973"/>
                <a:gd name="connsiteX147" fmla="*/ 1111897 w 2830286"/>
                <a:gd name="connsiteY147" fmla="*/ 3463913 h 3526973"/>
                <a:gd name="connsiteX148" fmla="*/ 1093356 w 2830286"/>
                <a:gd name="connsiteY148" fmla="*/ 3479564 h 3526973"/>
                <a:gd name="connsiteX149" fmla="*/ 941655 w 2830286"/>
                <a:gd name="connsiteY149" fmla="*/ 3526971 h 3526973"/>
                <a:gd name="connsiteX150" fmla="*/ 789955 w 2830286"/>
                <a:gd name="connsiteY150" fmla="*/ 3479564 h 3526973"/>
                <a:gd name="connsiteX151" fmla="*/ 787373 w 2830286"/>
                <a:gd name="connsiteY151" fmla="*/ 3477384 h 3526973"/>
                <a:gd name="connsiteX152" fmla="*/ 784791 w 2830286"/>
                <a:gd name="connsiteY152" fmla="*/ 3479564 h 3526973"/>
                <a:gd name="connsiteX153" fmla="*/ 633091 w 2830286"/>
                <a:gd name="connsiteY153" fmla="*/ 3526971 h 3526973"/>
                <a:gd name="connsiteX154" fmla="*/ 481391 w 2830286"/>
                <a:gd name="connsiteY154" fmla="*/ 3479564 h 3526973"/>
                <a:gd name="connsiteX155" fmla="*/ 468168 w 2830286"/>
                <a:gd name="connsiteY155" fmla="*/ 3468402 h 3526973"/>
                <a:gd name="connsiteX156" fmla="*/ 454946 w 2830286"/>
                <a:gd name="connsiteY156" fmla="*/ 3479564 h 3526973"/>
                <a:gd name="connsiteX157" fmla="*/ 423644 w 2830286"/>
                <a:gd name="connsiteY157" fmla="*/ 3494959 h 3526973"/>
                <a:gd name="connsiteX158" fmla="*/ 408858 w 2830286"/>
                <a:gd name="connsiteY158" fmla="*/ 3505158 h 3526973"/>
                <a:gd name="connsiteX159" fmla="*/ 398598 w 2830286"/>
                <a:gd name="connsiteY159" fmla="*/ 3507277 h 3526973"/>
                <a:gd name="connsiteX160" fmla="*/ 383930 w 2830286"/>
                <a:gd name="connsiteY160" fmla="*/ 3514491 h 3526973"/>
                <a:gd name="connsiteX161" fmla="*/ 303266 w 2830286"/>
                <a:gd name="connsiteY161" fmla="*/ 3526968 h 3526973"/>
                <a:gd name="connsiteX162" fmla="*/ 303246 w 2830286"/>
                <a:gd name="connsiteY162" fmla="*/ 3526972 h 3526973"/>
                <a:gd name="connsiteX163" fmla="*/ 31921 w 2830286"/>
                <a:gd name="connsiteY163" fmla="*/ 3249386 h 3526973"/>
                <a:gd name="connsiteX164" fmla="*/ 31921 w 2830286"/>
                <a:gd name="connsiteY164" fmla="*/ 3249385 h 3526973"/>
                <a:gd name="connsiteX165" fmla="*/ 53243 w 2830286"/>
                <a:gd name="connsiteY165" fmla="*/ 3141336 h 3526973"/>
                <a:gd name="connsiteX166" fmla="*/ 76773 w 2830286"/>
                <a:gd name="connsiteY166" fmla="*/ 3096985 h 3526973"/>
                <a:gd name="connsiteX167" fmla="*/ 53243 w 2830286"/>
                <a:gd name="connsiteY167" fmla="*/ 3052635 h 3526973"/>
                <a:gd name="connsiteX168" fmla="*/ 31921 w 2830286"/>
                <a:gd name="connsiteY168" fmla="*/ 2944586 h 3526973"/>
                <a:gd name="connsiteX169" fmla="*/ 78259 w 2830286"/>
                <a:gd name="connsiteY169" fmla="*/ 2789385 h 3526973"/>
                <a:gd name="connsiteX170" fmla="*/ 93559 w 2830286"/>
                <a:gd name="connsiteY170" fmla="*/ 2770414 h 3526973"/>
                <a:gd name="connsiteX171" fmla="*/ 78259 w 2830286"/>
                <a:gd name="connsiteY171" fmla="*/ 2751443 h 3526973"/>
                <a:gd name="connsiteX172" fmla="*/ 31921 w 2830286"/>
                <a:gd name="connsiteY172" fmla="*/ 2596242 h 3526973"/>
                <a:gd name="connsiteX173" fmla="*/ 78259 w 2830286"/>
                <a:gd name="connsiteY173" fmla="*/ 2441041 h 3526973"/>
                <a:gd name="connsiteX174" fmla="*/ 80390 w 2830286"/>
                <a:gd name="connsiteY174" fmla="*/ 2438399 h 3526973"/>
                <a:gd name="connsiteX175" fmla="*/ 78259 w 2830286"/>
                <a:gd name="connsiteY175" fmla="*/ 2435758 h 3526973"/>
                <a:gd name="connsiteX176" fmla="*/ 31921 w 2830286"/>
                <a:gd name="connsiteY176" fmla="*/ 2280557 h 3526973"/>
                <a:gd name="connsiteX177" fmla="*/ 78259 w 2830286"/>
                <a:gd name="connsiteY177" fmla="*/ 2125356 h 3526973"/>
                <a:gd name="connsiteX178" fmla="*/ 88238 w 2830286"/>
                <a:gd name="connsiteY178" fmla="*/ 2112983 h 3526973"/>
                <a:gd name="connsiteX179" fmla="*/ 67619 w 2830286"/>
                <a:gd name="connsiteY179" fmla="*/ 2087416 h 3526973"/>
                <a:gd name="connsiteX180" fmla="*/ 21281 w 2830286"/>
                <a:gd name="connsiteY180" fmla="*/ 1932215 h 3526973"/>
                <a:gd name="connsiteX181" fmla="*/ 42603 w 2830286"/>
                <a:gd name="connsiteY181" fmla="*/ 1824166 h 3526973"/>
                <a:gd name="connsiteX182" fmla="*/ 66133 w 2830286"/>
                <a:gd name="connsiteY182" fmla="*/ 1779815 h 3526973"/>
                <a:gd name="connsiteX183" fmla="*/ 57897 w 2830286"/>
                <a:gd name="connsiteY183" fmla="*/ 1764291 h 3526973"/>
                <a:gd name="connsiteX184" fmla="*/ 46338 w 2830286"/>
                <a:gd name="connsiteY184" fmla="*/ 1749958 h 3526973"/>
                <a:gd name="connsiteX185" fmla="*/ 0 w 2830286"/>
                <a:gd name="connsiteY185" fmla="*/ 1594757 h 3526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2830286" h="3526973">
                  <a:moveTo>
                    <a:pt x="0" y="1594757"/>
                  </a:moveTo>
                  <a:cubicBezTo>
                    <a:pt x="0" y="1556431"/>
                    <a:pt x="7593" y="1519918"/>
                    <a:pt x="21322" y="1486708"/>
                  </a:cubicBezTo>
                  <a:lnTo>
                    <a:pt x="44852" y="1442357"/>
                  </a:lnTo>
                  <a:lnTo>
                    <a:pt x="21322" y="1398006"/>
                  </a:lnTo>
                  <a:cubicBezTo>
                    <a:pt x="7593" y="1364796"/>
                    <a:pt x="0" y="1328284"/>
                    <a:pt x="0" y="1289957"/>
                  </a:cubicBezTo>
                  <a:cubicBezTo>
                    <a:pt x="0" y="1232467"/>
                    <a:pt x="17083" y="1179059"/>
                    <a:pt x="46338" y="1134756"/>
                  </a:cubicBezTo>
                  <a:lnTo>
                    <a:pt x="61638" y="1115785"/>
                  </a:lnTo>
                  <a:lnTo>
                    <a:pt x="46338" y="1096814"/>
                  </a:lnTo>
                  <a:cubicBezTo>
                    <a:pt x="17083" y="1052511"/>
                    <a:pt x="0" y="999103"/>
                    <a:pt x="0" y="941613"/>
                  </a:cubicBezTo>
                  <a:cubicBezTo>
                    <a:pt x="0" y="884123"/>
                    <a:pt x="17083" y="830715"/>
                    <a:pt x="46338" y="786412"/>
                  </a:cubicBezTo>
                  <a:lnTo>
                    <a:pt x="48469" y="783770"/>
                  </a:lnTo>
                  <a:lnTo>
                    <a:pt x="46338" y="781129"/>
                  </a:lnTo>
                  <a:cubicBezTo>
                    <a:pt x="17083" y="736826"/>
                    <a:pt x="0" y="683418"/>
                    <a:pt x="0" y="625928"/>
                  </a:cubicBezTo>
                  <a:cubicBezTo>
                    <a:pt x="0" y="568438"/>
                    <a:pt x="17083" y="515030"/>
                    <a:pt x="46338" y="470727"/>
                  </a:cubicBezTo>
                  <a:lnTo>
                    <a:pt x="57247" y="457200"/>
                  </a:lnTo>
                  <a:lnTo>
                    <a:pt x="46338" y="443673"/>
                  </a:lnTo>
                  <a:cubicBezTo>
                    <a:pt x="36586" y="428905"/>
                    <a:pt x="28187" y="413126"/>
                    <a:pt x="21322" y="396521"/>
                  </a:cubicBezTo>
                  <a:lnTo>
                    <a:pt x="16108" y="379338"/>
                  </a:lnTo>
                  <a:lnTo>
                    <a:pt x="12199" y="371016"/>
                  </a:lnTo>
                  <a:lnTo>
                    <a:pt x="10883" y="362116"/>
                  </a:lnTo>
                  <a:lnTo>
                    <a:pt x="5513" y="344415"/>
                  </a:lnTo>
                  <a:cubicBezTo>
                    <a:pt x="1898" y="326345"/>
                    <a:pt x="0" y="307635"/>
                    <a:pt x="0" y="288472"/>
                  </a:cubicBezTo>
                  <a:lnTo>
                    <a:pt x="0" y="288471"/>
                  </a:lnTo>
                  <a:cubicBezTo>
                    <a:pt x="0" y="135164"/>
                    <a:pt x="121476" y="10885"/>
                    <a:pt x="271325" y="10885"/>
                  </a:cubicBezTo>
                  <a:cubicBezTo>
                    <a:pt x="290056" y="10885"/>
                    <a:pt x="308343" y="12827"/>
                    <a:pt x="326007" y="16524"/>
                  </a:cubicBezTo>
                  <a:lnTo>
                    <a:pt x="343311" y="22020"/>
                  </a:lnTo>
                  <a:lnTo>
                    <a:pt x="352009" y="23365"/>
                  </a:lnTo>
                  <a:lnTo>
                    <a:pt x="360140" y="27365"/>
                  </a:lnTo>
                  <a:lnTo>
                    <a:pt x="376937" y="32699"/>
                  </a:lnTo>
                  <a:cubicBezTo>
                    <a:pt x="393167" y="39722"/>
                    <a:pt x="408591" y="48315"/>
                    <a:pt x="423025" y="58292"/>
                  </a:cubicBezTo>
                  <a:lnTo>
                    <a:pt x="436248" y="69453"/>
                  </a:lnTo>
                  <a:lnTo>
                    <a:pt x="449470" y="58293"/>
                  </a:lnTo>
                  <a:cubicBezTo>
                    <a:pt x="492773" y="28362"/>
                    <a:pt x="544977" y="10886"/>
                    <a:pt x="601170" y="10886"/>
                  </a:cubicBezTo>
                  <a:cubicBezTo>
                    <a:pt x="657363" y="10886"/>
                    <a:pt x="709566" y="28362"/>
                    <a:pt x="752870" y="58293"/>
                  </a:cubicBezTo>
                  <a:lnTo>
                    <a:pt x="755451" y="60472"/>
                  </a:lnTo>
                  <a:lnTo>
                    <a:pt x="758034" y="58293"/>
                  </a:lnTo>
                  <a:cubicBezTo>
                    <a:pt x="801338" y="28362"/>
                    <a:pt x="853541" y="10886"/>
                    <a:pt x="909734" y="10886"/>
                  </a:cubicBezTo>
                  <a:cubicBezTo>
                    <a:pt x="965927" y="10886"/>
                    <a:pt x="1018131" y="28362"/>
                    <a:pt x="1061434" y="58293"/>
                  </a:cubicBezTo>
                  <a:lnTo>
                    <a:pt x="1064017" y="60473"/>
                  </a:lnTo>
                  <a:lnTo>
                    <a:pt x="1066600" y="58293"/>
                  </a:lnTo>
                  <a:cubicBezTo>
                    <a:pt x="1109904" y="28363"/>
                    <a:pt x="1162107" y="10886"/>
                    <a:pt x="1218300" y="10886"/>
                  </a:cubicBezTo>
                  <a:lnTo>
                    <a:pt x="1234260" y="13355"/>
                  </a:lnTo>
                  <a:lnTo>
                    <a:pt x="1250221" y="10886"/>
                  </a:lnTo>
                  <a:cubicBezTo>
                    <a:pt x="1287683" y="10886"/>
                    <a:pt x="1323372" y="18653"/>
                    <a:pt x="1355832" y="32700"/>
                  </a:cubicBezTo>
                  <a:lnTo>
                    <a:pt x="1399183" y="56773"/>
                  </a:lnTo>
                  <a:lnTo>
                    <a:pt x="1442534" y="32700"/>
                  </a:lnTo>
                  <a:lnTo>
                    <a:pt x="1459324" y="27368"/>
                  </a:lnTo>
                  <a:lnTo>
                    <a:pt x="1467461" y="23366"/>
                  </a:lnTo>
                  <a:lnTo>
                    <a:pt x="1476165" y="22019"/>
                  </a:lnTo>
                  <a:lnTo>
                    <a:pt x="1493464" y="16526"/>
                  </a:lnTo>
                  <a:cubicBezTo>
                    <a:pt x="1511127" y="12828"/>
                    <a:pt x="1529415" y="10886"/>
                    <a:pt x="1548145" y="10886"/>
                  </a:cubicBezTo>
                  <a:cubicBezTo>
                    <a:pt x="1566876" y="10886"/>
                    <a:pt x="1585164" y="12828"/>
                    <a:pt x="1602826" y="16526"/>
                  </a:cubicBezTo>
                  <a:lnTo>
                    <a:pt x="1620125" y="22019"/>
                  </a:lnTo>
                  <a:lnTo>
                    <a:pt x="1628829" y="23366"/>
                  </a:lnTo>
                  <a:lnTo>
                    <a:pt x="1636967" y="27368"/>
                  </a:lnTo>
                  <a:lnTo>
                    <a:pt x="1653757" y="32700"/>
                  </a:lnTo>
                  <a:lnTo>
                    <a:pt x="1699844" y="58293"/>
                  </a:lnTo>
                  <a:lnTo>
                    <a:pt x="1699846" y="58293"/>
                  </a:lnTo>
                  <a:lnTo>
                    <a:pt x="1702427" y="60472"/>
                  </a:lnTo>
                  <a:lnTo>
                    <a:pt x="1705009" y="58293"/>
                  </a:lnTo>
                  <a:cubicBezTo>
                    <a:pt x="1748313" y="28362"/>
                    <a:pt x="1800516" y="10886"/>
                    <a:pt x="1856710" y="10886"/>
                  </a:cubicBezTo>
                  <a:cubicBezTo>
                    <a:pt x="1912903" y="10886"/>
                    <a:pt x="1965106" y="28362"/>
                    <a:pt x="2008410" y="58293"/>
                  </a:cubicBezTo>
                  <a:lnTo>
                    <a:pt x="2026953" y="73945"/>
                  </a:lnTo>
                  <a:lnTo>
                    <a:pt x="2045496" y="58293"/>
                  </a:lnTo>
                  <a:cubicBezTo>
                    <a:pt x="2088800" y="28362"/>
                    <a:pt x="2141003" y="10886"/>
                    <a:pt x="2197196" y="10886"/>
                  </a:cubicBezTo>
                  <a:cubicBezTo>
                    <a:pt x="2234659" y="10886"/>
                    <a:pt x="2270347" y="18653"/>
                    <a:pt x="2302808" y="32700"/>
                  </a:cubicBezTo>
                  <a:lnTo>
                    <a:pt x="2346159" y="56773"/>
                  </a:lnTo>
                  <a:lnTo>
                    <a:pt x="2389509" y="32700"/>
                  </a:lnTo>
                  <a:lnTo>
                    <a:pt x="2412546" y="27942"/>
                  </a:lnTo>
                  <a:lnTo>
                    <a:pt x="2421430" y="21814"/>
                  </a:lnTo>
                  <a:cubicBezTo>
                    <a:pt x="2453891" y="7768"/>
                    <a:pt x="2489580" y="0"/>
                    <a:pt x="2527041" y="0"/>
                  </a:cubicBezTo>
                  <a:cubicBezTo>
                    <a:pt x="2676890" y="0"/>
                    <a:pt x="2798366" y="124279"/>
                    <a:pt x="2798366" y="277586"/>
                  </a:cubicBezTo>
                  <a:cubicBezTo>
                    <a:pt x="2798366" y="335076"/>
                    <a:pt x="2781284" y="388484"/>
                    <a:pt x="2752028" y="432787"/>
                  </a:cubicBezTo>
                  <a:lnTo>
                    <a:pt x="2741119" y="446314"/>
                  </a:lnTo>
                  <a:lnTo>
                    <a:pt x="2752028" y="459842"/>
                  </a:lnTo>
                  <a:cubicBezTo>
                    <a:pt x="2781284" y="504145"/>
                    <a:pt x="2798366" y="557553"/>
                    <a:pt x="2798366" y="615043"/>
                  </a:cubicBezTo>
                  <a:cubicBezTo>
                    <a:pt x="2798366" y="672533"/>
                    <a:pt x="2781284" y="725941"/>
                    <a:pt x="2752028" y="770244"/>
                  </a:cubicBezTo>
                  <a:lnTo>
                    <a:pt x="2749898" y="772885"/>
                  </a:lnTo>
                  <a:lnTo>
                    <a:pt x="2752028" y="775527"/>
                  </a:lnTo>
                  <a:cubicBezTo>
                    <a:pt x="2781284" y="819830"/>
                    <a:pt x="2798366" y="873238"/>
                    <a:pt x="2798366" y="930728"/>
                  </a:cubicBezTo>
                  <a:cubicBezTo>
                    <a:pt x="2798366" y="988218"/>
                    <a:pt x="2781284" y="1041626"/>
                    <a:pt x="2752028" y="1085929"/>
                  </a:cubicBezTo>
                  <a:lnTo>
                    <a:pt x="2736729" y="1104900"/>
                  </a:lnTo>
                  <a:lnTo>
                    <a:pt x="2752028" y="1123871"/>
                  </a:lnTo>
                  <a:cubicBezTo>
                    <a:pt x="2781284" y="1168174"/>
                    <a:pt x="2798366" y="1221582"/>
                    <a:pt x="2798366" y="1279072"/>
                  </a:cubicBezTo>
                  <a:cubicBezTo>
                    <a:pt x="2798366" y="1317399"/>
                    <a:pt x="2790774" y="1353911"/>
                    <a:pt x="2777044" y="1387121"/>
                  </a:cubicBezTo>
                  <a:lnTo>
                    <a:pt x="2753514" y="1431472"/>
                  </a:lnTo>
                  <a:lnTo>
                    <a:pt x="2777044" y="1475823"/>
                  </a:lnTo>
                  <a:lnTo>
                    <a:pt x="2786975" y="1508552"/>
                  </a:lnTo>
                  <a:lnTo>
                    <a:pt x="2792854" y="1527929"/>
                  </a:lnTo>
                  <a:cubicBezTo>
                    <a:pt x="2796468" y="1545999"/>
                    <a:pt x="2798366" y="1564709"/>
                    <a:pt x="2798366" y="1583872"/>
                  </a:cubicBezTo>
                  <a:cubicBezTo>
                    <a:pt x="2798366" y="1603036"/>
                    <a:pt x="2796468" y="1621745"/>
                    <a:pt x="2792854" y="1639816"/>
                  </a:cubicBezTo>
                  <a:lnTo>
                    <a:pt x="2787484" y="1657513"/>
                  </a:lnTo>
                  <a:lnTo>
                    <a:pt x="2786168" y="1666418"/>
                  </a:lnTo>
                  <a:lnTo>
                    <a:pt x="2782257" y="1674743"/>
                  </a:lnTo>
                  <a:lnTo>
                    <a:pt x="2777044" y="1691921"/>
                  </a:lnTo>
                  <a:lnTo>
                    <a:pt x="2752029" y="1739072"/>
                  </a:lnTo>
                  <a:lnTo>
                    <a:pt x="2752028" y="1739073"/>
                  </a:lnTo>
                  <a:lnTo>
                    <a:pt x="2751799" y="1739359"/>
                  </a:lnTo>
                  <a:lnTo>
                    <a:pt x="2741119" y="1752600"/>
                  </a:lnTo>
                  <a:lnTo>
                    <a:pt x="2752028" y="1766128"/>
                  </a:lnTo>
                  <a:cubicBezTo>
                    <a:pt x="2781284" y="1810431"/>
                    <a:pt x="2798366" y="1863839"/>
                    <a:pt x="2798366" y="1921329"/>
                  </a:cubicBezTo>
                  <a:cubicBezTo>
                    <a:pt x="2798366" y="1978819"/>
                    <a:pt x="2781284" y="2032227"/>
                    <a:pt x="2752028" y="2076530"/>
                  </a:cubicBezTo>
                  <a:lnTo>
                    <a:pt x="2749898" y="2079171"/>
                  </a:lnTo>
                  <a:lnTo>
                    <a:pt x="2752028" y="2081813"/>
                  </a:lnTo>
                  <a:cubicBezTo>
                    <a:pt x="2781284" y="2126116"/>
                    <a:pt x="2798366" y="2179524"/>
                    <a:pt x="2798366" y="2237014"/>
                  </a:cubicBezTo>
                  <a:cubicBezTo>
                    <a:pt x="2798366" y="2294504"/>
                    <a:pt x="2781284" y="2347912"/>
                    <a:pt x="2752028" y="2392215"/>
                  </a:cubicBezTo>
                  <a:lnTo>
                    <a:pt x="2736729" y="2411186"/>
                  </a:lnTo>
                  <a:lnTo>
                    <a:pt x="2752028" y="2430157"/>
                  </a:lnTo>
                  <a:cubicBezTo>
                    <a:pt x="2781284" y="2474460"/>
                    <a:pt x="2798366" y="2527868"/>
                    <a:pt x="2798366" y="2585358"/>
                  </a:cubicBezTo>
                  <a:cubicBezTo>
                    <a:pt x="2798366" y="2623685"/>
                    <a:pt x="2790774" y="2660197"/>
                    <a:pt x="2777044" y="2693407"/>
                  </a:cubicBezTo>
                  <a:lnTo>
                    <a:pt x="2753514" y="2737758"/>
                  </a:lnTo>
                  <a:lnTo>
                    <a:pt x="2777044" y="2782109"/>
                  </a:lnTo>
                  <a:cubicBezTo>
                    <a:pt x="2790774" y="2815319"/>
                    <a:pt x="2798366" y="2851832"/>
                    <a:pt x="2798366" y="2890158"/>
                  </a:cubicBezTo>
                  <a:cubicBezTo>
                    <a:pt x="2798366" y="2947648"/>
                    <a:pt x="2781284" y="3001056"/>
                    <a:pt x="2752028" y="3045359"/>
                  </a:cubicBezTo>
                  <a:lnTo>
                    <a:pt x="2747582" y="3050872"/>
                  </a:lnTo>
                  <a:lnTo>
                    <a:pt x="2750817" y="3053104"/>
                  </a:lnTo>
                  <a:cubicBezTo>
                    <a:pt x="2799918" y="3103337"/>
                    <a:pt x="2830286" y="3172734"/>
                    <a:pt x="2830286" y="3249387"/>
                  </a:cubicBezTo>
                  <a:cubicBezTo>
                    <a:pt x="2830286" y="3402694"/>
                    <a:pt x="2708811" y="3526973"/>
                    <a:pt x="2558962" y="3526973"/>
                  </a:cubicBezTo>
                  <a:cubicBezTo>
                    <a:pt x="2502769" y="3526973"/>
                    <a:pt x="2450565" y="3509497"/>
                    <a:pt x="2407262" y="3479566"/>
                  </a:cubicBezTo>
                  <a:lnTo>
                    <a:pt x="2394040" y="3468405"/>
                  </a:lnTo>
                  <a:lnTo>
                    <a:pt x="2380817" y="3479566"/>
                  </a:lnTo>
                  <a:cubicBezTo>
                    <a:pt x="2337513" y="3509497"/>
                    <a:pt x="2285310" y="3526973"/>
                    <a:pt x="2229117" y="3526973"/>
                  </a:cubicBezTo>
                  <a:cubicBezTo>
                    <a:pt x="2172923" y="3526973"/>
                    <a:pt x="2120720" y="3509497"/>
                    <a:pt x="2077416" y="3479566"/>
                  </a:cubicBezTo>
                  <a:lnTo>
                    <a:pt x="2074835" y="3477387"/>
                  </a:lnTo>
                  <a:lnTo>
                    <a:pt x="2072252" y="3479566"/>
                  </a:lnTo>
                  <a:cubicBezTo>
                    <a:pt x="2028949" y="3509497"/>
                    <a:pt x="1976745" y="3526973"/>
                    <a:pt x="1920552" y="3526973"/>
                  </a:cubicBezTo>
                  <a:cubicBezTo>
                    <a:pt x="1864359" y="3526973"/>
                    <a:pt x="1812156" y="3509497"/>
                    <a:pt x="1768852" y="3479566"/>
                  </a:cubicBezTo>
                  <a:lnTo>
                    <a:pt x="1750309" y="3463914"/>
                  </a:lnTo>
                  <a:lnTo>
                    <a:pt x="1731766" y="3479566"/>
                  </a:lnTo>
                  <a:lnTo>
                    <a:pt x="1731741" y="3479578"/>
                  </a:lnTo>
                  <a:lnTo>
                    <a:pt x="1685678" y="3505157"/>
                  </a:lnTo>
                  <a:lnTo>
                    <a:pt x="1668897" y="3510487"/>
                  </a:lnTo>
                  <a:lnTo>
                    <a:pt x="1660749" y="3514494"/>
                  </a:lnTo>
                  <a:lnTo>
                    <a:pt x="1652035" y="3515842"/>
                  </a:lnTo>
                  <a:lnTo>
                    <a:pt x="1634748" y="3521332"/>
                  </a:lnTo>
                  <a:lnTo>
                    <a:pt x="1580104" y="3526967"/>
                  </a:lnTo>
                  <a:lnTo>
                    <a:pt x="1580066" y="3526973"/>
                  </a:lnTo>
                  <a:cubicBezTo>
                    <a:pt x="1542603" y="3526973"/>
                    <a:pt x="1506915" y="3519206"/>
                    <a:pt x="1474454" y="3505159"/>
                  </a:cubicBezTo>
                  <a:lnTo>
                    <a:pt x="1431103" y="3481086"/>
                  </a:lnTo>
                  <a:lnTo>
                    <a:pt x="1387753" y="3505159"/>
                  </a:lnTo>
                  <a:cubicBezTo>
                    <a:pt x="1355292" y="3519206"/>
                    <a:pt x="1319602" y="3526973"/>
                    <a:pt x="1282141" y="3526973"/>
                  </a:cubicBezTo>
                  <a:cubicBezTo>
                    <a:pt x="1263410" y="3526973"/>
                    <a:pt x="1245122" y="3525031"/>
                    <a:pt x="1227460" y="3521334"/>
                  </a:cubicBezTo>
                  <a:lnTo>
                    <a:pt x="1210145" y="3515835"/>
                  </a:lnTo>
                  <a:lnTo>
                    <a:pt x="1201458" y="3514491"/>
                  </a:lnTo>
                  <a:lnTo>
                    <a:pt x="1193336" y="3510497"/>
                  </a:lnTo>
                  <a:lnTo>
                    <a:pt x="1176529" y="3505159"/>
                  </a:lnTo>
                  <a:cubicBezTo>
                    <a:pt x="1160299" y="3498136"/>
                    <a:pt x="1144875" y="3489543"/>
                    <a:pt x="1130441" y="3479566"/>
                  </a:cubicBezTo>
                  <a:lnTo>
                    <a:pt x="1111897" y="3463913"/>
                  </a:lnTo>
                  <a:lnTo>
                    <a:pt x="1093356" y="3479564"/>
                  </a:lnTo>
                  <a:cubicBezTo>
                    <a:pt x="1050052" y="3509494"/>
                    <a:pt x="997849" y="3526971"/>
                    <a:pt x="941655" y="3526971"/>
                  </a:cubicBezTo>
                  <a:cubicBezTo>
                    <a:pt x="885462" y="3526971"/>
                    <a:pt x="833259" y="3509494"/>
                    <a:pt x="789955" y="3479564"/>
                  </a:cubicBezTo>
                  <a:lnTo>
                    <a:pt x="787373" y="3477384"/>
                  </a:lnTo>
                  <a:lnTo>
                    <a:pt x="784791" y="3479564"/>
                  </a:lnTo>
                  <a:cubicBezTo>
                    <a:pt x="741488" y="3509494"/>
                    <a:pt x="689284" y="3526971"/>
                    <a:pt x="633091" y="3526971"/>
                  </a:cubicBezTo>
                  <a:cubicBezTo>
                    <a:pt x="576898" y="3526971"/>
                    <a:pt x="524695" y="3509494"/>
                    <a:pt x="481391" y="3479564"/>
                  </a:cubicBezTo>
                  <a:lnTo>
                    <a:pt x="468168" y="3468402"/>
                  </a:lnTo>
                  <a:lnTo>
                    <a:pt x="454946" y="3479564"/>
                  </a:lnTo>
                  <a:lnTo>
                    <a:pt x="423644" y="3494959"/>
                  </a:lnTo>
                  <a:lnTo>
                    <a:pt x="408858" y="3505158"/>
                  </a:lnTo>
                  <a:lnTo>
                    <a:pt x="398598" y="3507277"/>
                  </a:lnTo>
                  <a:lnTo>
                    <a:pt x="383930" y="3514491"/>
                  </a:lnTo>
                  <a:lnTo>
                    <a:pt x="303266" y="3526968"/>
                  </a:lnTo>
                  <a:lnTo>
                    <a:pt x="303246" y="3526972"/>
                  </a:lnTo>
                  <a:cubicBezTo>
                    <a:pt x="153397" y="3526972"/>
                    <a:pt x="31921" y="3402693"/>
                    <a:pt x="31921" y="3249386"/>
                  </a:cubicBezTo>
                  <a:lnTo>
                    <a:pt x="31921" y="3249385"/>
                  </a:lnTo>
                  <a:cubicBezTo>
                    <a:pt x="31921" y="3211058"/>
                    <a:pt x="39514" y="3174546"/>
                    <a:pt x="53243" y="3141336"/>
                  </a:cubicBezTo>
                  <a:lnTo>
                    <a:pt x="76773" y="3096985"/>
                  </a:lnTo>
                  <a:lnTo>
                    <a:pt x="53243" y="3052635"/>
                  </a:lnTo>
                  <a:cubicBezTo>
                    <a:pt x="39514" y="3019425"/>
                    <a:pt x="31921" y="2982913"/>
                    <a:pt x="31921" y="2944586"/>
                  </a:cubicBezTo>
                  <a:cubicBezTo>
                    <a:pt x="31921" y="2887096"/>
                    <a:pt x="49004" y="2833688"/>
                    <a:pt x="78259" y="2789385"/>
                  </a:cubicBezTo>
                  <a:lnTo>
                    <a:pt x="93559" y="2770414"/>
                  </a:lnTo>
                  <a:lnTo>
                    <a:pt x="78259" y="2751443"/>
                  </a:lnTo>
                  <a:cubicBezTo>
                    <a:pt x="49004" y="2707140"/>
                    <a:pt x="31921" y="2653732"/>
                    <a:pt x="31921" y="2596242"/>
                  </a:cubicBezTo>
                  <a:cubicBezTo>
                    <a:pt x="31921" y="2538752"/>
                    <a:pt x="49004" y="2485344"/>
                    <a:pt x="78259" y="2441041"/>
                  </a:cubicBezTo>
                  <a:lnTo>
                    <a:pt x="80390" y="2438399"/>
                  </a:lnTo>
                  <a:lnTo>
                    <a:pt x="78259" y="2435758"/>
                  </a:lnTo>
                  <a:cubicBezTo>
                    <a:pt x="49004" y="2391455"/>
                    <a:pt x="31921" y="2338047"/>
                    <a:pt x="31921" y="2280557"/>
                  </a:cubicBezTo>
                  <a:cubicBezTo>
                    <a:pt x="31921" y="2223067"/>
                    <a:pt x="49004" y="2169659"/>
                    <a:pt x="78259" y="2125356"/>
                  </a:cubicBezTo>
                  <a:lnTo>
                    <a:pt x="88238" y="2112983"/>
                  </a:lnTo>
                  <a:lnTo>
                    <a:pt x="67619" y="2087416"/>
                  </a:lnTo>
                  <a:cubicBezTo>
                    <a:pt x="38364" y="2043113"/>
                    <a:pt x="21281" y="1989705"/>
                    <a:pt x="21281" y="1932215"/>
                  </a:cubicBezTo>
                  <a:cubicBezTo>
                    <a:pt x="21281" y="1893889"/>
                    <a:pt x="28874" y="1857376"/>
                    <a:pt x="42603" y="1824166"/>
                  </a:cubicBezTo>
                  <a:lnTo>
                    <a:pt x="66133" y="1779815"/>
                  </a:lnTo>
                  <a:lnTo>
                    <a:pt x="57897" y="1764291"/>
                  </a:lnTo>
                  <a:lnTo>
                    <a:pt x="46338" y="1749958"/>
                  </a:lnTo>
                  <a:cubicBezTo>
                    <a:pt x="17083" y="1705655"/>
                    <a:pt x="0" y="1652247"/>
                    <a:pt x="0" y="1594757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4173">
              <a:off x="500029" y="2553553"/>
              <a:ext cx="3942248" cy="2646233"/>
            </a:xfrm>
            <a:prstGeom prst="rect">
              <a:avLst/>
            </a:prstGeom>
          </p:spPr>
        </p:pic>
      </p:grpSp>
      <p:grpSp>
        <p:nvGrpSpPr>
          <p:cNvPr id="94" name="组合 93"/>
          <p:cNvGrpSpPr/>
          <p:nvPr/>
        </p:nvGrpSpPr>
        <p:grpSpPr>
          <a:xfrm rot="610562">
            <a:off x="4554502" y="3294560"/>
            <a:ext cx="654963" cy="642920"/>
            <a:chOff x="10646778" y="4753862"/>
            <a:chExt cx="751521" cy="737702"/>
          </a:xfrm>
        </p:grpSpPr>
        <p:sp>
          <p:nvSpPr>
            <p:cNvPr id="95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9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285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FF5B76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9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6050444" y="1515028"/>
            <a:ext cx="3242387" cy="2424895"/>
            <a:chOff x="8366525" y="985524"/>
            <a:chExt cx="4060184" cy="3036504"/>
          </a:xfrm>
        </p:grpSpPr>
        <p:sp>
          <p:nvSpPr>
            <p:cNvPr id="101" name="矩形 100"/>
            <p:cNvSpPr/>
            <p:nvPr/>
          </p:nvSpPr>
          <p:spPr>
            <a:xfrm rot="274395">
              <a:off x="8467796" y="985524"/>
              <a:ext cx="3958913" cy="2741488"/>
            </a:xfrm>
            <a:prstGeom prst="rect">
              <a:avLst/>
            </a:prstGeom>
            <a:solidFill>
              <a:srgbClr val="FF9F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0665">
              <a:off x="8516974" y="1112855"/>
              <a:ext cx="3830330" cy="2805418"/>
            </a:xfrm>
            <a:prstGeom prst="rect">
              <a:avLst/>
            </a:prstGeom>
          </p:spPr>
        </p:pic>
        <p:sp>
          <p:nvSpPr>
            <p:cNvPr id="103" name="流程图: 文档 7"/>
            <p:cNvSpPr/>
            <p:nvPr/>
          </p:nvSpPr>
          <p:spPr>
            <a:xfrm rot="238405" flipV="1">
              <a:off x="8366525" y="3430783"/>
              <a:ext cx="3947299" cy="591245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0874"/>
                <a:gd name="connsiteX1" fmla="*/ 21600 w 21600"/>
                <a:gd name="connsiteY1" fmla="*/ 0 h 20874"/>
                <a:gd name="connsiteX2" fmla="*/ 21600 w 21600"/>
                <a:gd name="connsiteY2" fmla="*/ 17322 h 20874"/>
                <a:gd name="connsiteX3" fmla="*/ 0 w 21600"/>
                <a:gd name="connsiteY3" fmla="*/ 20172 h 20874"/>
                <a:gd name="connsiteX4" fmla="*/ 0 w 21600"/>
                <a:gd name="connsiteY4" fmla="*/ 0 h 20874"/>
                <a:gd name="connsiteX0" fmla="*/ 0 w 21600"/>
                <a:gd name="connsiteY0" fmla="*/ 0 h 26553"/>
                <a:gd name="connsiteX1" fmla="*/ 21600 w 21600"/>
                <a:gd name="connsiteY1" fmla="*/ 0 h 26553"/>
                <a:gd name="connsiteX2" fmla="*/ 21600 w 21600"/>
                <a:gd name="connsiteY2" fmla="*/ 17322 h 26553"/>
                <a:gd name="connsiteX3" fmla="*/ 0 w 21600"/>
                <a:gd name="connsiteY3" fmla="*/ 20172 h 26553"/>
                <a:gd name="connsiteX4" fmla="*/ 0 w 21600"/>
                <a:gd name="connsiteY4" fmla="*/ 0 h 2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" h="26553">
                  <a:moveTo>
                    <a:pt x="0" y="0"/>
                  </a:moveTo>
                  <a:lnTo>
                    <a:pt x="21600" y="0"/>
                  </a:lnTo>
                  <a:lnTo>
                    <a:pt x="21600" y="17322"/>
                  </a:lnTo>
                  <a:cubicBezTo>
                    <a:pt x="10458" y="11145"/>
                    <a:pt x="10767" y="38402"/>
                    <a:pt x="0" y="201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F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 rot="21277363">
            <a:off x="6293012" y="4218372"/>
            <a:ext cx="3103671" cy="2193256"/>
            <a:chOff x="5628646" y="4240110"/>
            <a:chExt cx="3589917" cy="2536869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58469">
              <a:off x="5634631" y="4253050"/>
              <a:ext cx="3574694" cy="2523929"/>
            </a:xfrm>
            <a:prstGeom prst="rect">
              <a:avLst/>
            </a:prstGeom>
          </p:spPr>
        </p:pic>
        <p:sp>
          <p:nvSpPr>
            <p:cNvPr id="106" name="任意多边形 105"/>
            <p:cNvSpPr/>
            <p:nvPr/>
          </p:nvSpPr>
          <p:spPr>
            <a:xfrm rot="179492">
              <a:off x="5628646" y="4240110"/>
              <a:ext cx="3589917" cy="2518477"/>
            </a:xfrm>
            <a:custGeom>
              <a:avLst/>
              <a:gdLst>
                <a:gd name="connsiteX0" fmla="*/ 4229100 w 4229100"/>
                <a:gd name="connsiteY0" fmla="*/ 1863256 h 2838450"/>
                <a:gd name="connsiteX1" fmla="*/ 4229100 w 4229100"/>
                <a:gd name="connsiteY1" fmla="*/ 2838450 h 2838450"/>
                <a:gd name="connsiteX2" fmla="*/ 2615205 w 4229100"/>
                <a:gd name="connsiteY2" fmla="*/ 2838450 h 2838450"/>
                <a:gd name="connsiteX3" fmla="*/ 2638406 w 4229100"/>
                <a:gd name="connsiteY3" fmla="*/ 2811165 h 2838450"/>
                <a:gd name="connsiteX4" fmla="*/ 2727985 w 4229100"/>
                <a:gd name="connsiteY4" fmla="*/ 2652144 h 2838450"/>
                <a:gd name="connsiteX5" fmla="*/ 3410441 w 4229100"/>
                <a:gd name="connsiteY5" fmla="*/ 2668901 h 2838450"/>
                <a:gd name="connsiteX6" fmla="*/ 3656042 w 4229100"/>
                <a:gd name="connsiteY6" fmla="*/ 2242696 h 2838450"/>
                <a:gd name="connsiteX7" fmla="*/ 4223670 w 4229100"/>
                <a:gd name="connsiteY7" fmla="*/ 1875642 h 2838450"/>
                <a:gd name="connsiteX8" fmla="*/ 4229100 w 4229100"/>
                <a:gd name="connsiteY8" fmla="*/ 1126017 h 2838450"/>
                <a:gd name="connsiteX9" fmla="*/ 4229100 w 4229100"/>
                <a:gd name="connsiteY9" fmla="*/ 1213984 h 2838450"/>
                <a:gd name="connsiteX10" fmla="*/ 4209845 w 4229100"/>
                <a:gd name="connsiteY10" fmla="*/ 1170763 h 2838450"/>
                <a:gd name="connsiteX11" fmla="*/ 3717574 w 4229100"/>
                <a:gd name="connsiteY11" fmla="*/ 0 h 2838450"/>
                <a:gd name="connsiteX12" fmla="*/ 4229100 w 4229100"/>
                <a:gd name="connsiteY12" fmla="*/ 0 h 2838450"/>
                <a:gd name="connsiteX13" fmla="*/ 4229100 w 4229100"/>
                <a:gd name="connsiteY13" fmla="*/ 665571 h 2838450"/>
                <a:gd name="connsiteX14" fmla="*/ 4172970 w 4229100"/>
                <a:gd name="connsiteY14" fmla="*/ 567076 h 2838450"/>
                <a:gd name="connsiteX15" fmla="*/ 4002077 w 4229100"/>
                <a:gd name="connsiteY15" fmla="*/ 413972 h 2838450"/>
                <a:gd name="connsiteX16" fmla="*/ 3943480 w 4229100"/>
                <a:gd name="connsiteY16" fmla="*/ 385936 h 2838450"/>
                <a:gd name="connsiteX17" fmla="*/ 3942008 w 4229100"/>
                <a:gd name="connsiteY17" fmla="*/ 385232 h 2838450"/>
                <a:gd name="connsiteX18" fmla="*/ 3794281 w 4229100"/>
                <a:gd name="connsiteY18" fmla="*/ 58691 h 2838450"/>
                <a:gd name="connsiteX19" fmla="*/ 3078430 w 4229100"/>
                <a:gd name="connsiteY19" fmla="*/ 0 h 2838450"/>
                <a:gd name="connsiteX20" fmla="*/ 3206454 w 4229100"/>
                <a:gd name="connsiteY20" fmla="*/ 0 h 2838450"/>
                <a:gd name="connsiteX21" fmla="*/ 3188293 w 4229100"/>
                <a:gd name="connsiteY21" fmla="*/ 10874 h 2838450"/>
                <a:gd name="connsiteX22" fmla="*/ 3127027 w 4229100"/>
                <a:gd name="connsiteY22" fmla="*/ 62685 h 2838450"/>
                <a:gd name="connsiteX23" fmla="*/ 3122809 w 4229100"/>
                <a:gd name="connsiteY23" fmla="*/ 57243 h 2838450"/>
                <a:gd name="connsiteX24" fmla="*/ 2332718 w 4229100"/>
                <a:gd name="connsiteY24" fmla="*/ 0 h 2838450"/>
                <a:gd name="connsiteX25" fmla="*/ 2435721 w 4229100"/>
                <a:gd name="connsiteY25" fmla="*/ 0 h 2838450"/>
                <a:gd name="connsiteX26" fmla="*/ 2393901 w 4229100"/>
                <a:gd name="connsiteY26" fmla="*/ 52839 h 2838450"/>
                <a:gd name="connsiteX27" fmla="*/ 2389556 w 4229100"/>
                <a:gd name="connsiteY27" fmla="*/ 58329 h 2838450"/>
                <a:gd name="connsiteX28" fmla="*/ 1336671 w 4229100"/>
                <a:gd name="connsiteY28" fmla="*/ 0 h 2838450"/>
                <a:gd name="connsiteX29" fmla="*/ 1627580 w 4229100"/>
                <a:gd name="connsiteY29" fmla="*/ 0 h 2838450"/>
                <a:gd name="connsiteX30" fmla="*/ 1623955 w 4229100"/>
                <a:gd name="connsiteY30" fmla="*/ 2785 h 2838450"/>
                <a:gd name="connsiteX31" fmla="*/ 1539531 w 4229100"/>
                <a:gd name="connsiteY31" fmla="*/ 104666 h 2838450"/>
                <a:gd name="connsiteX32" fmla="*/ 1538899 w 4229100"/>
                <a:gd name="connsiteY32" fmla="*/ 104118 h 2838450"/>
                <a:gd name="connsiteX33" fmla="*/ 1539498 w 4229100"/>
                <a:gd name="connsiteY33" fmla="*/ 104705 h 2838450"/>
                <a:gd name="connsiteX34" fmla="*/ 1539314 w 4229100"/>
                <a:gd name="connsiteY34" fmla="*/ 104927 h 2838450"/>
                <a:gd name="connsiteX35" fmla="*/ 1439979 w 4229100"/>
                <a:gd name="connsiteY35" fmla="*/ 42062 h 2838450"/>
                <a:gd name="connsiteX36" fmla="*/ 0 w 4229100"/>
                <a:gd name="connsiteY36" fmla="*/ 0 h 2838450"/>
                <a:gd name="connsiteX37" fmla="*/ 958847 w 4229100"/>
                <a:gd name="connsiteY37" fmla="*/ 0 h 2838450"/>
                <a:gd name="connsiteX38" fmla="*/ 892904 w 4229100"/>
                <a:gd name="connsiteY38" fmla="*/ 21083 h 2838450"/>
                <a:gd name="connsiteX39" fmla="*/ 696416 w 4229100"/>
                <a:gd name="connsiteY39" fmla="*/ 147314 h 2838450"/>
                <a:gd name="connsiteX40" fmla="*/ 466681 w 4229100"/>
                <a:gd name="connsiteY40" fmla="*/ 695194 h 2838450"/>
                <a:gd name="connsiteX41" fmla="*/ 461933 w 4229100"/>
                <a:gd name="connsiteY41" fmla="*/ 705196 h 2838450"/>
                <a:gd name="connsiteX42" fmla="*/ 37950 w 4229100"/>
                <a:gd name="connsiteY42" fmla="*/ 1059073 h 2838450"/>
                <a:gd name="connsiteX43" fmla="*/ 201096 w 4229100"/>
                <a:gd name="connsiteY43" fmla="*/ 1524256 h 2838450"/>
                <a:gd name="connsiteX44" fmla="*/ 56607 w 4229100"/>
                <a:gd name="connsiteY44" fmla="*/ 1945877 h 2838450"/>
                <a:gd name="connsiteX45" fmla="*/ 487537 w 4229100"/>
                <a:gd name="connsiteY45" fmla="*/ 2314571 h 2838450"/>
                <a:gd name="connsiteX46" fmla="*/ 1513758 w 4229100"/>
                <a:gd name="connsiteY46" fmla="*/ 2712811 h 2838450"/>
                <a:gd name="connsiteX47" fmla="*/ 1568878 w 4229100"/>
                <a:gd name="connsiteY47" fmla="*/ 2804619 h 2838450"/>
                <a:gd name="connsiteX48" fmla="*/ 1597026 w 4229100"/>
                <a:gd name="connsiteY48" fmla="*/ 2838450 h 2838450"/>
                <a:gd name="connsiteX49" fmla="*/ 0 w 4229100"/>
                <a:gd name="connsiteY49" fmla="*/ 2838450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229100" h="2838450">
                  <a:moveTo>
                    <a:pt x="4229100" y="1863256"/>
                  </a:moveTo>
                  <a:lnTo>
                    <a:pt x="4229100" y="2838450"/>
                  </a:lnTo>
                  <a:lnTo>
                    <a:pt x="2615205" y="2838450"/>
                  </a:lnTo>
                  <a:lnTo>
                    <a:pt x="2638406" y="2811165"/>
                  </a:lnTo>
                  <a:cubicBezTo>
                    <a:pt x="2674320" y="2763041"/>
                    <a:pt x="2704575" y="2709718"/>
                    <a:pt x="2727985" y="2652144"/>
                  </a:cubicBezTo>
                  <a:cubicBezTo>
                    <a:pt x="2926138" y="2812683"/>
                    <a:pt x="3202709" y="2819501"/>
                    <a:pt x="3410441" y="2668901"/>
                  </a:cubicBezTo>
                  <a:cubicBezTo>
                    <a:pt x="3547160" y="2569798"/>
                    <a:pt x="3636757" y="2414412"/>
                    <a:pt x="3656042" y="2242696"/>
                  </a:cubicBezTo>
                  <a:cubicBezTo>
                    <a:pt x="3895560" y="2232241"/>
                    <a:pt x="4110059" y="2090667"/>
                    <a:pt x="4223670" y="1875642"/>
                  </a:cubicBezTo>
                  <a:close/>
                  <a:moveTo>
                    <a:pt x="4229100" y="1126017"/>
                  </a:moveTo>
                  <a:lnTo>
                    <a:pt x="4229100" y="1213984"/>
                  </a:lnTo>
                  <a:lnTo>
                    <a:pt x="4209845" y="1170763"/>
                  </a:lnTo>
                  <a:close/>
                  <a:moveTo>
                    <a:pt x="3717574" y="0"/>
                  </a:moveTo>
                  <a:lnTo>
                    <a:pt x="4229100" y="0"/>
                  </a:lnTo>
                  <a:lnTo>
                    <a:pt x="4229100" y="665571"/>
                  </a:lnTo>
                  <a:lnTo>
                    <a:pt x="4172970" y="567076"/>
                  </a:lnTo>
                  <a:cubicBezTo>
                    <a:pt x="4127684" y="504226"/>
                    <a:pt x="4069571" y="451792"/>
                    <a:pt x="4002077" y="413972"/>
                  </a:cubicBezTo>
                  <a:lnTo>
                    <a:pt x="3943480" y="385936"/>
                  </a:lnTo>
                  <a:lnTo>
                    <a:pt x="3942008" y="385232"/>
                  </a:lnTo>
                  <a:cubicBezTo>
                    <a:pt x="3933593" y="259279"/>
                    <a:pt x="3880015" y="143340"/>
                    <a:pt x="3794281" y="58691"/>
                  </a:cubicBezTo>
                  <a:close/>
                  <a:moveTo>
                    <a:pt x="3078430" y="0"/>
                  </a:moveTo>
                  <a:lnTo>
                    <a:pt x="3206454" y="0"/>
                  </a:lnTo>
                  <a:lnTo>
                    <a:pt x="3188293" y="10874"/>
                  </a:lnTo>
                  <a:cubicBezTo>
                    <a:pt x="3166820" y="26215"/>
                    <a:pt x="3146317" y="43496"/>
                    <a:pt x="3127027" y="62685"/>
                  </a:cubicBezTo>
                  <a:lnTo>
                    <a:pt x="3122809" y="57243"/>
                  </a:lnTo>
                  <a:close/>
                  <a:moveTo>
                    <a:pt x="2332718" y="0"/>
                  </a:moveTo>
                  <a:lnTo>
                    <a:pt x="2435721" y="0"/>
                  </a:lnTo>
                  <a:lnTo>
                    <a:pt x="2393901" y="52839"/>
                  </a:lnTo>
                  <a:lnTo>
                    <a:pt x="2389556" y="58329"/>
                  </a:lnTo>
                  <a:close/>
                  <a:moveTo>
                    <a:pt x="1336671" y="0"/>
                  </a:moveTo>
                  <a:lnTo>
                    <a:pt x="1627580" y="0"/>
                  </a:lnTo>
                  <a:lnTo>
                    <a:pt x="1623955" y="2785"/>
                  </a:lnTo>
                  <a:lnTo>
                    <a:pt x="1539531" y="104666"/>
                  </a:lnTo>
                  <a:lnTo>
                    <a:pt x="1538899" y="104118"/>
                  </a:lnTo>
                  <a:lnTo>
                    <a:pt x="1539498" y="104705"/>
                  </a:lnTo>
                  <a:lnTo>
                    <a:pt x="1539314" y="104927"/>
                  </a:lnTo>
                  <a:cubicBezTo>
                    <a:pt x="1507581" y="80672"/>
                    <a:pt x="1474333" y="59724"/>
                    <a:pt x="1439979" y="42062"/>
                  </a:cubicBezTo>
                  <a:close/>
                  <a:moveTo>
                    <a:pt x="0" y="0"/>
                  </a:moveTo>
                  <a:lnTo>
                    <a:pt x="958847" y="0"/>
                  </a:lnTo>
                  <a:lnTo>
                    <a:pt x="892904" y="21083"/>
                  </a:lnTo>
                  <a:cubicBezTo>
                    <a:pt x="822550" y="50474"/>
                    <a:pt x="755962" y="92605"/>
                    <a:pt x="696416" y="147314"/>
                  </a:cubicBezTo>
                  <a:cubicBezTo>
                    <a:pt x="545662" y="285872"/>
                    <a:pt x="461406" y="486726"/>
                    <a:pt x="466681" y="695194"/>
                  </a:cubicBezTo>
                  <a:cubicBezTo>
                    <a:pt x="465129" y="698557"/>
                    <a:pt x="463485" y="701834"/>
                    <a:pt x="461933" y="705196"/>
                  </a:cubicBezTo>
                  <a:cubicBezTo>
                    <a:pt x="260006" y="705813"/>
                    <a:pt x="83966" y="852758"/>
                    <a:pt x="37950" y="1059073"/>
                  </a:cubicBezTo>
                  <a:cubicBezTo>
                    <a:pt x="-1312" y="1235288"/>
                    <a:pt x="62774" y="1418035"/>
                    <a:pt x="201096" y="1524256"/>
                  </a:cubicBezTo>
                  <a:cubicBezTo>
                    <a:pt x="84790" y="1629023"/>
                    <a:pt x="29896" y="1789269"/>
                    <a:pt x="56607" y="1945877"/>
                  </a:cubicBezTo>
                  <a:cubicBezTo>
                    <a:pt x="93456" y="2162327"/>
                    <a:pt x="275691" y="2318210"/>
                    <a:pt x="487537" y="2314571"/>
                  </a:cubicBezTo>
                  <a:cubicBezTo>
                    <a:pt x="659763" y="2725526"/>
                    <a:pt x="1122701" y="2905137"/>
                    <a:pt x="1513758" y="2712811"/>
                  </a:cubicBezTo>
                  <a:cubicBezTo>
                    <a:pt x="1530006" y="2745234"/>
                    <a:pt x="1548467" y="2775884"/>
                    <a:pt x="1568878" y="2804619"/>
                  </a:cubicBezTo>
                  <a:lnTo>
                    <a:pt x="1597026" y="2838450"/>
                  </a:lnTo>
                  <a:lnTo>
                    <a:pt x="0" y="2838450"/>
                  </a:lnTo>
                  <a:close/>
                </a:path>
              </a:pathLst>
            </a:custGeom>
            <a:solidFill>
              <a:srgbClr val="B5D7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07" name="文本框 41"/>
          <p:cNvSpPr txBox="1"/>
          <p:nvPr/>
        </p:nvSpPr>
        <p:spPr>
          <a:xfrm>
            <a:off x="119186" y="1808555"/>
            <a:ext cx="202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  <a:endParaRPr lang="zh-CN" altLang="en-US" b="1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5868" y="2174765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09" name="文本框 43"/>
          <p:cNvSpPr txBox="1"/>
          <p:nvPr/>
        </p:nvSpPr>
        <p:spPr>
          <a:xfrm>
            <a:off x="48848" y="4188338"/>
            <a:ext cx="206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  <a:endParaRPr lang="zh-CN" altLang="en-US" b="1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72422" y="4531104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11" name="文本框 45"/>
          <p:cNvSpPr txBox="1"/>
          <p:nvPr/>
        </p:nvSpPr>
        <p:spPr>
          <a:xfrm>
            <a:off x="9403861" y="1843722"/>
            <a:ext cx="2076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  <a:endParaRPr lang="zh-CN" altLang="en-US" b="1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9427144" y="2164800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13" name="文本框 47"/>
          <p:cNvSpPr txBox="1"/>
          <p:nvPr/>
        </p:nvSpPr>
        <p:spPr>
          <a:xfrm>
            <a:off x="9509370" y="4434524"/>
            <a:ext cx="202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  <a:endParaRPr lang="zh-CN" altLang="en-US" b="1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9486053" y="4765565"/>
            <a:ext cx="2022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115" name="组合 114"/>
          <p:cNvGrpSpPr/>
          <p:nvPr/>
        </p:nvGrpSpPr>
        <p:grpSpPr>
          <a:xfrm rot="2224307">
            <a:off x="5758862" y="1188366"/>
            <a:ext cx="585707" cy="574936"/>
            <a:chOff x="10646778" y="4753862"/>
            <a:chExt cx="751521" cy="737702"/>
          </a:xfrm>
        </p:grpSpPr>
        <p:sp>
          <p:nvSpPr>
            <p:cNvPr id="116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18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9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0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 rot="2655072">
            <a:off x="8780653" y="3443590"/>
            <a:ext cx="728069" cy="714682"/>
            <a:chOff x="10646778" y="4753862"/>
            <a:chExt cx="751521" cy="737702"/>
          </a:xfrm>
        </p:grpSpPr>
        <p:sp>
          <p:nvSpPr>
            <p:cNvPr id="122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2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5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6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00" decel="100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50" de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996217" y="1617140"/>
            <a:ext cx="5641661" cy="605481"/>
          </a:xfrm>
          <a:prstGeom prst="rect">
            <a:avLst/>
          </a:prstGeom>
        </p:spPr>
      </p:pic>
      <p:sp>
        <p:nvSpPr>
          <p:cNvPr id="29" name="圆角矩形 28"/>
          <p:cNvSpPr/>
          <p:nvPr/>
        </p:nvSpPr>
        <p:spPr>
          <a:xfrm>
            <a:off x="1194981" y="2207686"/>
            <a:ext cx="6250567" cy="4523874"/>
          </a:xfrm>
          <a:prstGeom prst="roundRect">
            <a:avLst>
              <a:gd name="adj" fmla="val 732"/>
            </a:avLst>
          </a:prstGeom>
          <a:solidFill>
            <a:srgbClr val="FFFFFF">
              <a:alpha val="35000"/>
            </a:srgbClr>
          </a:solidFill>
          <a:ln w="12700" cap="flat" cmpd="sng" algn="ctr">
            <a:solidFill>
              <a:srgbClr val="91F0FD"/>
            </a:solidFill>
            <a:prstDash val="solid"/>
            <a:miter lim="800000"/>
          </a:ln>
          <a:effectLst>
            <a:outerShdw blurRad="165100" dist="635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TextBox 3"/>
          <p:cNvSpPr txBox="1"/>
          <p:nvPr/>
        </p:nvSpPr>
        <p:spPr>
          <a:xfrm>
            <a:off x="1801148" y="3516072"/>
            <a:ext cx="52860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在班级管理中，我努力将自己“与人为善”的爱心和班集体“普遍的友爱倾注给个人习惯不太好以及班成绩偏差的学生，给他们以更多的关注，更多的投入。在班集体中，我注意精心营造一种平等，和谐，友爱的气氛，让他们感受到自己在班上有一席之地，同时也有利于克服他们想家的心理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0888" y="1258127"/>
            <a:ext cx="2996975" cy="1997983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32" name="TextBox 2"/>
          <p:cNvSpPr txBox="1"/>
          <p:nvPr/>
        </p:nvSpPr>
        <p:spPr>
          <a:xfrm>
            <a:off x="2979394" y="287901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与人为善，爱心传递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727" y="3390945"/>
            <a:ext cx="3007491" cy="2007363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638" y="5544236"/>
            <a:ext cx="3037999" cy="2016505"/>
          </a:xfrm>
          <a:prstGeom prst="rect">
            <a:avLst/>
          </a:prstGeom>
          <a:ln>
            <a:solidFill>
              <a:srgbClr val="FFFFFF"/>
            </a:solidFill>
          </a:ln>
        </p:spPr>
      </p:pic>
      <p:grpSp>
        <p:nvGrpSpPr>
          <p:cNvPr id="35" name="组合 34"/>
          <p:cNvGrpSpPr/>
          <p:nvPr/>
        </p:nvGrpSpPr>
        <p:grpSpPr>
          <a:xfrm>
            <a:off x="682637" y="1296600"/>
            <a:ext cx="1284559" cy="1284558"/>
            <a:chOff x="2132930" y="1035327"/>
            <a:chExt cx="1307248" cy="1307248"/>
          </a:xfrm>
        </p:grpSpPr>
        <p:grpSp>
          <p:nvGrpSpPr>
            <p:cNvPr id="36" name="组合 35"/>
            <p:cNvGrpSpPr/>
            <p:nvPr/>
          </p:nvGrpSpPr>
          <p:grpSpPr>
            <a:xfrm rot="20755360">
              <a:off x="2132930" y="1035327"/>
              <a:ext cx="1307248" cy="1307248"/>
              <a:chOff x="5153025" y="4019551"/>
              <a:chExt cx="1866899" cy="1866899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566468" y="4396051"/>
                <a:ext cx="1047657" cy="1047657"/>
              </a:xfrm>
              <a:prstGeom prst="ellipse">
                <a:avLst/>
              </a:prstGeom>
              <a:solidFill>
                <a:srgbClr val="FFC000"/>
              </a:solidFill>
              <a:ln w="22225" cap="flat" cmpd="sng" algn="ctr">
                <a:solidFill>
                  <a:srgbClr val="FFC000"/>
                </a:solidFill>
                <a:prstDash val="solid"/>
                <a:miter lim="800000"/>
              </a:ln>
              <a:effectLst>
                <a:innerShdw blurRad="241300" dist="76200">
                  <a:srgbClr val="FFFF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49" name="直接连接符 48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直接连接符 49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40" name="组合 39"/>
              <p:cNvGrpSpPr/>
              <p:nvPr/>
            </p:nvGrpSpPr>
            <p:grpSpPr>
              <a:xfrm rot="16200000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47" name="直接连接符 46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直接连接符 47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41" name="组合 40"/>
              <p:cNvGrpSpPr/>
              <p:nvPr/>
            </p:nvGrpSpPr>
            <p:grpSpPr>
              <a:xfrm rot="2700000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直接连接符 45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42" name="组合 41"/>
              <p:cNvGrpSpPr/>
              <p:nvPr/>
            </p:nvGrpSpPr>
            <p:grpSpPr>
              <a:xfrm rot="18900000" flipH="1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43" name="直接连接符 42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直接连接符 43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37" name="弧形 36"/>
            <p:cNvSpPr/>
            <p:nvPr/>
          </p:nvSpPr>
          <p:spPr>
            <a:xfrm>
              <a:off x="2477044" y="1366932"/>
              <a:ext cx="594214" cy="594214"/>
            </a:xfrm>
            <a:prstGeom prst="arc">
              <a:avLst/>
            </a:prstGeom>
            <a:noFill/>
            <a:ln w="508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flipH="1">
            <a:off x="730352" y="1643070"/>
            <a:ext cx="2279120" cy="1429457"/>
            <a:chOff x="594424" y="1153191"/>
            <a:chExt cx="2605976" cy="1634460"/>
          </a:xfrm>
        </p:grpSpPr>
        <p:sp>
          <p:nvSpPr>
            <p:cNvPr id="52" name="任意多边形 51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01600" dir="3600000">
                <a:srgbClr val="19B4C9">
                  <a:alpha val="51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 p14:presetBounceEnd="50000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3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2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3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2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/>
          <p:bldP spid="3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-238276" y="1008013"/>
            <a:ext cx="12192000" cy="6794376"/>
          </a:xfrm>
          <a:prstGeom prst="rect">
            <a:avLst/>
          </a:prstGeom>
          <a:solidFill>
            <a:srgbClr val="19B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47" t="42269" r="25874" b="19399"/>
          <a:stretch/>
        </p:blipFill>
        <p:spPr>
          <a:xfrm>
            <a:off x="8319569" y="3435917"/>
            <a:ext cx="2813539" cy="110745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" t="59567" r="183"/>
          <a:stretch/>
        </p:blipFill>
        <p:spPr>
          <a:xfrm>
            <a:off x="769909" y="4906791"/>
            <a:ext cx="10631551" cy="2429313"/>
          </a:xfrm>
          <a:prstGeom prst="rect">
            <a:avLst/>
          </a:prstGeom>
          <a:effectLst>
            <a:outerShdw blurRad="165100" dir="16200000" rotWithShape="0">
              <a:srgbClr val="FFFFFF">
                <a:alpha val="90000"/>
              </a:srgbClr>
            </a:outerShdw>
          </a:effectLst>
        </p:spPr>
      </p:pic>
      <p:sp>
        <p:nvSpPr>
          <p:cNvPr id="41" name="文本框 1"/>
          <p:cNvSpPr txBox="1"/>
          <p:nvPr/>
        </p:nvSpPr>
        <p:spPr>
          <a:xfrm>
            <a:off x="2648456" y="3770287"/>
            <a:ext cx="5725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 smtClean="0">
                <a:solidFill>
                  <a:srgbClr val="FFFFFF"/>
                </a:solidFill>
                <a:effectLst>
                  <a:reflection blurRad="177800" stA="60000" endA="900" endPos="58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感谢倾听，恳请批评</a:t>
            </a:r>
            <a:endParaRPr lang="zh-CN" altLang="en-US" sz="4800" b="1" dirty="0">
              <a:solidFill>
                <a:srgbClr val="FFFFFF"/>
              </a:solidFill>
              <a:effectLst>
                <a:reflection blurRad="177800" stA="60000" endA="900" endPos="58000" dist="762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-238274" y="5469572"/>
            <a:ext cx="12191999" cy="2326243"/>
            <a:chOff x="1" y="4546271"/>
            <a:chExt cx="12191999" cy="2326243"/>
          </a:xfrm>
        </p:grpSpPr>
        <p:sp>
          <p:nvSpPr>
            <p:cNvPr id="43" name="任意多边形 42"/>
            <p:cNvSpPr/>
            <p:nvPr/>
          </p:nvSpPr>
          <p:spPr>
            <a:xfrm>
              <a:off x="1" y="4546271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266700" dist="139700" dir="16200000">
                <a:srgbClr val="18ACCA">
                  <a:alpha val="30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rot="19652793">
            <a:off x="3511713" y="2468201"/>
            <a:ext cx="601603" cy="609821"/>
            <a:chOff x="2817684" y="410418"/>
            <a:chExt cx="604235" cy="612489"/>
          </a:xfrm>
        </p:grpSpPr>
        <p:grpSp>
          <p:nvGrpSpPr>
            <p:cNvPr id="46" name="组合 45"/>
            <p:cNvGrpSpPr/>
            <p:nvPr/>
          </p:nvGrpSpPr>
          <p:grpSpPr>
            <a:xfrm rot="21335217">
              <a:off x="2817684" y="410418"/>
              <a:ext cx="604235" cy="612489"/>
              <a:chOff x="7973451" y="5027358"/>
              <a:chExt cx="1573291" cy="1594779"/>
            </a:xfrm>
          </p:grpSpPr>
          <p:sp>
            <p:nvSpPr>
              <p:cNvPr id="48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9" name="五角星 2"/>
              <p:cNvSpPr/>
              <p:nvPr/>
            </p:nvSpPr>
            <p:spPr>
              <a:xfrm rot="20480842">
                <a:off x="7973451" y="504184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25400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368300">
                  <a:srgbClr val="FF3B65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 rot="15881703">
              <a:off x="2988235" y="627531"/>
              <a:ext cx="197224" cy="197224"/>
            </a:xfrm>
            <a:prstGeom prst="arc">
              <a:avLst>
                <a:gd name="adj1" fmla="val 16200000"/>
                <a:gd name="adj2" fmla="val 20358260"/>
              </a:avLst>
            </a:prstGeom>
            <a:noFill/>
            <a:ln w="41275" cap="flat" cmpd="sng" algn="ctr">
              <a:solidFill>
                <a:srgbClr val="FFFFFF">
                  <a:alpha val="63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31353" y="2551200"/>
            <a:ext cx="2230455" cy="1398934"/>
            <a:chOff x="594424" y="1153191"/>
            <a:chExt cx="2605976" cy="1634460"/>
          </a:xfrm>
        </p:grpSpPr>
        <p:sp>
          <p:nvSpPr>
            <p:cNvPr id="51" name="任意多边形 50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71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rot="2224307">
            <a:off x="1122353" y="1598113"/>
            <a:ext cx="379384" cy="372408"/>
            <a:chOff x="10646778" y="4753862"/>
            <a:chExt cx="751521" cy="737702"/>
          </a:xfrm>
        </p:grpSpPr>
        <p:sp>
          <p:nvSpPr>
            <p:cNvPr id="54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56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7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8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 rot="1562261">
            <a:off x="3109989" y="1432295"/>
            <a:ext cx="466601" cy="458021"/>
            <a:chOff x="10646778" y="4753862"/>
            <a:chExt cx="751521" cy="737702"/>
          </a:xfrm>
        </p:grpSpPr>
        <p:sp>
          <p:nvSpPr>
            <p:cNvPr id="60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62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3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4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65" name="弧形 64"/>
          <p:cNvSpPr/>
          <p:nvPr/>
        </p:nvSpPr>
        <p:spPr>
          <a:xfrm rot="17645248">
            <a:off x="2432108" y="2713646"/>
            <a:ext cx="1905358" cy="1905359"/>
          </a:xfrm>
          <a:prstGeom prst="arc">
            <a:avLst>
              <a:gd name="adj1" fmla="val 17218111"/>
              <a:gd name="adj2" fmla="val 20438047"/>
            </a:avLst>
          </a:prstGeom>
          <a:noFill/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6" name="弧形 65"/>
          <p:cNvSpPr/>
          <p:nvPr/>
        </p:nvSpPr>
        <p:spPr>
          <a:xfrm rot="6270057" flipH="1">
            <a:off x="683977" y="1837161"/>
            <a:ext cx="993004" cy="993004"/>
          </a:xfrm>
          <a:prstGeom prst="arc">
            <a:avLst>
              <a:gd name="adj1" fmla="val 16200000"/>
              <a:gd name="adj2" fmla="val 20531645"/>
            </a:avLst>
          </a:prstGeom>
          <a:noFill/>
          <a:ln w="635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7" name="弧形 66"/>
          <p:cNvSpPr/>
          <p:nvPr/>
        </p:nvSpPr>
        <p:spPr>
          <a:xfrm rot="18280354">
            <a:off x="1747415" y="2079696"/>
            <a:ext cx="2895013" cy="2009852"/>
          </a:xfrm>
          <a:prstGeom prst="arc">
            <a:avLst>
              <a:gd name="adj1" fmla="val 15659802"/>
              <a:gd name="adj2" fmla="val 18892968"/>
            </a:avLst>
          </a:prstGeom>
          <a:noFill/>
          <a:ln w="6350" cap="flat" cmpd="sng" algn="ctr">
            <a:solidFill>
              <a:srgbClr val="64E4F2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 rot="920444">
            <a:off x="8690270" y="4296922"/>
            <a:ext cx="577447" cy="566828"/>
            <a:chOff x="10646778" y="4753862"/>
            <a:chExt cx="751521" cy="737702"/>
          </a:xfrm>
        </p:grpSpPr>
        <p:sp>
          <p:nvSpPr>
            <p:cNvPr id="69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71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64E4F2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00B0F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2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3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2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2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1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17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6" presetClass="emph" presetSubtype="0" fill="hold" grpId="1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75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375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8" presetClass="emph" presetSubtype="0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63" dur="4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1" grpId="1"/>
          <p:bldP spid="65" grpId="0" animBg="1"/>
          <p:bldP spid="66" grpId="0" animBg="1"/>
          <p:bldP spid="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2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2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1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17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6" presetClass="emph" presetSubtype="0" fill="hold" grpId="1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75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375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8" presetClass="emph" presetSubtype="0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63" dur="4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1" grpId="1"/>
          <p:bldP spid="65" grpId="0" animBg="1"/>
          <p:bldP spid="66" grpId="0" animBg="1"/>
          <p:bldP spid="67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/>
        </p:nvSpPr>
        <p:spPr>
          <a:xfrm>
            <a:off x="3131535" y="2465082"/>
            <a:ext cx="5470189" cy="4094335"/>
          </a:xfrm>
          <a:custGeom>
            <a:avLst/>
            <a:gdLst>
              <a:gd name="connsiteX0" fmla="*/ 2766801 w 5470189"/>
              <a:gd name="connsiteY0" fmla="*/ 0 h 4094335"/>
              <a:gd name="connsiteX1" fmla="*/ 3728208 w 5470189"/>
              <a:gd name="connsiteY1" fmla="*/ 398228 h 4094335"/>
              <a:gd name="connsiteX2" fmla="*/ 3793514 w 5470189"/>
              <a:gd name="connsiteY2" fmla="*/ 470083 h 4094335"/>
              <a:gd name="connsiteX3" fmla="*/ 4324261 w 5470189"/>
              <a:gd name="connsiteY3" fmla="*/ 373949 h 4094335"/>
              <a:gd name="connsiteX4" fmla="*/ 4029838 w 5470189"/>
              <a:gd name="connsiteY4" fmla="*/ 858408 h 4094335"/>
              <a:gd name="connsiteX5" fmla="*/ 4065309 w 5470189"/>
              <a:gd name="connsiteY5" fmla="*/ 955321 h 4094335"/>
              <a:gd name="connsiteX6" fmla="*/ 4126435 w 5470189"/>
              <a:gd name="connsiteY6" fmla="*/ 1359635 h 4094335"/>
              <a:gd name="connsiteX7" fmla="*/ 4123488 w 5470189"/>
              <a:gd name="connsiteY7" fmla="*/ 1417999 h 4094335"/>
              <a:gd name="connsiteX8" fmla="*/ 4165905 w 5470189"/>
              <a:gd name="connsiteY8" fmla="*/ 1428906 h 4094335"/>
              <a:gd name="connsiteX9" fmla="*/ 4164354 w 5470189"/>
              <a:gd name="connsiteY9" fmla="*/ 1439069 h 4094335"/>
              <a:gd name="connsiteX10" fmla="*/ 4213113 w 5470189"/>
              <a:gd name="connsiteY10" fmla="*/ 1456408 h 4094335"/>
              <a:gd name="connsiteX11" fmla="*/ 5064764 w 5470189"/>
              <a:gd name="connsiteY11" fmla="*/ 2716106 h 4094335"/>
              <a:gd name="connsiteX12" fmla="*/ 5057759 w 5470189"/>
              <a:gd name="connsiteY12" fmla="*/ 2854839 h 4094335"/>
              <a:gd name="connsiteX13" fmla="*/ 5048361 w 5470189"/>
              <a:gd name="connsiteY13" fmla="*/ 2916420 h 4094335"/>
              <a:gd name="connsiteX14" fmla="*/ 5470189 w 5470189"/>
              <a:gd name="connsiteY14" fmla="*/ 3286875 h 4094335"/>
              <a:gd name="connsiteX15" fmla="*/ 4922738 w 5470189"/>
              <a:gd name="connsiteY15" fmla="*/ 3317741 h 4094335"/>
              <a:gd name="connsiteX16" fmla="*/ 4900997 w 5470189"/>
              <a:gd name="connsiteY16" fmla="*/ 3362874 h 4094335"/>
              <a:gd name="connsiteX17" fmla="*/ 3707889 w 5470189"/>
              <a:gd name="connsiteY17" fmla="*/ 4072981 h 4094335"/>
              <a:gd name="connsiteX18" fmla="*/ 2844791 w 5470189"/>
              <a:gd name="connsiteY18" fmla="*/ 3763137 h 4094335"/>
              <a:gd name="connsiteX19" fmla="*/ 2783265 w 5470189"/>
              <a:gd name="connsiteY19" fmla="*/ 3707219 h 4094335"/>
              <a:gd name="connsiteX20" fmla="*/ 2703970 w 5470189"/>
              <a:gd name="connsiteY20" fmla="*/ 3779288 h 4094335"/>
              <a:gd name="connsiteX21" fmla="*/ 1826375 w 5470189"/>
              <a:gd name="connsiteY21" fmla="*/ 4094335 h 4094335"/>
              <a:gd name="connsiteX22" fmla="*/ 446711 w 5470189"/>
              <a:gd name="connsiteY22" fmla="*/ 2714671 h 4094335"/>
              <a:gd name="connsiteX23" fmla="*/ 457584 w 5470189"/>
              <a:gd name="connsiteY23" fmla="*/ 2581990 h 4094335"/>
              <a:gd name="connsiteX24" fmla="*/ 0 w 5470189"/>
              <a:gd name="connsiteY24" fmla="*/ 2213080 h 4094335"/>
              <a:gd name="connsiteX25" fmla="*/ 576384 w 5470189"/>
              <a:gd name="connsiteY25" fmla="*/ 2139144 h 4094335"/>
              <a:gd name="connsiteX26" fmla="*/ 605351 w 5470189"/>
              <a:gd name="connsiteY26" fmla="*/ 2071756 h 4094335"/>
              <a:gd name="connsiteX27" fmla="*/ 1312666 w 5470189"/>
              <a:gd name="connsiteY27" fmla="*/ 1433816 h 4094335"/>
              <a:gd name="connsiteX28" fmla="*/ 1409179 w 5470189"/>
              <a:gd name="connsiteY28" fmla="*/ 1399497 h 4094335"/>
              <a:gd name="connsiteX29" fmla="*/ 1407166 w 5470189"/>
              <a:gd name="connsiteY29" fmla="*/ 1359635 h 4094335"/>
              <a:gd name="connsiteX30" fmla="*/ 2766801 w 5470189"/>
              <a:gd name="connsiteY30" fmla="*/ 0 h 409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470189" h="4094335">
                <a:moveTo>
                  <a:pt x="2766801" y="0"/>
                </a:moveTo>
                <a:cubicBezTo>
                  <a:pt x="3142253" y="0"/>
                  <a:pt x="3482162" y="152182"/>
                  <a:pt x="3728208" y="398228"/>
                </a:cubicBezTo>
                <a:lnTo>
                  <a:pt x="3793514" y="470083"/>
                </a:lnTo>
                <a:lnTo>
                  <a:pt x="4324261" y="373949"/>
                </a:lnTo>
                <a:lnTo>
                  <a:pt x="4029838" y="858408"/>
                </a:lnTo>
                <a:lnTo>
                  <a:pt x="4065309" y="955321"/>
                </a:lnTo>
                <a:cubicBezTo>
                  <a:pt x="4105035" y="1083043"/>
                  <a:pt x="4126435" y="1218840"/>
                  <a:pt x="4126435" y="1359635"/>
                </a:cubicBezTo>
                <a:lnTo>
                  <a:pt x="4123488" y="1417999"/>
                </a:lnTo>
                <a:lnTo>
                  <a:pt x="4165905" y="1428906"/>
                </a:lnTo>
                <a:lnTo>
                  <a:pt x="4164354" y="1439069"/>
                </a:lnTo>
                <a:lnTo>
                  <a:pt x="4213113" y="1456408"/>
                </a:lnTo>
                <a:cubicBezTo>
                  <a:pt x="4712287" y="1656795"/>
                  <a:pt x="5064764" y="2145288"/>
                  <a:pt x="5064764" y="2716106"/>
                </a:cubicBezTo>
                <a:cubicBezTo>
                  <a:pt x="5064764" y="2762943"/>
                  <a:pt x="5062391" y="2809225"/>
                  <a:pt x="5057759" y="2854839"/>
                </a:cubicBezTo>
                <a:lnTo>
                  <a:pt x="5048361" y="2916420"/>
                </a:lnTo>
                <a:lnTo>
                  <a:pt x="5470189" y="3286875"/>
                </a:lnTo>
                <a:lnTo>
                  <a:pt x="4922738" y="3317741"/>
                </a:lnTo>
                <a:lnTo>
                  <a:pt x="4900997" y="3362874"/>
                </a:lnTo>
                <a:cubicBezTo>
                  <a:pt x="4671225" y="3785846"/>
                  <a:pt x="4223089" y="4072981"/>
                  <a:pt x="3707889" y="4072981"/>
                </a:cubicBezTo>
                <a:cubicBezTo>
                  <a:pt x="3380034" y="4072981"/>
                  <a:pt x="3079339" y="3956703"/>
                  <a:pt x="2844791" y="3763137"/>
                </a:cubicBezTo>
                <a:lnTo>
                  <a:pt x="2783265" y="3707219"/>
                </a:lnTo>
                <a:lnTo>
                  <a:pt x="2703970" y="3779288"/>
                </a:lnTo>
                <a:cubicBezTo>
                  <a:pt x="2465482" y="3976104"/>
                  <a:pt x="2159736" y="4094335"/>
                  <a:pt x="1826375" y="4094335"/>
                </a:cubicBezTo>
                <a:cubicBezTo>
                  <a:pt x="1064407" y="4094335"/>
                  <a:pt x="446711" y="3476639"/>
                  <a:pt x="446711" y="2714671"/>
                </a:cubicBezTo>
                <a:lnTo>
                  <a:pt x="457584" y="2581990"/>
                </a:lnTo>
                <a:lnTo>
                  <a:pt x="0" y="2213080"/>
                </a:lnTo>
                <a:lnTo>
                  <a:pt x="576384" y="2139144"/>
                </a:lnTo>
                <a:lnTo>
                  <a:pt x="605351" y="2071756"/>
                </a:lnTo>
                <a:cubicBezTo>
                  <a:pt x="757294" y="1783779"/>
                  <a:pt x="1008131" y="1556068"/>
                  <a:pt x="1312666" y="1433816"/>
                </a:cubicBezTo>
                <a:lnTo>
                  <a:pt x="1409179" y="1399497"/>
                </a:lnTo>
                <a:lnTo>
                  <a:pt x="1407166" y="1359635"/>
                </a:lnTo>
                <a:cubicBezTo>
                  <a:pt x="1407166" y="608729"/>
                  <a:pt x="2015895" y="0"/>
                  <a:pt x="2766801" y="0"/>
                </a:cubicBezTo>
                <a:close/>
              </a:path>
            </a:pathLst>
          </a:custGeom>
          <a:noFill/>
          <a:ln w="25400" cap="flat" cmpd="sng" algn="ctr">
            <a:solidFill>
              <a:srgbClr val="1CD8EC"/>
            </a:solidFill>
            <a:prstDash val="sysDash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文本框 46"/>
          <p:cNvSpPr txBox="1"/>
          <p:nvPr/>
        </p:nvSpPr>
        <p:spPr>
          <a:xfrm>
            <a:off x="2111899" y="2123821"/>
            <a:ext cx="1162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3200" b="1" dirty="0">
              <a:solidFill>
                <a:srgbClr val="19B4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5582548" y="4331820"/>
            <a:ext cx="636455" cy="753836"/>
          </a:xfrm>
          <a:custGeom>
            <a:avLst/>
            <a:gdLst>
              <a:gd name="connsiteX0" fmla="*/ 318132 w 636454"/>
              <a:gd name="connsiteY0" fmla="*/ 0 h 753836"/>
              <a:gd name="connsiteX1" fmla="*/ 355922 w 636454"/>
              <a:gd name="connsiteY1" fmla="*/ 41579 h 753836"/>
              <a:gd name="connsiteX2" fmla="*/ 617484 w 636454"/>
              <a:gd name="connsiteY2" fmla="*/ 587949 h 753836"/>
              <a:gd name="connsiteX3" fmla="*/ 636454 w 636454"/>
              <a:gd name="connsiteY3" fmla="*/ 712242 h 753836"/>
              <a:gd name="connsiteX4" fmla="*/ 574034 w 636454"/>
              <a:gd name="connsiteY4" fmla="*/ 728292 h 753836"/>
              <a:gd name="connsiteX5" fmla="*/ 320644 w 636454"/>
              <a:gd name="connsiteY5" fmla="*/ 753836 h 753836"/>
              <a:gd name="connsiteX6" fmla="*/ 67254 w 636454"/>
              <a:gd name="connsiteY6" fmla="*/ 728292 h 753836"/>
              <a:gd name="connsiteX7" fmla="*/ 0 w 636454"/>
              <a:gd name="connsiteY7" fmla="*/ 710999 h 753836"/>
              <a:gd name="connsiteX8" fmla="*/ 18780 w 636454"/>
              <a:gd name="connsiteY8" fmla="*/ 587949 h 753836"/>
              <a:gd name="connsiteX9" fmla="*/ 280342 w 636454"/>
              <a:gd name="connsiteY9" fmla="*/ 41579 h 753836"/>
              <a:gd name="connsiteX10" fmla="*/ 318132 w 636454"/>
              <a:gd name="connsiteY10" fmla="*/ 0 h 75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6454" h="753836">
                <a:moveTo>
                  <a:pt x="318132" y="0"/>
                </a:moveTo>
                <a:lnTo>
                  <a:pt x="355922" y="41579"/>
                </a:lnTo>
                <a:cubicBezTo>
                  <a:pt x="484037" y="196819"/>
                  <a:pt x="575614" y="383331"/>
                  <a:pt x="617484" y="587949"/>
                </a:cubicBezTo>
                <a:lnTo>
                  <a:pt x="636454" y="712242"/>
                </a:lnTo>
                <a:lnTo>
                  <a:pt x="574034" y="728292"/>
                </a:lnTo>
                <a:cubicBezTo>
                  <a:pt x="492187" y="745041"/>
                  <a:pt x="407443" y="753836"/>
                  <a:pt x="320644" y="753836"/>
                </a:cubicBezTo>
                <a:cubicBezTo>
                  <a:pt x="233846" y="753836"/>
                  <a:pt x="149102" y="745041"/>
                  <a:pt x="67254" y="728292"/>
                </a:cubicBezTo>
                <a:lnTo>
                  <a:pt x="0" y="710999"/>
                </a:lnTo>
                <a:lnTo>
                  <a:pt x="18780" y="587949"/>
                </a:lnTo>
                <a:cubicBezTo>
                  <a:pt x="60651" y="383331"/>
                  <a:pt x="152227" y="196819"/>
                  <a:pt x="280342" y="41579"/>
                </a:cubicBezTo>
                <a:lnTo>
                  <a:pt x="318132" y="0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624218" y="2449092"/>
            <a:ext cx="2775515" cy="2593729"/>
            <a:chOff x="4817865" y="1362261"/>
            <a:chExt cx="2775515" cy="2593729"/>
          </a:xfrm>
        </p:grpSpPr>
        <p:sp>
          <p:nvSpPr>
            <p:cNvPr id="51" name="任意多边形 50"/>
            <p:cNvSpPr/>
            <p:nvPr/>
          </p:nvSpPr>
          <p:spPr>
            <a:xfrm>
              <a:off x="4846113" y="2829030"/>
              <a:ext cx="1248214" cy="1126960"/>
            </a:xfrm>
            <a:custGeom>
              <a:avLst/>
              <a:gdLst>
                <a:gd name="connsiteX0" fmla="*/ 315810 w 1248214"/>
                <a:gd name="connsiteY0" fmla="*/ 0 h 1126960"/>
                <a:gd name="connsiteX1" fmla="*/ 1204856 w 1248214"/>
                <a:gd name="connsiteY1" fmla="*/ 368255 h 1126960"/>
                <a:gd name="connsiteX2" fmla="*/ 1248214 w 1248214"/>
                <a:gd name="connsiteY2" fmla="*/ 415961 h 1126960"/>
                <a:gd name="connsiteX3" fmla="*/ 1210424 w 1248214"/>
                <a:gd name="connsiteY3" fmla="*/ 457540 h 1126960"/>
                <a:gd name="connsiteX4" fmla="*/ 948862 w 1248214"/>
                <a:gd name="connsiteY4" fmla="*/ 1003910 h 1126960"/>
                <a:gd name="connsiteX5" fmla="*/ 930082 w 1248214"/>
                <a:gd name="connsiteY5" fmla="*/ 1126960 h 1126960"/>
                <a:gd name="connsiteX6" fmla="*/ 876843 w 1248214"/>
                <a:gd name="connsiteY6" fmla="*/ 1113271 h 1126960"/>
                <a:gd name="connsiteX7" fmla="*/ 18970 w 1248214"/>
                <a:gd name="connsiteY7" fmla="*/ 165887 h 1126960"/>
                <a:gd name="connsiteX8" fmla="*/ 0 w 1248214"/>
                <a:gd name="connsiteY8" fmla="*/ 41594 h 1126960"/>
                <a:gd name="connsiteX9" fmla="*/ 62420 w 1248214"/>
                <a:gd name="connsiteY9" fmla="*/ 25544 h 1126960"/>
                <a:gd name="connsiteX10" fmla="*/ 315810 w 1248214"/>
                <a:gd name="connsiteY10" fmla="*/ 0 h 1126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8214" h="1126960">
                  <a:moveTo>
                    <a:pt x="315810" y="0"/>
                  </a:moveTo>
                  <a:cubicBezTo>
                    <a:pt x="663004" y="0"/>
                    <a:pt x="977329" y="140728"/>
                    <a:pt x="1204856" y="368255"/>
                  </a:cubicBezTo>
                  <a:lnTo>
                    <a:pt x="1248214" y="415961"/>
                  </a:lnTo>
                  <a:lnTo>
                    <a:pt x="1210424" y="457540"/>
                  </a:lnTo>
                  <a:cubicBezTo>
                    <a:pt x="1082309" y="612780"/>
                    <a:pt x="990733" y="799292"/>
                    <a:pt x="948862" y="1003910"/>
                  </a:cubicBezTo>
                  <a:lnTo>
                    <a:pt x="930082" y="1126960"/>
                  </a:lnTo>
                  <a:lnTo>
                    <a:pt x="876843" y="1113271"/>
                  </a:lnTo>
                  <a:cubicBezTo>
                    <a:pt x="443776" y="978573"/>
                    <a:pt x="111086" y="616047"/>
                    <a:pt x="18970" y="165887"/>
                  </a:cubicBezTo>
                  <a:lnTo>
                    <a:pt x="0" y="41594"/>
                  </a:lnTo>
                  <a:lnTo>
                    <a:pt x="62420" y="25544"/>
                  </a:lnTo>
                  <a:cubicBezTo>
                    <a:pt x="144268" y="8796"/>
                    <a:pt x="229012" y="0"/>
                    <a:pt x="315810" y="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rot="3330657">
              <a:off x="5169142" y="1010984"/>
              <a:ext cx="2072962" cy="2775515"/>
            </a:xfrm>
            <a:custGeom>
              <a:avLst/>
              <a:gdLst>
                <a:gd name="connsiteX0" fmla="*/ 221107 w 2072962"/>
                <a:gd name="connsiteY0" fmla="*/ 959578 h 2775515"/>
                <a:gd name="connsiteX1" fmla="*/ 1147599 w 2072962"/>
                <a:gd name="connsiteY1" fmla="*/ 418992 h 2775515"/>
                <a:gd name="connsiteX2" fmla="*/ 1163448 w 2072962"/>
                <a:gd name="connsiteY2" fmla="*/ 418356 h 2775515"/>
                <a:gd name="connsiteX3" fmla="*/ 1320332 w 2072962"/>
                <a:gd name="connsiteY3" fmla="*/ 0 h 2775515"/>
                <a:gd name="connsiteX4" fmla="*/ 1484135 w 2072962"/>
                <a:gd name="connsiteY4" fmla="*/ 436809 h 2775515"/>
                <a:gd name="connsiteX5" fmla="*/ 1510035 w 2072962"/>
                <a:gd name="connsiteY5" fmla="*/ 439530 h 2775515"/>
                <a:gd name="connsiteX6" fmla="*/ 1969362 w 2072962"/>
                <a:gd name="connsiteY6" fmla="*/ 635213 h 2775515"/>
                <a:gd name="connsiteX7" fmla="*/ 2071643 w 2072962"/>
                <a:gd name="connsiteY7" fmla="*/ 713355 h 2775515"/>
                <a:gd name="connsiteX8" fmla="*/ 2072962 w 2072962"/>
                <a:gd name="connsiteY8" fmla="*/ 714593 h 2775515"/>
                <a:gd name="connsiteX9" fmla="*/ 2020626 w 2072962"/>
                <a:gd name="connsiteY9" fmla="*/ 760234 h 2775515"/>
                <a:gd name="connsiteX10" fmla="*/ 1856090 w 2072962"/>
                <a:gd name="connsiteY10" fmla="*/ 954622 h 2775515"/>
                <a:gd name="connsiteX11" fmla="*/ 1656198 w 2072962"/>
                <a:gd name="connsiteY11" fmla="*/ 1895928 h 2775515"/>
                <a:gd name="connsiteX12" fmla="*/ 1670967 w 2072962"/>
                <a:gd name="connsiteY12" fmla="*/ 1958679 h 2775515"/>
                <a:gd name="connsiteX13" fmla="*/ 1607095 w 2072962"/>
                <a:gd name="connsiteY13" fmla="*/ 1967403 h 2775515"/>
                <a:gd name="connsiteX14" fmla="*/ 800145 w 2072962"/>
                <a:gd name="connsiteY14" fmla="*/ 2491661 h 2775515"/>
                <a:gd name="connsiteX15" fmla="*/ 677717 w 2072962"/>
                <a:gd name="connsiteY15" fmla="*/ 2714978 h 2775515"/>
                <a:gd name="connsiteX16" fmla="*/ 655601 w 2072962"/>
                <a:gd name="connsiteY16" fmla="*/ 2775515 h 2775515"/>
                <a:gd name="connsiteX17" fmla="*/ 655105 w 2072962"/>
                <a:gd name="connsiteY17" fmla="*/ 2775275 h 2775515"/>
                <a:gd name="connsiteX18" fmla="*/ 545472 w 2072962"/>
                <a:gd name="connsiteY18" fmla="*/ 2707833 h 2775515"/>
                <a:gd name="connsiteX19" fmla="*/ 221107 w 2072962"/>
                <a:gd name="connsiteY19" fmla="*/ 959578 h 277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72962" h="2775515">
                  <a:moveTo>
                    <a:pt x="221107" y="959578"/>
                  </a:moveTo>
                  <a:cubicBezTo>
                    <a:pt x="442280" y="637638"/>
                    <a:pt x="786700" y="450839"/>
                    <a:pt x="1147599" y="418992"/>
                  </a:cubicBezTo>
                  <a:lnTo>
                    <a:pt x="1163448" y="418356"/>
                  </a:lnTo>
                  <a:lnTo>
                    <a:pt x="1320332" y="0"/>
                  </a:lnTo>
                  <a:lnTo>
                    <a:pt x="1484135" y="436809"/>
                  </a:lnTo>
                  <a:lnTo>
                    <a:pt x="1510035" y="439530"/>
                  </a:lnTo>
                  <a:cubicBezTo>
                    <a:pt x="1670044" y="472266"/>
                    <a:pt x="1826277" y="536914"/>
                    <a:pt x="1969362" y="635213"/>
                  </a:cubicBezTo>
                  <a:cubicBezTo>
                    <a:pt x="2005133" y="659787"/>
                    <a:pt x="2039235" y="685884"/>
                    <a:pt x="2071643" y="713355"/>
                  </a:cubicBezTo>
                  <a:lnTo>
                    <a:pt x="2072962" y="714593"/>
                  </a:lnTo>
                  <a:lnTo>
                    <a:pt x="2020626" y="760234"/>
                  </a:lnTo>
                  <a:cubicBezTo>
                    <a:pt x="1960476" y="818211"/>
                    <a:pt x="1905240" y="883079"/>
                    <a:pt x="1856090" y="954622"/>
                  </a:cubicBezTo>
                  <a:cubicBezTo>
                    <a:pt x="1659492" y="1240791"/>
                    <a:pt x="1597499" y="1579556"/>
                    <a:pt x="1656198" y="1895928"/>
                  </a:cubicBezTo>
                  <a:lnTo>
                    <a:pt x="1670967" y="1958679"/>
                  </a:lnTo>
                  <a:lnTo>
                    <a:pt x="1607095" y="1967403"/>
                  </a:lnTo>
                  <a:cubicBezTo>
                    <a:pt x="1290722" y="2026101"/>
                    <a:pt x="996743" y="2205492"/>
                    <a:pt x="800145" y="2491661"/>
                  </a:cubicBezTo>
                  <a:cubicBezTo>
                    <a:pt x="750996" y="2563203"/>
                    <a:pt x="710260" y="2638033"/>
                    <a:pt x="677717" y="2714978"/>
                  </a:cubicBezTo>
                  <a:lnTo>
                    <a:pt x="655601" y="2775515"/>
                  </a:lnTo>
                  <a:lnTo>
                    <a:pt x="655105" y="2775275"/>
                  </a:lnTo>
                  <a:cubicBezTo>
                    <a:pt x="617837" y="2754879"/>
                    <a:pt x="581243" y="2732407"/>
                    <a:pt x="545472" y="2707833"/>
                  </a:cubicBezTo>
                  <a:cubicBezTo>
                    <a:pt x="-26866" y="2314636"/>
                    <a:pt x="-172089" y="1531917"/>
                    <a:pt x="221107" y="959578"/>
                  </a:cubicBezTo>
                  <a:close/>
                </a:path>
              </a:pathLst>
            </a:custGeom>
            <a:solidFill>
              <a:srgbClr val="FF85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27140" y="3957453"/>
            <a:ext cx="2898437" cy="2473006"/>
            <a:chOff x="3520786" y="2870624"/>
            <a:chExt cx="2898437" cy="2473006"/>
          </a:xfrm>
        </p:grpSpPr>
        <p:sp>
          <p:nvSpPr>
            <p:cNvPr id="54" name="任意多边形 53"/>
            <p:cNvSpPr/>
            <p:nvPr/>
          </p:nvSpPr>
          <p:spPr>
            <a:xfrm>
              <a:off x="5769431" y="3955990"/>
              <a:ext cx="649792" cy="971680"/>
            </a:xfrm>
            <a:custGeom>
              <a:avLst/>
              <a:gdLst>
                <a:gd name="connsiteX0" fmla="*/ 6764 w 649792"/>
                <a:gd name="connsiteY0" fmla="*/ 0 h 971680"/>
                <a:gd name="connsiteX1" fmla="*/ 74018 w 649792"/>
                <a:gd name="connsiteY1" fmla="*/ 17293 h 971680"/>
                <a:gd name="connsiteX2" fmla="*/ 327408 w 649792"/>
                <a:gd name="connsiteY2" fmla="*/ 42837 h 971680"/>
                <a:gd name="connsiteX3" fmla="*/ 580798 w 649792"/>
                <a:gd name="connsiteY3" fmla="*/ 17293 h 971680"/>
                <a:gd name="connsiteX4" fmla="*/ 643218 w 649792"/>
                <a:gd name="connsiteY4" fmla="*/ 1243 h 971680"/>
                <a:gd name="connsiteX5" fmla="*/ 643301 w 649792"/>
                <a:gd name="connsiteY5" fmla="*/ 1788 h 971680"/>
                <a:gd name="connsiteX6" fmla="*/ 649792 w 649792"/>
                <a:gd name="connsiteY6" fmla="*/ 130340 h 971680"/>
                <a:gd name="connsiteX7" fmla="*/ 362686 w 649792"/>
                <a:gd name="connsiteY7" fmla="*/ 930100 h 971680"/>
                <a:gd name="connsiteX8" fmla="*/ 324896 w 649792"/>
                <a:gd name="connsiteY8" fmla="*/ 971680 h 971680"/>
                <a:gd name="connsiteX9" fmla="*/ 287106 w 649792"/>
                <a:gd name="connsiteY9" fmla="*/ 930100 h 971680"/>
                <a:gd name="connsiteX10" fmla="*/ 0 w 649792"/>
                <a:gd name="connsiteY10" fmla="*/ 130340 h 971680"/>
                <a:gd name="connsiteX11" fmla="*/ 6491 w 649792"/>
                <a:gd name="connsiteY11" fmla="*/ 1788 h 971680"/>
                <a:gd name="connsiteX12" fmla="*/ 6764 w 649792"/>
                <a:gd name="connsiteY12" fmla="*/ 0 h 97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9792" h="971680">
                  <a:moveTo>
                    <a:pt x="6764" y="0"/>
                  </a:moveTo>
                  <a:lnTo>
                    <a:pt x="74018" y="17293"/>
                  </a:lnTo>
                  <a:cubicBezTo>
                    <a:pt x="155866" y="34042"/>
                    <a:pt x="240610" y="42837"/>
                    <a:pt x="327408" y="42837"/>
                  </a:cubicBezTo>
                  <a:cubicBezTo>
                    <a:pt x="414207" y="42837"/>
                    <a:pt x="498951" y="34042"/>
                    <a:pt x="580798" y="17293"/>
                  </a:cubicBezTo>
                  <a:lnTo>
                    <a:pt x="643218" y="1243"/>
                  </a:lnTo>
                  <a:lnTo>
                    <a:pt x="643301" y="1788"/>
                  </a:lnTo>
                  <a:cubicBezTo>
                    <a:pt x="647593" y="44055"/>
                    <a:pt x="649792" y="86941"/>
                    <a:pt x="649792" y="130340"/>
                  </a:cubicBezTo>
                  <a:cubicBezTo>
                    <a:pt x="649792" y="434135"/>
                    <a:pt x="542047" y="712764"/>
                    <a:pt x="362686" y="930100"/>
                  </a:cubicBezTo>
                  <a:lnTo>
                    <a:pt x="324896" y="971680"/>
                  </a:lnTo>
                  <a:lnTo>
                    <a:pt x="287106" y="930100"/>
                  </a:lnTo>
                  <a:cubicBezTo>
                    <a:pt x="107745" y="712764"/>
                    <a:pt x="0" y="434135"/>
                    <a:pt x="0" y="130340"/>
                  </a:cubicBezTo>
                  <a:cubicBezTo>
                    <a:pt x="0" y="86941"/>
                    <a:pt x="2199" y="44055"/>
                    <a:pt x="6491" y="1788"/>
                  </a:cubicBezTo>
                  <a:lnTo>
                    <a:pt x="676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3520786" y="2870624"/>
              <a:ext cx="2573541" cy="2473006"/>
            </a:xfrm>
            <a:custGeom>
              <a:avLst/>
              <a:gdLst>
                <a:gd name="connsiteX0" fmla="*/ 1325327 w 2573541"/>
                <a:gd name="connsiteY0" fmla="*/ 0 h 2473006"/>
                <a:gd name="connsiteX1" fmla="*/ 1344297 w 2573541"/>
                <a:gd name="connsiteY1" fmla="*/ 124293 h 2473006"/>
                <a:gd name="connsiteX2" fmla="*/ 2202170 w 2573541"/>
                <a:gd name="connsiteY2" fmla="*/ 1071677 h 2473006"/>
                <a:gd name="connsiteX3" fmla="*/ 2255409 w 2573541"/>
                <a:gd name="connsiteY3" fmla="*/ 1085366 h 2473006"/>
                <a:gd name="connsiteX4" fmla="*/ 2255136 w 2573541"/>
                <a:gd name="connsiteY4" fmla="*/ 1087154 h 2473006"/>
                <a:gd name="connsiteX5" fmla="*/ 2248645 w 2573541"/>
                <a:gd name="connsiteY5" fmla="*/ 1215706 h 2473006"/>
                <a:gd name="connsiteX6" fmla="*/ 2535751 w 2573541"/>
                <a:gd name="connsiteY6" fmla="*/ 2015466 h 2473006"/>
                <a:gd name="connsiteX7" fmla="*/ 2573541 w 2573541"/>
                <a:gd name="connsiteY7" fmla="*/ 2057046 h 2473006"/>
                <a:gd name="connsiteX8" fmla="*/ 2530183 w 2573541"/>
                <a:gd name="connsiteY8" fmla="*/ 2104752 h 2473006"/>
                <a:gd name="connsiteX9" fmla="*/ 1641137 w 2573541"/>
                <a:gd name="connsiteY9" fmla="*/ 2473006 h 2473006"/>
                <a:gd name="connsiteX10" fmla="*/ 383837 w 2573541"/>
                <a:gd name="connsiteY10" fmla="*/ 1215706 h 2473006"/>
                <a:gd name="connsiteX11" fmla="*/ 388135 w 2573541"/>
                <a:gd name="connsiteY11" fmla="*/ 1110994 h 2473006"/>
                <a:gd name="connsiteX12" fmla="*/ 393811 w 2573541"/>
                <a:gd name="connsiteY12" fmla="*/ 1065144 h 2473006"/>
                <a:gd name="connsiteX13" fmla="*/ 0 w 2573541"/>
                <a:gd name="connsiteY13" fmla="*/ 775445 h 2473006"/>
                <a:gd name="connsiteX14" fmla="*/ 483146 w 2573541"/>
                <a:gd name="connsiteY14" fmla="*/ 735105 h 2473006"/>
                <a:gd name="connsiteX15" fmla="*/ 528407 w 2573541"/>
                <a:gd name="connsiteY15" fmla="*/ 629812 h 2473006"/>
                <a:gd name="connsiteX16" fmla="*/ 1267254 w 2573541"/>
                <a:gd name="connsiteY16" fmla="*/ 14932 h 247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3541" h="2473006">
                  <a:moveTo>
                    <a:pt x="1325327" y="0"/>
                  </a:moveTo>
                  <a:lnTo>
                    <a:pt x="1344297" y="124293"/>
                  </a:lnTo>
                  <a:cubicBezTo>
                    <a:pt x="1436413" y="574453"/>
                    <a:pt x="1769103" y="936979"/>
                    <a:pt x="2202170" y="1071677"/>
                  </a:cubicBezTo>
                  <a:lnTo>
                    <a:pt x="2255409" y="1085366"/>
                  </a:lnTo>
                  <a:lnTo>
                    <a:pt x="2255136" y="1087154"/>
                  </a:lnTo>
                  <a:cubicBezTo>
                    <a:pt x="2250844" y="1129421"/>
                    <a:pt x="2248645" y="1172307"/>
                    <a:pt x="2248645" y="1215706"/>
                  </a:cubicBezTo>
                  <a:cubicBezTo>
                    <a:pt x="2248645" y="1519501"/>
                    <a:pt x="2356390" y="1798130"/>
                    <a:pt x="2535751" y="2015466"/>
                  </a:cubicBezTo>
                  <a:lnTo>
                    <a:pt x="2573541" y="2057046"/>
                  </a:lnTo>
                  <a:lnTo>
                    <a:pt x="2530183" y="2104752"/>
                  </a:lnTo>
                  <a:cubicBezTo>
                    <a:pt x="2302656" y="2332278"/>
                    <a:pt x="1988331" y="2473006"/>
                    <a:pt x="1641137" y="2473006"/>
                  </a:cubicBezTo>
                  <a:cubicBezTo>
                    <a:pt x="946749" y="2473006"/>
                    <a:pt x="383837" y="1910094"/>
                    <a:pt x="383837" y="1215706"/>
                  </a:cubicBezTo>
                  <a:cubicBezTo>
                    <a:pt x="383837" y="1180444"/>
                    <a:pt x="385289" y="1145521"/>
                    <a:pt x="388135" y="1110994"/>
                  </a:cubicBezTo>
                  <a:lnTo>
                    <a:pt x="393811" y="1065144"/>
                  </a:lnTo>
                  <a:lnTo>
                    <a:pt x="0" y="775445"/>
                  </a:lnTo>
                  <a:lnTo>
                    <a:pt x="483146" y="735105"/>
                  </a:lnTo>
                  <a:lnTo>
                    <a:pt x="528407" y="629812"/>
                  </a:lnTo>
                  <a:cubicBezTo>
                    <a:pt x="682260" y="338217"/>
                    <a:pt x="947375" y="114425"/>
                    <a:pt x="1267254" y="14932"/>
                  </a:cubicBezTo>
                  <a:close/>
                </a:path>
              </a:pathLst>
            </a:custGeom>
            <a:solidFill>
              <a:srgbClr val="FEE00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900682" y="3915860"/>
            <a:ext cx="2537345" cy="2514600"/>
            <a:chOff x="6094327" y="2829031"/>
            <a:chExt cx="2537345" cy="2514600"/>
          </a:xfrm>
        </p:grpSpPr>
        <p:sp>
          <p:nvSpPr>
            <p:cNvPr id="57" name="任意多边形 56"/>
            <p:cNvSpPr/>
            <p:nvPr/>
          </p:nvSpPr>
          <p:spPr>
            <a:xfrm>
              <a:off x="6094327" y="2829031"/>
              <a:ext cx="1253048" cy="1128203"/>
            </a:xfrm>
            <a:custGeom>
              <a:avLst/>
              <a:gdLst>
                <a:gd name="connsiteX0" fmla="*/ 932404 w 1253048"/>
                <a:gd name="connsiteY0" fmla="*/ 0 h 1128203"/>
                <a:gd name="connsiteX1" fmla="*/ 1185794 w 1253048"/>
                <a:gd name="connsiteY1" fmla="*/ 25544 h 1128203"/>
                <a:gd name="connsiteX2" fmla="*/ 1253048 w 1253048"/>
                <a:gd name="connsiteY2" fmla="*/ 42837 h 1128203"/>
                <a:gd name="connsiteX3" fmla="*/ 1234268 w 1253048"/>
                <a:gd name="connsiteY3" fmla="*/ 165887 h 1128203"/>
                <a:gd name="connsiteX4" fmla="*/ 376395 w 1253048"/>
                <a:gd name="connsiteY4" fmla="*/ 1113271 h 1128203"/>
                <a:gd name="connsiteX5" fmla="*/ 318322 w 1253048"/>
                <a:gd name="connsiteY5" fmla="*/ 1128203 h 1128203"/>
                <a:gd name="connsiteX6" fmla="*/ 299352 w 1253048"/>
                <a:gd name="connsiteY6" fmla="*/ 1003910 h 1128203"/>
                <a:gd name="connsiteX7" fmla="*/ 37790 w 1253048"/>
                <a:gd name="connsiteY7" fmla="*/ 457540 h 1128203"/>
                <a:gd name="connsiteX8" fmla="*/ 0 w 1253048"/>
                <a:gd name="connsiteY8" fmla="*/ 415961 h 1128203"/>
                <a:gd name="connsiteX9" fmla="*/ 43359 w 1253048"/>
                <a:gd name="connsiteY9" fmla="*/ 368255 h 1128203"/>
                <a:gd name="connsiteX10" fmla="*/ 932404 w 1253048"/>
                <a:gd name="connsiteY10" fmla="*/ 0 h 112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53048" h="1128203">
                  <a:moveTo>
                    <a:pt x="932404" y="0"/>
                  </a:moveTo>
                  <a:cubicBezTo>
                    <a:pt x="1019203" y="0"/>
                    <a:pt x="1103947" y="8796"/>
                    <a:pt x="1185794" y="25544"/>
                  </a:cubicBezTo>
                  <a:lnTo>
                    <a:pt x="1253048" y="42837"/>
                  </a:lnTo>
                  <a:lnTo>
                    <a:pt x="1234268" y="165887"/>
                  </a:lnTo>
                  <a:cubicBezTo>
                    <a:pt x="1142152" y="616047"/>
                    <a:pt x="809463" y="978573"/>
                    <a:pt x="376395" y="1113271"/>
                  </a:cubicBezTo>
                  <a:lnTo>
                    <a:pt x="318322" y="1128203"/>
                  </a:lnTo>
                  <a:lnTo>
                    <a:pt x="299352" y="1003910"/>
                  </a:lnTo>
                  <a:cubicBezTo>
                    <a:pt x="257482" y="799292"/>
                    <a:pt x="165905" y="612780"/>
                    <a:pt x="37790" y="457540"/>
                  </a:cubicBezTo>
                  <a:lnTo>
                    <a:pt x="0" y="415961"/>
                  </a:lnTo>
                  <a:lnTo>
                    <a:pt x="43359" y="368255"/>
                  </a:lnTo>
                  <a:cubicBezTo>
                    <a:pt x="270885" y="140728"/>
                    <a:pt x="585210" y="0"/>
                    <a:pt x="932404" y="0"/>
                  </a:cubicBezTo>
                  <a:close/>
                </a:path>
              </a:pathLst>
            </a:custGeom>
            <a:solidFill>
              <a:srgbClr val="13CCD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6094327" y="2871868"/>
              <a:ext cx="2537345" cy="2471763"/>
            </a:xfrm>
            <a:custGeom>
              <a:avLst/>
              <a:gdLst>
                <a:gd name="connsiteX0" fmla="*/ 1253048 w 2537345"/>
                <a:gd name="connsiteY0" fmla="*/ 0 h 2471763"/>
                <a:gd name="connsiteX1" fmla="*/ 1306287 w 2537345"/>
                <a:gd name="connsiteY1" fmla="*/ 13689 h 2471763"/>
                <a:gd name="connsiteX2" fmla="*/ 2189704 w 2537345"/>
                <a:gd name="connsiteY2" fmla="*/ 1214463 h 2471763"/>
                <a:gd name="connsiteX3" fmla="*/ 2183213 w 2537345"/>
                <a:gd name="connsiteY3" fmla="*/ 1343015 h 2471763"/>
                <a:gd name="connsiteX4" fmla="*/ 2169459 w 2537345"/>
                <a:gd name="connsiteY4" fmla="*/ 1433136 h 2471763"/>
                <a:gd name="connsiteX5" fmla="*/ 2537345 w 2537345"/>
                <a:gd name="connsiteY5" fmla="*/ 1737344 h 2471763"/>
                <a:gd name="connsiteX6" fmla="*/ 2068763 w 2537345"/>
                <a:gd name="connsiteY6" fmla="*/ 1749814 h 2471763"/>
                <a:gd name="connsiteX7" fmla="*/ 2037955 w 2537345"/>
                <a:gd name="connsiteY7" fmla="*/ 1813767 h 2471763"/>
                <a:gd name="connsiteX8" fmla="*/ 932404 w 2537345"/>
                <a:gd name="connsiteY8" fmla="*/ 2471763 h 2471763"/>
                <a:gd name="connsiteX9" fmla="*/ 43359 w 2537345"/>
                <a:gd name="connsiteY9" fmla="*/ 2103509 h 2471763"/>
                <a:gd name="connsiteX10" fmla="*/ 0 w 2537345"/>
                <a:gd name="connsiteY10" fmla="*/ 2055803 h 2471763"/>
                <a:gd name="connsiteX11" fmla="*/ 37790 w 2537345"/>
                <a:gd name="connsiteY11" fmla="*/ 2014223 h 2471763"/>
                <a:gd name="connsiteX12" fmla="*/ 324896 w 2537345"/>
                <a:gd name="connsiteY12" fmla="*/ 1214463 h 2471763"/>
                <a:gd name="connsiteX13" fmla="*/ 318405 w 2537345"/>
                <a:gd name="connsiteY13" fmla="*/ 1085911 h 2471763"/>
                <a:gd name="connsiteX14" fmla="*/ 318322 w 2537345"/>
                <a:gd name="connsiteY14" fmla="*/ 1085366 h 2471763"/>
                <a:gd name="connsiteX15" fmla="*/ 376395 w 2537345"/>
                <a:gd name="connsiteY15" fmla="*/ 1070434 h 2471763"/>
                <a:gd name="connsiteX16" fmla="*/ 1234268 w 2537345"/>
                <a:gd name="connsiteY16" fmla="*/ 123050 h 247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37345" h="2471763">
                  <a:moveTo>
                    <a:pt x="1253048" y="0"/>
                  </a:moveTo>
                  <a:lnTo>
                    <a:pt x="1306287" y="13689"/>
                  </a:lnTo>
                  <a:cubicBezTo>
                    <a:pt x="1818094" y="172877"/>
                    <a:pt x="2189704" y="650273"/>
                    <a:pt x="2189704" y="1214463"/>
                  </a:cubicBezTo>
                  <a:cubicBezTo>
                    <a:pt x="2189704" y="1257862"/>
                    <a:pt x="2187505" y="1300748"/>
                    <a:pt x="2183213" y="1343015"/>
                  </a:cubicBezTo>
                  <a:lnTo>
                    <a:pt x="2169459" y="1433136"/>
                  </a:lnTo>
                  <a:lnTo>
                    <a:pt x="2537345" y="1737344"/>
                  </a:lnTo>
                  <a:lnTo>
                    <a:pt x="2068763" y="1749814"/>
                  </a:lnTo>
                  <a:lnTo>
                    <a:pt x="2037955" y="1813767"/>
                  </a:lnTo>
                  <a:cubicBezTo>
                    <a:pt x="1825045" y="2205699"/>
                    <a:pt x="1409796" y="2471763"/>
                    <a:pt x="932404" y="2471763"/>
                  </a:cubicBezTo>
                  <a:cubicBezTo>
                    <a:pt x="585210" y="2471763"/>
                    <a:pt x="270885" y="2331035"/>
                    <a:pt x="43359" y="2103509"/>
                  </a:cubicBezTo>
                  <a:lnTo>
                    <a:pt x="0" y="2055803"/>
                  </a:lnTo>
                  <a:lnTo>
                    <a:pt x="37790" y="2014223"/>
                  </a:lnTo>
                  <a:cubicBezTo>
                    <a:pt x="217151" y="1796887"/>
                    <a:pt x="324896" y="1518258"/>
                    <a:pt x="324896" y="1214463"/>
                  </a:cubicBezTo>
                  <a:cubicBezTo>
                    <a:pt x="324896" y="1171064"/>
                    <a:pt x="322697" y="1128178"/>
                    <a:pt x="318405" y="1085911"/>
                  </a:cubicBezTo>
                  <a:lnTo>
                    <a:pt x="318322" y="1085366"/>
                  </a:lnTo>
                  <a:lnTo>
                    <a:pt x="376395" y="1070434"/>
                  </a:lnTo>
                  <a:cubicBezTo>
                    <a:pt x="809463" y="935736"/>
                    <a:pt x="1142152" y="573210"/>
                    <a:pt x="1234268" y="123050"/>
                  </a:cubicBezTo>
                  <a:close/>
                </a:path>
              </a:pathLst>
            </a:custGeom>
            <a:solidFill>
              <a:srgbClr val="1CD8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 rot="1261464">
            <a:off x="7685711" y="1851041"/>
            <a:ext cx="861895" cy="703794"/>
            <a:chOff x="7698101" y="3670924"/>
            <a:chExt cx="507093" cy="414075"/>
          </a:xfrm>
        </p:grpSpPr>
        <p:sp>
          <p:nvSpPr>
            <p:cNvPr id="60" name="五角星 2"/>
            <p:cNvSpPr/>
            <p:nvPr/>
          </p:nvSpPr>
          <p:spPr>
            <a:xfrm rot="20074394" flipH="1">
              <a:off x="7698101" y="3670924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8599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72"/>
            <p:cNvSpPr txBox="1"/>
            <p:nvPr/>
          </p:nvSpPr>
          <p:spPr>
            <a:xfrm rot="20550900">
              <a:off x="7762364" y="3726872"/>
              <a:ext cx="442830" cy="2716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 rot="20774763">
            <a:off x="361940" y="4689947"/>
            <a:ext cx="899323" cy="726841"/>
            <a:chOff x="9618107" y="2489824"/>
            <a:chExt cx="512336" cy="414075"/>
          </a:xfrm>
        </p:grpSpPr>
        <p:sp>
          <p:nvSpPr>
            <p:cNvPr id="63" name="五角星 2"/>
            <p:cNvSpPr/>
            <p:nvPr/>
          </p:nvSpPr>
          <p:spPr>
            <a:xfrm rot="425293" flipH="1">
              <a:off x="9618107" y="2489824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DDF03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文本框 75"/>
            <p:cNvSpPr txBox="1"/>
            <p:nvPr/>
          </p:nvSpPr>
          <p:spPr>
            <a:xfrm rot="825237">
              <a:off x="9687613" y="2607438"/>
              <a:ext cx="442830" cy="2630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rot="1261464">
            <a:off x="8656508" y="4750763"/>
            <a:ext cx="861895" cy="703794"/>
            <a:chOff x="7698101" y="3670924"/>
            <a:chExt cx="507093" cy="414075"/>
          </a:xfrm>
        </p:grpSpPr>
        <p:sp>
          <p:nvSpPr>
            <p:cNvPr id="66" name="五角星 2"/>
            <p:cNvSpPr/>
            <p:nvPr/>
          </p:nvSpPr>
          <p:spPr>
            <a:xfrm rot="20074394" flipH="1">
              <a:off x="7698101" y="3670924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1CD8EC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文本框 78"/>
            <p:cNvSpPr txBox="1"/>
            <p:nvPr/>
          </p:nvSpPr>
          <p:spPr>
            <a:xfrm rot="20160459">
              <a:off x="7762364" y="3726872"/>
              <a:ext cx="442830" cy="2716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592366" y="5579357"/>
            <a:ext cx="26656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80"/>
          <p:cNvSpPr txBox="1"/>
          <p:nvPr/>
        </p:nvSpPr>
        <p:spPr>
          <a:xfrm>
            <a:off x="1123205" y="5016490"/>
            <a:ext cx="206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</a:t>
            </a:r>
            <a:r>
              <a:rPr lang="zh-CN" altLang="en-US" sz="2000" b="1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家校</a:t>
            </a: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</a:t>
            </a:r>
          </a:p>
        </p:txBody>
      </p:sp>
      <p:cxnSp>
        <p:nvCxnSpPr>
          <p:cNvPr id="70" name="直接连接符 69"/>
          <p:cNvCxnSpPr/>
          <p:nvPr/>
        </p:nvCxnSpPr>
        <p:spPr>
          <a:xfrm>
            <a:off x="1011316" y="5455084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71" name="矩形 70"/>
          <p:cNvSpPr/>
          <p:nvPr/>
        </p:nvSpPr>
        <p:spPr>
          <a:xfrm>
            <a:off x="8303298" y="2501574"/>
            <a:ext cx="26656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83"/>
          <p:cNvSpPr txBox="1"/>
          <p:nvPr/>
        </p:nvSpPr>
        <p:spPr>
          <a:xfrm>
            <a:off x="8415537" y="2013049"/>
            <a:ext cx="2062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探讨</a:t>
            </a:r>
            <a:r>
              <a:rPr lang="zh-CN" altLang="en-US" sz="2000" b="1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8421223" y="2443466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74" name="矩形 73"/>
          <p:cNvSpPr/>
          <p:nvPr/>
        </p:nvSpPr>
        <p:spPr>
          <a:xfrm>
            <a:off x="8770004" y="5530247"/>
            <a:ext cx="26656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86"/>
          <p:cNvSpPr txBox="1"/>
          <p:nvPr/>
        </p:nvSpPr>
        <p:spPr>
          <a:xfrm>
            <a:off x="9348880" y="5060593"/>
            <a:ext cx="1607000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给孩子鼓劲</a:t>
            </a:r>
            <a:endParaRPr lang="en-US" altLang="zh-CN" sz="2000" b="1" dirty="0">
              <a:solidFill>
                <a:srgbClr val="20B6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9368575" y="5448693"/>
            <a:ext cx="1805940" cy="0"/>
          </a:xfrm>
          <a:prstGeom prst="line">
            <a:avLst/>
          </a:prstGeom>
          <a:noFill/>
          <a:ln w="6350" cap="flat" cmpd="sng" algn="ctr">
            <a:solidFill>
              <a:srgbClr val="13CFE3"/>
            </a:solidFill>
            <a:prstDash val="solid"/>
            <a:miter lim="800000"/>
          </a:ln>
          <a:effectLst/>
        </p:spPr>
      </p:cxnSp>
      <p:sp>
        <p:nvSpPr>
          <p:cNvPr id="77" name="矩形 76"/>
          <p:cNvSpPr/>
          <p:nvPr/>
        </p:nvSpPr>
        <p:spPr>
          <a:xfrm>
            <a:off x="931105" y="2895117"/>
            <a:ext cx="3255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200" dirty="0">
              <a:solidFill>
                <a:srgbClr val="000000"/>
              </a:solidFill>
              <a:latin typeface="Calibri"/>
              <a:ea typeface="宋体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3906406" y="3930711"/>
            <a:ext cx="322472" cy="340588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FF7C8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7821058" y="5945105"/>
            <a:ext cx="270428" cy="285620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7420760" y="6464905"/>
            <a:ext cx="348124" cy="367681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13CCD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6573414" y="2301762"/>
            <a:ext cx="253779" cy="268036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84F6F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295563">
            <a:off x="741358" y="990345"/>
            <a:ext cx="580572" cy="834573"/>
          </a:xfrm>
          <a:prstGeom prst="rect">
            <a:avLst/>
          </a:prstGeom>
        </p:spPr>
      </p:pic>
      <p:grpSp>
        <p:nvGrpSpPr>
          <p:cNvPr id="83" name="组合 82"/>
          <p:cNvGrpSpPr/>
          <p:nvPr/>
        </p:nvGrpSpPr>
        <p:grpSpPr>
          <a:xfrm rot="1845734">
            <a:off x="547521" y="1760568"/>
            <a:ext cx="1361125" cy="1005168"/>
            <a:chOff x="467955" y="825830"/>
            <a:chExt cx="1688486" cy="1246918"/>
          </a:xfrm>
        </p:grpSpPr>
        <p:sp>
          <p:nvSpPr>
            <p:cNvPr id="84" name="梯形 96"/>
            <p:cNvSpPr/>
            <p:nvPr/>
          </p:nvSpPr>
          <p:spPr>
            <a:xfrm rot="4183552">
              <a:off x="756190" y="835010"/>
              <a:ext cx="949503" cy="1525973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73E0E3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梯形 96"/>
            <p:cNvSpPr/>
            <p:nvPr/>
          </p:nvSpPr>
          <p:spPr>
            <a:xfrm rot="4183552">
              <a:off x="1234404" y="1194710"/>
              <a:ext cx="198553" cy="840519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73E0E3"/>
            </a:solidFill>
            <a:ln w="12700" cap="flat" cmpd="sng" algn="ctr">
              <a:solidFill>
                <a:srgbClr val="73E0E3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 rot="21335217">
              <a:off x="1363234" y="825830"/>
              <a:ext cx="793207" cy="804046"/>
              <a:chOff x="7973454" y="5027358"/>
              <a:chExt cx="1573288" cy="1594782"/>
            </a:xfrm>
          </p:grpSpPr>
          <p:sp>
            <p:nvSpPr>
              <p:cNvPr id="87" name="五角星 2"/>
              <p:cNvSpPr/>
              <p:nvPr/>
            </p:nvSpPr>
            <p:spPr>
              <a:xfrm rot="20480842">
                <a:off x="7975659" y="5027358"/>
                <a:ext cx="1571083" cy="1580289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 cap="flat" cmpd="sng" algn="ctr">
                <a:noFill/>
                <a:prstDash val="solid"/>
                <a:miter lim="800000"/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8" name="五角星 2"/>
              <p:cNvSpPr/>
              <p:nvPr/>
            </p:nvSpPr>
            <p:spPr>
              <a:xfrm rot="20480842">
                <a:off x="7973454" y="5041849"/>
                <a:ext cx="1571084" cy="158029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66675" cap="flat" cmpd="sng" algn="ctr">
                <a:solidFill>
                  <a:srgbClr val="19B4C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89" name="矩形 88"/>
          <p:cNvSpPr/>
          <p:nvPr/>
        </p:nvSpPr>
        <p:spPr>
          <a:xfrm>
            <a:off x="5348356" y="3137984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</a:p>
        </p:txBody>
      </p:sp>
      <p:sp>
        <p:nvSpPr>
          <p:cNvPr id="90" name="矩形 89"/>
          <p:cNvSpPr/>
          <p:nvPr/>
        </p:nvSpPr>
        <p:spPr>
          <a:xfrm>
            <a:off x="4255536" y="4888726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家长</a:t>
            </a:r>
          </a:p>
        </p:txBody>
      </p:sp>
      <p:sp>
        <p:nvSpPr>
          <p:cNvPr id="91" name="矩形 90"/>
          <p:cNvSpPr/>
          <p:nvPr/>
        </p:nvSpPr>
        <p:spPr>
          <a:xfrm>
            <a:off x="6418872" y="481066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 animBg="1"/>
      <p:bldP spid="79" grpId="0" animBg="1"/>
      <p:bldP spid="80" grpId="0" animBg="1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 49"/>
          <p:cNvSpPr/>
          <p:nvPr/>
        </p:nvSpPr>
        <p:spPr>
          <a:xfrm>
            <a:off x="7242004" y="6404945"/>
            <a:ext cx="3728731" cy="914400"/>
          </a:xfrm>
          <a:custGeom>
            <a:avLst/>
            <a:gdLst>
              <a:gd name="connsiteX0" fmla="*/ 2388870 w 3188970"/>
              <a:gd name="connsiteY0" fmla="*/ 0 h 1428750"/>
              <a:gd name="connsiteX1" fmla="*/ 3188970 w 3188970"/>
              <a:gd name="connsiteY1" fmla="*/ 1428750 h 1428750"/>
              <a:gd name="connsiteX2" fmla="*/ 2125980 w 3188970"/>
              <a:gd name="connsiteY2" fmla="*/ 1428750 h 1428750"/>
              <a:gd name="connsiteX3" fmla="*/ 1588770 w 3188970"/>
              <a:gd name="connsiteY3" fmla="*/ 1428750 h 1428750"/>
              <a:gd name="connsiteX4" fmla="*/ 0 w 3188970"/>
              <a:gd name="connsiteY4" fmla="*/ 1428750 h 1428750"/>
              <a:gd name="connsiteX5" fmla="*/ 1062990 w 3188970"/>
              <a:gd name="connsiteY5" fmla="*/ 468630 h 1428750"/>
              <a:gd name="connsiteX6" fmla="*/ 1769221 w 3188970"/>
              <a:gd name="connsiteY6" fmla="*/ 1106516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8970" h="1428750">
                <a:moveTo>
                  <a:pt x="2388870" y="0"/>
                </a:moveTo>
                <a:lnTo>
                  <a:pt x="3188970" y="1428750"/>
                </a:lnTo>
                <a:lnTo>
                  <a:pt x="2125980" y="1428750"/>
                </a:lnTo>
                <a:lnTo>
                  <a:pt x="1588770" y="1428750"/>
                </a:lnTo>
                <a:lnTo>
                  <a:pt x="0" y="1428750"/>
                </a:lnTo>
                <a:lnTo>
                  <a:pt x="1062990" y="468630"/>
                </a:lnTo>
                <a:lnTo>
                  <a:pt x="1769221" y="1106516"/>
                </a:lnTo>
                <a:close/>
              </a:path>
            </a:pathLst>
          </a:custGeom>
          <a:solidFill>
            <a:srgbClr val="91F0F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6529842" y="6141253"/>
            <a:ext cx="3356012" cy="1162594"/>
          </a:xfrm>
          <a:custGeom>
            <a:avLst/>
            <a:gdLst>
              <a:gd name="connsiteX0" fmla="*/ 2388870 w 3188970"/>
              <a:gd name="connsiteY0" fmla="*/ 0 h 1428750"/>
              <a:gd name="connsiteX1" fmla="*/ 3188970 w 3188970"/>
              <a:gd name="connsiteY1" fmla="*/ 1428750 h 1428750"/>
              <a:gd name="connsiteX2" fmla="*/ 2125980 w 3188970"/>
              <a:gd name="connsiteY2" fmla="*/ 1428750 h 1428750"/>
              <a:gd name="connsiteX3" fmla="*/ 1588770 w 3188970"/>
              <a:gd name="connsiteY3" fmla="*/ 1428750 h 1428750"/>
              <a:gd name="connsiteX4" fmla="*/ 0 w 3188970"/>
              <a:gd name="connsiteY4" fmla="*/ 1428750 h 1428750"/>
              <a:gd name="connsiteX5" fmla="*/ 1062990 w 3188970"/>
              <a:gd name="connsiteY5" fmla="*/ 468630 h 1428750"/>
              <a:gd name="connsiteX6" fmla="*/ 1769221 w 3188970"/>
              <a:gd name="connsiteY6" fmla="*/ 1106516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8970" h="1428750">
                <a:moveTo>
                  <a:pt x="2388870" y="0"/>
                </a:moveTo>
                <a:lnTo>
                  <a:pt x="3188970" y="1428750"/>
                </a:lnTo>
                <a:lnTo>
                  <a:pt x="2125980" y="1428750"/>
                </a:lnTo>
                <a:lnTo>
                  <a:pt x="1588770" y="1428750"/>
                </a:lnTo>
                <a:lnTo>
                  <a:pt x="0" y="1428750"/>
                </a:lnTo>
                <a:lnTo>
                  <a:pt x="1062990" y="468630"/>
                </a:lnTo>
                <a:lnTo>
                  <a:pt x="1769221" y="1106516"/>
                </a:lnTo>
                <a:close/>
              </a:path>
            </a:pathLst>
          </a:custGeom>
          <a:solidFill>
            <a:srgbClr val="0DDBF1">
              <a:alpha val="3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 rot="21047135">
            <a:off x="6688378" y="1300682"/>
            <a:ext cx="23758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r>
              <a:rPr lang="zh-CN" altLang="en-US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zh-CN" altLang="en-US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 rot="21251750">
            <a:off x="862782" y="5421115"/>
            <a:ext cx="2445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r>
              <a:rPr lang="zh-CN" altLang="en-US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zh-CN" altLang="en-US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 rot="736758">
            <a:off x="9608269" y="5074062"/>
            <a:ext cx="1965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r>
              <a:rPr lang="zh-CN" altLang="en-US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zh-CN" altLang="en-US" sz="1200" dirty="0" smtClean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 rot="514072">
            <a:off x="3544545" y="1343263"/>
            <a:ext cx="3037319" cy="2907992"/>
            <a:chOff x="3419909" y="535258"/>
            <a:chExt cx="2899351" cy="2775898"/>
          </a:xfrm>
        </p:grpSpPr>
        <p:grpSp>
          <p:nvGrpSpPr>
            <p:cNvPr id="56" name="组合 55"/>
            <p:cNvGrpSpPr/>
            <p:nvPr/>
          </p:nvGrpSpPr>
          <p:grpSpPr>
            <a:xfrm rot="20934511">
              <a:off x="3419909" y="535258"/>
              <a:ext cx="2899351" cy="2775898"/>
              <a:chOff x="742951" y="1223372"/>
              <a:chExt cx="2228850" cy="2367553"/>
            </a:xfrm>
          </p:grpSpPr>
          <p:sp>
            <p:nvSpPr>
              <p:cNvPr id="59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solidFill>
                <a:srgbClr val="63A53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C000"/>
              </a:solidFill>
              <a:ln w="190500" cap="sq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rgbClr val="FFFFFF"/>
                </a:extrusionClr>
                <a:contourClr>
                  <a:srgbClr val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7" name="文本框 7"/>
            <p:cNvSpPr txBox="1"/>
            <p:nvPr/>
          </p:nvSpPr>
          <p:spPr>
            <a:xfrm rot="20586887">
              <a:off x="4206899" y="2702678"/>
              <a:ext cx="1952356" cy="440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家长积极配合</a:t>
              </a:r>
            </a:p>
          </p:txBody>
        </p: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97013">
              <a:off x="3441049" y="786640"/>
              <a:ext cx="2673669" cy="1897851"/>
            </a:xfrm>
            <a:prstGeom prst="rect">
              <a:avLst/>
            </a:prstGeom>
          </p:spPr>
        </p:pic>
      </p:grpSp>
      <p:cxnSp>
        <p:nvCxnSpPr>
          <p:cNvPr id="61" name="直接连接符 60"/>
          <p:cNvCxnSpPr/>
          <p:nvPr/>
        </p:nvCxnSpPr>
        <p:spPr>
          <a:xfrm flipV="1">
            <a:off x="5694260" y="1162539"/>
            <a:ext cx="2466675" cy="402242"/>
          </a:xfrm>
          <a:prstGeom prst="line">
            <a:avLst/>
          </a:prstGeom>
          <a:noFill/>
          <a:ln w="6350" cap="flat" cmpd="sng" algn="ctr">
            <a:solidFill>
              <a:srgbClr val="13CCDF"/>
            </a:solidFill>
            <a:prstDash val="solid"/>
            <a:miter lim="800000"/>
          </a:ln>
          <a:effectLst/>
        </p:spPr>
      </p:cxnSp>
      <p:grpSp>
        <p:nvGrpSpPr>
          <p:cNvPr id="62" name="组合 61"/>
          <p:cNvGrpSpPr/>
          <p:nvPr/>
        </p:nvGrpSpPr>
        <p:grpSpPr>
          <a:xfrm>
            <a:off x="6765198" y="2817381"/>
            <a:ext cx="3039184" cy="3009083"/>
            <a:chOff x="7104048" y="1976112"/>
            <a:chExt cx="3200803" cy="3169101"/>
          </a:xfrm>
        </p:grpSpPr>
        <p:grpSp>
          <p:nvGrpSpPr>
            <p:cNvPr id="63" name="组合 62"/>
            <p:cNvGrpSpPr/>
            <p:nvPr/>
          </p:nvGrpSpPr>
          <p:grpSpPr>
            <a:xfrm rot="1115461">
              <a:off x="7104048" y="1976112"/>
              <a:ext cx="3200803" cy="3169101"/>
              <a:chOff x="742951" y="1223372"/>
              <a:chExt cx="2228850" cy="2409996"/>
            </a:xfrm>
          </p:grpSpPr>
          <p:sp>
            <p:nvSpPr>
              <p:cNvPr id="66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solidFill>
                <a:srgbClr val="63A53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7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solidFill>
                <a:srgbClr val="63A53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88900" dir="786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76CE0C"/>
              </a:solidFill>
              <a:ln w="190500" cap="sq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rgbClr val="FFFFFF"/>
                </a:extrusionClr>
                <a:contourClr>
                  <a:srgbClr val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4" name="文本框 35"/>
            <p:cNvSpPr txBox="1"/>
            <p:nvPr/>
          </p:nvSpPr>
          <p:spPr>
            <a:xfrm rot="777718">
              <a:off x="7420829" y="4458884"/>
              <a:ext cx="2542333" cy="486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老师倾情教育</a:t>
              </a: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53481">
              <a:off x="7266813" y="2281262"/>
              <a:ext cx="3005111" cy="2005775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 rot="617299">
            <a:off x="3264815" y="4382169"/>
            <a:ext cx="3046185" cy="3002692"/>
            <a:chOff x="3645243" y="3558746"/>
            <a:chExt cx="3046185" cy="3002692"/>
          </a:xfrm>
        </p:grpSpPr>
        <p:grpSp>
          <p:nvGrpSpPr>
            <p:cNvPr id="70" name="组合 69"/>
            <p:cNvGrpSpPr/>
            <p:nvPr/>
          </p:nvGrpSpPr>
          <p:grpSpPr>
            <a:xfrm>
              <a:off x="3645243" y="3558746"/>
              <a:ext cx="3046185" cy="3002692"/>
              <a:chOff x="742950" y="1223372"/>
              <a:chExt cx="2228850" cy="2409996"/>
            </a:xfrm>
          </p:grpSpPr>
          <p:sp>
            <p:nvSpPr>
              <p:cNvPr id="73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solidFill>
                <a:srgbClr val="63A53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4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solidFill>
                <a:srgbClr val="63A53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88900" dir="786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 flipH="1">
                <a:off x="742950" y="1304375"/>
                <a:ext cx="2228850" cy="2295525"/>
              </a:xfrm>
              <a:prstGeom prst="rect">
                <a:avLst/>
              </a:prstGeom>
              <a:solidFill>
                <a:srgbClr val="0DDBF1"/>
              </a:solidFill>
              <a:ln w="190500" cap="sq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rgbClr val="FFFFFF"/>
                </a:extrusionClr>
                <a:contourClr>
                  <a:srgbClr val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1" name="文本框 25"/>
            <p:cNvSpPr txBox="1"/>
            <p:nvPr/>
          </p:nvSpPr>
          <p:spPr>
            <a:xfrm rot="21265322">
              <a:off x="4385960" y="5972341"/>
              <a:ext cx="176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孩子健康成长</a:t>
              </a: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229753">
              <a:off x="3717893" y="3803932"/>
              <a:ext cx="2843565" cy="1988573"/>
            </a:xfrm>
            <a:prstGeom prst="rect">
              <a:avLst/>
            </a:prstGeom>
          </p:spPr>
        </p:pic>
      </p:grpSp>
      <p:grpSp>
        <p:nvGrpSpPr>
          <p:cNvPr id="76" name="组合 75"/>
          <p:cNvGrpSpPr/>
          <p:nvPr/>
        </p:nvGrpSpPr>
        <p:grpSpPr>
          <a:xfrm>
            <a:off x="9591343" y="2872052"/>
            <a:ext cx="857155" cy="758089"/>
            <a:chOff x="10073855" y="2009214"/>
            <a:chExt cx="857154" cy="758089"/>
          </a:xfrm>
        </p:grpSpPr>
        <p:sp>
          <p:nvSpPr>
            <p:cNvPr id="77" name="五角星 2"/>
            <p:cNvSpPr/>
            <p:nvPr/>
          </p:nvSpPr>
          <p:spPr>
            <a:xfrm rot="21343109" flipH="1">
              <a:off x="10073855" y="2009214"/>
              <a:ext cx="753673" cy="758089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C000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>
              <a:outerShdw blurRad="114300" dist="762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文本框 39"/>
            <p:cNvSpPr txBox="1"/>
            <p:nvPr/>
          </p:nvSpPr>
          <p:spPr>
            <a:xfrm rot="177787">
              <a:off x="10208941" y="2200720"/>
              <a:ext cx="72206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cxnSp>
        <p:nvCxnSpPr>
          <p:cNvPr id="79" name="直接连接符 78"/>
          <p:cNvCxnSpPr/>
          <p:nvPr/>
        </p:nvCxnSpPr>
        <p:spPr>
          <a:xfrm>
            <a:off x="9121567" y="4751879"/>
            <a:ext cx="2388048" cy="505120"/>
          </a:xfrm>
          <a:prstGeom prst="line">
            <a:avLst/>
          </a:prstGeom>
          <a:noFill/>
          <a:ln w="6350" cap="flat" cmpd="sng" algn="ctr">
            <a:solidFill>
              <a:srgbClr val="FF3B65"/>
            </a:solidFill>
            <a:prstDash val="solid"/>
            <a:miter lim="800000"/>
          </a:ln>
          <a:effectLst/>
        </p:spPr>
      </p:cxnSp>
      <p:cxnSp>
        <p:nvCxnSpPr>
          <p:cNvPr id="80" name="直接连接符 79"/>
          <p:cNvCxnSpPr/>
          <p:nvPr/>
        </p:nvCxnSpPr>
        <p:spPr>
          <a:xfrm flipV="1">
            <a:off x="1006372" y="5211698"/>
            <a:ext cx="2916451" cy="291066"/>
          </a:xfrm>
          <a:prstGeom prst="line">
            <a:avLst/>
          </a:prstGeom>
          <a:noFill/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</p:cxnSp>
      <p:grpSp>
        <p:nvGrpSpPr>
          <p:cNvPr id="81" name="组合 80"/>
          <p:cNvGrpSpPr/>
          <p:nvPr/>
        </p:nvGrpSpPr>
        <p:grpSpPr>
          <a:xfrm>
            <a:off x="3046098" y="1433212"/>
            <a:ext cx="987083" cy="759462"/>
            <a:chOff x="3559606" y="554878"/>
            <a:chExt cx="987083" cy="759462"/>
          </a:xfrm>
        </p:grpSpPr>
        <p:sp>
          <p:nvSpPr>
            <p:cNvPr id="82" name="五角星 2"/>
            <p:cNvSpPr/>
            <p:nvPr/>
          </p:nvSpPr>
          <p:spPr>
            <a:xfrm rot="20076231" flipH="1">
              <a:off x="3559606" y="554878"/>
              <a:ext cx="755036" cy="75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0CD8E2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>
              <a:outerShdw blurRad="114300" dist="762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文本框 108"/>
            <p:cNvSpPr txBox="1"/>
            <p:nvPr/>
          </p:nvSpPr>
          <p:spPr>
            <a:xfrm rot="182610">
              <a:off x="3734487" y="756388"/>
              <a:ext cx="81220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018554" y="4053792"/>
            <a:ext cx="970764" cy="752191"/>
            <a:chOff x="3532062" y="3175457"/>
            <a:chExt cx="970764" cy="752191"/>
          </a:xfrm>
        </p:grpSpPr>
        <p:sp>
          <p:nvSpPr>
            <p:cNvPr id="85" name="五角星 2"/>
            <p:cNvSpPr/>
            <p:nvPr/>
          </p:nvSpPr>
          <p:spPr>
            <a:xfrm rot="20844947" flipH="1">
              <a:off x="3532062" y="3175457"/>
              <a:ext cx="747808" cy="752191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76CE0C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>
              <a:outerShdw blurRad="114300" dist="762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6" name="文本框 110"/>
            <p:cNvSpPr txBox="1"/>
            <p:nvPr/>
          </p:nvSpPr>
          <p:spPr>
            <a:xfrm rot="296942">
              <a:off x="3692609" y="3376833"/>
              <a:ext cx="810217" cy="461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44413" y="1736978"/>
            <a:ext cx="1973767" cy="2834750"/>
            <a:chOff x="657922" y="858644"/>
            <a:chExt cx="1973766" cy="2834750"/>
          </a:xfrm>
        </p:grpSpPr>
        <p:grpSp>
          <p:nvGrpSpPr>
            <p:cNvPr id="88" name="组合 87"/>
            <p:cNvGrpSpPr/>
            <p:nvPr/>
          </p:nvGrpSpPr>
          <p:grpSpPr>
            <a:xfrm>
              <a:off x="657922" y="858644"/>
              <a:ext cx="1973766" cy="2834750"/>
              <a:chOff x="624469" y="490654"/>
              <a:chExt cx="1973766" cy="2834750"/>
            </a:xfrm>
          </p:grpSpPr>
          <p:cxnSp>
            <p:nvCxnSpPr>
              <p:cNvPr id="90" name="直接连接符 89"/>
              <p:cNvCxnSpPr/>
              <p:nvPr/>
            </p:nvCxnSpPr>
            <p:spPr>
              <a:xfrm>
                <a:off x="825190" y="2062976"/>
                <a:ext cx="468351" cy="858644"/>
              </a:xfrm>
              <a:prstGeom prst="line">
                <a:avLst/>
              </a:prstGeom>
              <a:noFill/>
              <a:ln w="6350" cap="flat" cmpd="sng" algn="ctr">
                <a:solidFill>
                  <a:srgbClr val="63A537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1" name="直接连接符 90"/>
              <p:cNvCxnSpPr/>
              <p:nvPr/>
            </p:nvCxnSpPr>
            <p:spPr>
              <a:xfrm flipH="1">
                <a:off x="1936595" y="2014654"/>
                <a:ext cx="468351" cy="858644"/>
              </a:xfrm>
              <a:prstGeom prst="line">
                <a:avLst/>
              </a:prstGeom>
              <a:noFill/>
              <a:ln w="6350" cap="flat" cmpd="sng" algn="ctr">
                <a:solidFill>
                  <a:srgbClr val="63A537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2" name="直接连接符 91"/>
              <p:cNvCxnSpPr>
                <a:stCxn id="93" idx="4"/>
                <a:endCxn id="94" idx="2"/>
              </p:cNvCxnSpPr>
              <p:nvPr/>
            </p:nvCxnSpPr>
            <p:spPr>
              <a:xfrm>
                <a:off x="1611352" y="2464420"/>
                <a:ext cx="0" cy="403691"/>
              </a:xfrm>
              <a:prstGeom prst="line">
                <a:avLst/>
              </a:prstGeom>
              <a:noFill/>
              <a:ln w="6350" cap="flat" cmpd="sng" algn="ctr">
                <a:solidFill>
                  <a:srgbClr val="63A537"/>
                </a:solidFill>
                <a:prstDash val="solid"/>
                <a:miter lim="800000"/>
              </a:ln>
              <a:effectLst/>
            </p:spPr>
          </p:cxnSp>
          <p:sp>
            <p:nvSpPr>
              <p:cNvPr id="93" name="椭圆 92"/>
              <p:cNvSpPr/>
              <p:nvPr/>
            </p:nvSpPr>
            <p:spPr>
              <a:xfrm>
                <a:off x="624469" y="490654"/>
                <a:ext cx="1973766" cy="1973766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42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-80000" r="50000" b="180000"/>
                </a:path>
              </a:gradFill>
              <a:ln w="12700" cap="flat" cmpd="sng" algn="ctr">
                <a:solidFill>
                  <a:srgbClr val="FDDF03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4" name="梯形 93"/>
              <p:cNvSpPr/>
              <p:nvPr/>
            </p:nvSpPr>
            <p:spPr>
              <a:xfrm flipV="1">
                <a:off x="1248937" y="2868111"/>
                <a:ext cx="724830" cy="457293"/>
              </a:xfrm>
              <a:prstGeom prst="trapezoid">
                <a:avLst/>
              </a:prstGeom>
              <a:solidFill>
                <a:srgbClr val="FF85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89" name="文本框 89"/>
            <p:cNvSpPr txBox="1"/>
            <p:nvPr/>
          </p:nvSpPr>
          <p:spPr>
            <a:xfrm>
              <a:off x="994669" y="1503713"/>
              <a:ext cx="13837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B70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愿  望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 flipH="1">
            <a:off x="988660" y="3676684"/>
            <a:ext cx="1956705" cy="1227240"/>
            <a:chOff x="594424" y="1153191"/>
            <a:chExt cx="2605976" cy="1634460"/>
          </a:xfrm>
        </p:grpSpPr>
        <p:sp>
          <p:nvSpPr>
            <p:cNvPr id="96" name="任意多边形 95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45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3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0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 decel="100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2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1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2" presetClass="emph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1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2" presetClass="emph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7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7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7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2" presetClass="emph" presetSubtype="0" fill="hold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8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8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8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/>
          <p:bldP spid="53" grpId="0"/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0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 decel="100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2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1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2" presetClass="emph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1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2" presetClass="emph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7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7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7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2" presetClass="emph" presetSubtype="0" fill="hold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8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8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8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/>
          <p:bldP spid="53" grpId="0"/>
          <p:bldP spid="5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0339" y="6221557"/>
            <a:ext cx="900333" cy="1048683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21511">
            <a:off x="6989025" y="4873574"/>
            <a:ext cx="1247101" cy="505582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9469" y="4476567"/>
            <a:ext cx="787791" cy="1007072"/>
          </a:xfrm>
          <a:prstGeom prst="rect">
            <a:avLst/>
          </a:prstGeom>
        </p:spPr>
      </p:pic>
      <p:sp>
        <p:nvSpPr>
          <p:cNvPr id="59" name="文本框 29"/>
          <p:cNvSpPr txBox="1"/>
          <p:nvPr/>
        </p:nvSpPr>
        <p:spPr>
          <a:xfrm>
            <a:off x="735523" y="1605180"/>
            <a:ext cx="25506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教育理念</a:t>
            </a:r>
            <a:endParaRPr lang="zh-CN" altLang="en-US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2405" y="4756991"/>
            <a:ext cx="2458965" cy="2458965"/>
            <a:chOff x="3439885" y="3946072"/>
            <a:chExt cx="1977390" cy="1977390"/>
          </a:xfrm>
        </p:grpSpPr>
        <p:sp>
          <p:nvSpPr>
            <p:cNvPr id="61" name="椭圆 60"/>
            <p:cNvSpPr/>
            <p:nvPr/>
          </p:nvSpPr>
          <p:spPr>
            <a:xfrm>
              <a:off x="3439885" y="3946072"/>
              <a:ext cx="1977390" cy="1977390"/>
            </a:xfrm>
            <a:prstGeom prst="ellipse">
              <a:avLst/>
            </a:prstGeom>
            <a:solidFill>
              <a:srgbClr val="84F6FC"/>
            </a:solidFill>
            <a:ln w="12700" cap="flat" cmpd="sng" algn="ctr">
              <a:solidFill>
                <a:srgbClr val="13CCD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18212" y="4026877"/>
              <a:ext cx="1827510" cy="1827510"/>
            </a:xfrm>
            <a:prstGeom prst="ellipse">
              <a:avLst/>
            </a:prstGeom>
            <a:ln>
              <a:solidFill>
                <a:srgbClr val="13CCDF"/>
              </a:solidFill>
            </a:ln>
          </p:spPr>
        </p:pic>
      </p:grpSp>
      <p:grpSp>
        <p:nvGrpSpPr>
          <p:cNvPr id="63" name="组合 62"/>
          <p:cNvGrpSpPr/>
          <p:nvPr/>
        </p:nvGrpSpPr>
        <p:grpSpPr>
          <a:xfrm>
            <a:off x="3655723" y="4225212"/>
            <a:ext cx="2458965" cy="2458965"/>
            <a:chOff x="4415790" y="1430927"/>
            <a:chExt cx="1977390" cy="1977390"/>
          </a:xfrm>
        </p:grpSpPr>
        <p:sp>
          <p:nvSpPr>
            <p:cNvPr id="64" name="椭圆 63"/>
            <p:cNvSpPr/>
            <p:nvPr/>
          </p:nvSpPr>
          <p:spPr>
            <a:xfrm>
              <a:off x="4415790" y="1430927"/>
              <a:ext cx="1977390" cy="1977390"/>
            </a:xfrm>
            <a:prstGeom prst="ellipse">
              <a:avLst/>
            </a:prstGeom>
            <a:solidFill>
              <a:srgbClr val="84F6FC"/>
            </a:solidFill>
            <a:ln w="12700" cap="flat" cmpd="sng" algn="ctr">
              <a:solidFill>
                <a:srgbClr val="13CCD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89780" y="1510687"/>
              <a:ext cx="1832067" cy="1832067"/>
            </a:xfrm>
            <a:prstGeom prst="ellipse">
              <a:avLst/>
            </a:prstGeom>
            <a:ln>
              <a:solidFill>
                <a:srgbClr val="13CCDF"/>
              </a:solidFill>
            </a:ln>
          </p:spPr>
        </p:pic>
      </p:grpSp>
      <p:grpSp>
        <p:nvGrpSpPr>
          <p:cNvPr id="66" name="组合 65"/>
          <p:cNvGrpSpPr/>
          <p:nvPr/>
        </p:nvGrpSpPr>
        <p:grpSpPr>
          <a:xfrm>
            <a:off x="5972017" y="1894449"/>
            <a:ext cx="2458965" cy="2458965"/>
            <a:chOff x="6786699" y="235676"/>
            <a:chExt cx="1977390" cy="1977390"/>
          </a:xfrm>
        </p:grpSpPr>
        <p:sp>
          <p:nvSpPr>
            <p:cNvPr id="67" name="椭圆 66"/>
            <p:cNvSpPr/>
            <p:nvPr/>
          </p:nvSpPr>
          <p:spPr>
            <a:xfrm>
              <a:off x="6786699" y="235676"/>
              <a:ext cx="1977390" cy="1977390"/>
            </a:xfrm>
            <a:prstGeom prst="ellipse">
              <a:avLst/>
            </a:prstGeom>
            <a:solidFill>
              <a:srgbClr val="84F6FC"/>
            </a:solidFill>
            <a:ln w="12700" cap="flat" cmpd="sng" algn="ctr">
              <a:solidFill>
                <a:srgbClr val="13CCD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234" r="23766"/>
            <a:stretch/>
          </p:blipFill>
          <p:spPr>
            <a:xfrm>
              <a:off x="6869674" y="300690"/>
              <a:ext cx="1839286" cy="1839286"/>
            </a:xfrm>
            <a:prstGeom prst="ellipse">
              <a:avLst/>
            </a:prstGeom>
            <a:ln>
              <a:solidFill>
                <a:srgbClr val="13CCDF"/>
              </a:solidFill>
            </a:ln>
          </p:spPr>
        </p:pic>
      </p:grpSp>
      <p:grpSp>
        <p:nvGrpSpPr>
          <p:cNvPr id="69" name="组合 68"/>
          <p:cNvGrpSpPr/>
          <p:nvPr/>
        </p:nvGrpSpPr>
        <p:grpSpPr>
          <a:xfrm>
            <a:off x="9007126" y="1592882"/>
            <a:ext cx="2458965" cy="2458965"/>
            <a:chOff x="9313816" y="826226"/>
            <a:chExt cx="1977390" cy="1977390"/>
          </a:xfrm>
        </p:grpSpPr>
        <p:sp>
          <p:nvSpPr>
            <p:cNvPr id="70" name="椭圆 69"/>
            <p:cNvSpPr/>
            <p:nvPr/>
          </p:nvSpPr>
          <p:spPr>
            <a:xfrm>
              <a:off x="9313816" y="826226"/>
              <a:ext cx="1977390" cy="1977390"/>
            </a:xfrm>
            <a:prstGeom prst="ellipse">
              <a:avLst/>
            </a:prstGeom>
            <a:solidFill>
              <a:srgbClr val="84F6FC"/>
            </a:solidFill>
            <a:ln w="12700" cap="flat" cmpd="sng" algn="ctr">
              <a:solidFill>
                <a:srgbClr val="13CCD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372737" y="874035"/>
              <a:ext cx="1880749" cy="1880749"/>
            </a:xfrm>
            <a:prstGeom prst="ellipse">
              <a:avLst/>
            </a:prstGeom>
            <a:ln>
              <a:solidFill>
                <a:srgbClr val="13CCDF"/>
              </a:solidFill>
            </a:ln>
          </p:spPr>
        </p:pic>
      </p:grpSp>
      <p:pic>
        <p:nvPicPr>
          <p:cNvPr id="72" name="图片 7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07622" y="4298764"/>
            <a:ext cx="3991980" cy="2570687"/>
          </a:xfrm>
          <a:prstGeom prst="rect">
            <a:avLst/>
          </a:prstGeom>
          <a:effectLst>
            <a:outerShdw blurRad="165100" dir="16200000" rotWithShape="0">
              <a:srgbClr val="FFFFFF">
                <a:alpha val="90000"/>
              </a:srgbClr>
            </a:outerShdw>
          </a:effectLst>
        </p:spPr>
      </p:pic>
      <p:grpSp>
        <p:nvGrpSpPr>
          <p:cNvPr id="73" name="组合 72"/>
          <p:cNvGrpSpPr/>
          <p:nvPr/>
        </p:nvGrpSpPr>
        <p:grpSpPr>
          <a:xfrm flipH="1">
            <a:off x="4609847" y="5238529"/>
            <a:ext cx="7021357" cy="2502976"/>
            <a:chOff x="0" y="4611187"/>
            <a:chExt cx="6302768" cy="2246813"/>
          </a:xfrm>
        </p:grpSpPr>
        <p:sp>
          <p:nvSpPr>
            <p:cNvPr id="74" name="任意多边形 73"/>
            <p:cNvSpPr/>
            <p:nvPr/>
          </p:nvSpPr>
          <p:spPr>
            <a:xfrm>
              <a:off x="0" y="4611187"/>
              <a:ext cx="6302768" cy="2246813"/>
            </a:xfrm>
            <a:custGeom>
              <a:avLst/>
              <a:gdLst>
                <a:gd name="connsiteX0" fmla="*/ 0 w 6302768"/>
                <a:gd name="connsiteY0" fmla="*/ 0 h 2246813"/>
                <a:gd name="connsiteX1" fmla="*/ 529046 w 6302768"/>
                <a:gd name="connsiteY1" fmla="*/ 529046 h 2246813"/>
                <a:gd name="connsiteX2" fmla="*/ 518298 w 6302768"/>
                <a:gd name="connsiteY2" fmla="*/ 635667 h 2246813"/>
                <a:gd name="connsiteX3" fmla="*/ 518255 w 6302768"/>
                <a:gd name="connsiteY3" fmla="*/ 635806 h 2246813"/>
                <a:gd name="connsiteX4" fmla="*/ 549544 w 6302768"/>
                <a:gd name="connsiteY4" fmla="*/ 638960 h 2246813"/>
                <a:gd name="connsiteX5" fmla="*/ 941024 w 6302768"/>
                <a:gd name="connsiteY5" fmla="*/ 922250 h 2246813"/>
                <a:gd name="connsiteX6" fmla="*/ 953618 w 6302768"/>
                <a:gd name="connsiteY6" fmla="*/ 949245 h 2246813"/>
                <a:gd name="connsiteX7" fmla="*/ 1023820 w 6302768"/>
                <a:gd name="connsiteY7" fmla="*/ 911140 h 2246813"/>
                <a:gd name="connsiteX8" fmla="*/ 1201783 w 6302768"/>
                <a:gd name="connsiteY8" fmla="*/ 875211 h 2246813"/>
                <a:gd name="connsiteX9" fmla="*/ 1623054 w 6302768"/>
                <a:gd name="connsiteY9" fmla="*/ 1154448 h 2246813"/>
                <a:gd name="connsiteX10" fmla="*/ 1641912 w 6302768"/>
                <a:gd name="connsiteY10" fmla="*/ 1215198 h 2246813"/>
                <a:gd name="connsiteX11" fmla="*/ 1685221 w 6302768"/>
                <a:gd name="connsiteY11" fmla="*/ 1162707 h 2246813"/>
                <a:gd name="connsiteX12" fmla="*/ 2063931 w 6302768"/>
                <a:gd name="connsiteY12" fmla="*/ 1005840 h 2246813"/>
                <a:gd name="connsiteX13" fmla="*/ 2363377 w 6302768"/>
                <a:gd name="connsiteY13" fmla="*/ 1097308 h 2246813"/>
                <a:gd name="connsiteX14" fmla="*/ 2409428 w 6302768"/>
                <a:gd name="connsiteY14" fmla="*/ 1135304 h 2246813"/>
                <a:gd name="connsiteX15" fmla="*/ 2480562 w 6302768"/>
                <a:gd name="connsiteY15" fmla="*/ 1076613 h 2246813"/>
                <a:gd name="connsiteX16" fmla="*/ 2926079 w 6302768"/>
                <a:gd name="connsiteY16" fmla="*/ 940526 h 2246813"/>
                <a:gd name="connsiteX17" fmla="*/ 3722913 w 6302768"/>
                <a:gd name="connsiteY17" fmla="*/ 1737360 h 2246813"/>
                <a:gd name="connsiteX18" fmla="*/ 3716237 w 6302768"/>
                <a:gd name="connsiteY18" fmla="*/ 1825599 h 2246813"/>
                <a:gd name="connsiteX19" fmla="*/ 3728546 w 6302768"/>
                <a:gd name="connsiteY19" fmla="*/ 1815443 h 2246813"/>
                <a:gd name="connsiteX20" fmla="*/ 3984171 w 6302768"/>
                <a:gd name="connsiteY20" fmla="*/ 1737360 h 2246813"/>
                <a:gd name="connsiteX21" fmla="*/ 4363289 w 6302768"/>
                <a:gd name="connsiteY21" fmla="*/ 1938935 h 2246813"/>
                <a:gd name="connsiteX22" fmla="*/ 4386727 w 6302768"/>
                <a:gd name="connsiteY22" fmla="*/ 1982117 h 2246813"/>
                <a:gd name="connsiteX23" fmla="*/ 4407931 w 6302768"/>
                <a:gd name="connsiteY23" fmla="*/ 1913809 h 2246813"/>
                <a:gd name="connsiteX24" fmla="*/ 5087982 w 6302768"/>
                <a:gd name="connsiteY24" fmla="*/ 1463040 h 2246813"/>
                <a:gd name="connsiteX25" fmla="*/ 5768034 w 6302768"/>
                <a:gd name="connsiteY25" fmla="*/ 1913808 h 2246813"/>
                <a:gd name="connsiteX26" fmla="*/ 5783337 w 6302768"/>
                <a:gd name="connsiteY26" fmla="*/ 1963108 h 2246813"/>
                <a:gd name="connsiteX27" fmla="*/ 5810304 w 6302768"/>
                <a:gd name="connsiteY27" fmla="*/ 1948471 h 2246813"/>
                <a:gd name="connsiteX28" fmla="*/ 5950132 w 6302768"/>
                <a:gd name="connsiteY28" fmla="*/ 1920241 h 2246813"/>
                <a:gd name="connsiteX29" fmla="*/ 6281131 w 6302768"/>
                <a:gd name="connsiteY29" fmla="*/ 2139642 h 2246813"/>
                <a:gd name="connsiteX30" fmla="*/ 6302768 w 6302768"/>
                <a:gd name="connsiteY30" fmla="*/ 2246812 h 2246813"/>
                <a:gd name="connsiteX31" fmla="*/ 4585063 w 6302768"/>
                <a:gd name="connsiteY31" fmla="*/ 2246812 h 2246813"/>
                <a:gd name="connsiteX32" fmla="*/ 4585063 w 6302768"/>
                <a:gd name="connsiteY32" fmla="*/ 2246813 h 2246813"/>
                <a:gd name="connsiteX33" fmla="*/ 0 w 6302768"/>
                <a:gd name="connsiteY33" fmla="*/ 2246813 h 224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302768" h="2246813">
                  <a:moveTo>
                    <a:pt x="0" y="0"/>
                  </a:moveTo>
                  <a:cubicBezTo>
                    <a:pt x="292184" y="0"/>
                    <a:pt x="529046" y="236862"/>
                    <a:pt x="529046" y="529046"/>
                  </a:cubicBezTo>
                  <a:cubicBezTo>
                    <a:pt x="529046" y="565569"/>
                    <a:pt x="525345" y="601228"/>
                    <a:pt x="518298" y="635667"/>
                  </a:cubicBezTo>
                  <a:lnTo>
                    <a:pt x="518255" y="635806"/>
                  </a:lnTo>
                  <a:lnTo>
                    <a:pt x="549544" y="638960"/>
                  </a:lnTo>
                  <a:cubicBezTo>
                    <a:pt x="716958" y="673218"/>
                    <a:pt x="858449" y="778645"/>
                    <a:pt x="941024" y="922250"/>
                  </a:cubicBezTo>
                  <a:lnTo>
                    <a:pt x="953618" y="949245"/>
                  </a:lnTo>
                  <a:lnTo>
                    <a:pt x="1023820" y="911140"/>
                  </a:lnTo>
                  <a:cubicBezTo>
                    <a:pt x="1078519" y="888005"/>
                    <a:pt x="1138657" y="875211"/>
                    <a:pt x="1201783" y="875211"/>
                  </a:cubicBezTo>
                  <a:cubicBezTo>
                    <a:pt x="1391162" y="875211"/>
                    <a:pt x="1553648" y="990352"/>
                    <a:pt x="1623054" y="1154448"/>
                  </a:cubicBezTo>
                  <a:lnTo>
                    <a:pt x="1641912" y="1215198"/>
                  </a:lnTo>
                  <a:lnTo>
                    <a:pt x="1685221" y="1162707"/>
                  </a:lnTo>
                  <a:cubicBezTo>
                    <a:pt x="1782141" y="1065787"/>
                    <a:pt x="1916036" y="1005840"/>
                    <a:pt x="2063931" y="1005840"/>
                  </a:cubicBezTo>
                  <a:cubicBezTo>
                    <a:pt x="2174853" y="1005840"/>
                    <a:pt x="2277899" y="1039560"/>
                    <a:pt x="2363377" y="1097308"/>
                  </a:cubicBezTo>
                  <a:lnTo>
                    <a:pt x="2409428" y="1135304"/>
                  </a:lnTo>
                  <a:lnTo>
                    <a:pt x="2480562" y="1076613"/>
                  </a:lnTo>
                  <a:cubicBezTo>
                    <a:pt x="2607737" y="990695"/>
                    <a:pt x="2761050" y="940526"/>
                    <a:pt x="2926079" y="940526"/>
                  </a:cubicBezTo>
                  <a:cubicBezTo>
                    <a:pt x="3366158" y="940526"/>
                    <a:pt x="3722913" y="1297281"/>
                    <a:pt x="3722913" y="1737360"/>
                  </a:cubicBezTo>
                  <a:lnTo>
                    <a:pt x="3716237" y="1825599"/>
                  </a:lnTo>
                  <a:lnTo>
                    <a:pt x="3728546" y="1815443"/>
                  </a:lnTo>
                  <a:cubicBezTo>
                    <a:pt x="3801516" y="1766145"/>
                    <a:pt x="3889482" y="1737360"/>
                    <a:pt x="3984171" y="1737360"/>
                  </a:cubicBezTo>
                  <a:cubicBezTo>
                    <a:pt x="4141987" y="1737360"/>
                    <a:pt x="4281127" y="1817319"/>
                    <a:pt x="4363289" y="1938935"/>
                  </a:cubicBezTo>
                  <a:lnTo>
                    <a:pt x="4386727" y="1982117"/>
                  </a:lnTo>
                  <a:lnTo>
                    <a:pt x="4407931" y="1913809"/>
                  </a:lnTo>
                  <a:cubicBezTo>
                    <a:pt x="4519973" y="1648911"/>
                    <a:pt x="4782272" y="1463040"/>
                    <a:pt x="5087982" y="1463040"/>
                  </a:cubicBezTo>
                  <a:cubicBezTo>
                    <a:pt x="5393692" y="1463040"/>
                    <a:pt x="5655991" y="1648911"/>
                    <a:pt x="5768034" y="1913808"/>
                  </a:cubicBezTo>
                  <a:lnTo>
                    <a:pt x="5783337" y="1963108"/>
                  </a:lnTo>
                  <a:lnTo>
                    <a:pt x="5810304" y="1948471"/>
                  </a:lnTo>
                  <a:cubicBezTo>
                    <a:pt x="5853282" y="1930293"/>
                    <a:pt x="5900533" y="1920241"/>
                    <a:pt x="5950132" y="1920241"/>
                  </a:cubicBezTo>
                  <a:cubicBezTo>
                    <a:pt x="6098930" y="1920241"/>
                    <a:pt x="6226597" y="2010709"/>
                    <a:pt x="6281131" y="2139642"/>
                  </a:cubicBezTo>
                  <a:lnTo>
                    <a:pt x="6302768" y="2246812"/>
                  </a:lnTo>
                  <a:lnTo>
                    <a:pt x="4585063" y="2246812"/>
                  </a:lnTo>
                  <a:lnTo>
                    <a:pt x="4585063" y="2246813"/>
                  </a:lnTo>
                  <a:lnTo>
                    <a:pt x="0" y="2246813"/>
                  </a:lnTo>
                  <a:close/>
                </a:path>
              </a:pathLst>
            </a:custGeom>
            <a:solidFill>
              <a:srgbClr val="FFFFFF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>
              <a:outerShdw blurRad="203200" dist="63500" dir="18900000" algn="bl" rotWithShape="0">
                <a:srgbClr val="FFFFFF">
                  <a:alpha val="5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0" y="4611187"/>
              <a:ext cx="6302768" cy="2246813"/>
            </a:xfrm>
            <a:custGeom>
              <a:avLst/>
              <a:gdLst>
                <a:gd name="connsiteX0" fmla="*/ 0 w 6302768"/>
                <a:gd name="connsiteY0" fmla="*/ 0 h 2246813"/>
                <a:gd name="connsiteX1" fmla="*/ 529046 w 6302768"/>
                <a:gd name="connsiteY1" fmla="*/ 529046 h 2246813"/>
                <a:gd name="connsiteX2" fmla="*/ 518298 w 6302768"/>
                <a:gd name="connsiteY2" fmla="*/ 635667 h 2246813"/>
                <a:gd name="connsiteX3" fmla="*/ 518255 w 6302768"/>
                <a:gd name="connsiteY3" fmla="*/ 635806 h 2246813"/>
                <a:gd name="connsiteX4" fmla="*/ 549544 w 6302768"/>
                <a:gd name="connsiteY4" fmla="*/ 638960 h 2246813"/>
                <a:gd name="connsiteX5" fmla="*/ 941024 w 6302768"/>
                <a:gd name="connsiteY5" fmla="*/ 922250 h 2246813"/>
                <a:gd name="connsiteX6" fmla="*/ 953618 w 6302768"/>
                <a:gd name="connsiteY6" fmla="*/ 949245 h 2246813"/>
                <a:gd name="connsiteX7" fmla="*/ 1023820 w 6302768"/>
                <a:gd name="connsiteY7" fmla="*/ 911140 h 2246813"/>
                <a:gd name="connsiteX8" fmla="*/ 1201783 w 6302768"/>
                <a:gd name="connsiteY8" fmla="*/ 875211 h 2246813"/>
                <a:gd name="connsiteX9" fmla="*/ 1623054 w 6302768"/>
                <a:gd name="connsiteY9" fmla="*/ 1154448 h 2246813"/>
                <a:gd name="connsiteX10" fmla="*/ 1641912 w 6302768"/>
                <a:gd name="connsiteY10" fmla="*/ 1215198 h 2246813"/>
                <a:gd name="connsiteX11" fmla="*/ 1685221 w 6302768"/>
                <a:gd name="connsiteY11" fmla="*/ 1162707 h 2246813"/>
                <a:gd name="connsiteX12" fmla="*/ 2063931 w 6302768"/>
                <a:gd name="connsiteY12" fmla="*/ 1005840 h 2246813"/>
                <a:gd name="connsiteX13" fmla="*/ 2363377 w 6302768"/>
                <a:gd name="connsiteY13" fmla="*/ 1097308 h 2246813"/>
                <a:gd name="connsiteX14" fmla="*/ 2409428 w 6302768"/>
                <a:gd name="connsiteY14" fmla="*/ 1135304 h 2246813"/>
                <a:gd name="connsiteX15" fmla="*/ 2480562 w 6302768"/>
                <a:gd name="connsiteY15" fmla="*/ 1076613 h 2246813"/>
                <a:gd name="connsiteX16" fmla="*/ 2926079 w 6302768"/>
                <a:gd name="connsiteY16" fmla="*/ 940526 h 2246813"/>
                <a:gd name="connsiteX17" fmla="*/ 3722913 w 6302768"/>
                <a:gd name="connsiteY17" fmla="*/ 1737360 h 2246813"/>
                <a:gd name="connsiteX18" fmla="*/ 3716237 w 6302768"/>
                <a:gd name="connsiteY18" fmla="*/ 1825599 h 2246813"/>
                <a:gd name="connsiteX19" fmla="*/ 3728546 w 6302768"/>
                <a:gd name="connsiteY19" fmla="*/ 1815443 h 2246813"/>
                <a:gd name="connsiteX20" fmla="*/ 3984171 w 6302768"/>
                <a:gd name="connsiteY20" fmla="*/ 1737360 h 2246813"/>
                <a:gd name="connsiteX21" fmla="*/ 4363289 w 6302768"/>
                <a:gd name="connsiteY21" fmla="*/ 1938935 h 2246813"/>
                <a:gd name="connsiteX22" fmla="*/ 4386727 w 6302768"/>
                <a:gd name="connsiteY22" fmla="*/ 1982117 h 2246813"/>
                <a:gd name="connsiteX23" fmla="*/ 4407931 w 6302768"/>
                <a:gd name="connsiteY23" fmla="*/ 1913809 h 2246813"/>
                <a:gd name="connsiteX24" fmla="*/ 5087982 w 6302768"/>
                <a:gd name="connsiteY24" fmla="*/ 1463040 h 2246813"/>
                <a:gd name="connsiteX25" fmla="*/ 5768034 w 6302768"/>
                <a:gd name="connsiteY25" fmla="*/ 1913808 h 2246813"/>
                <a:gd name="connsiteX26" fmla="*/ 5783337 w 6302768"/>
                <a:gd name="connsiteY26" fmla="*/ 1963108 h 2246813"/>
                <a:gd name="connsiteX27" fmla="*/ 5810304 w 6302768"/>
                <a:gd name="connsiteY27" fmla="*/ 1948471 h 2246813"/>
                <a:gd name="connsiteX28" fmla="*/ 5950132 w 6302768"/>
                <a:gd name="connsiteY28" fmla="*/ 1920241 h 2246813"/>
                <a:gd name="connsiteX29" fmla="*/ 6281131 w 6302768"/>
                <a:gd name="connsiteY29" fmla="*/ 2139642 h 2246813"/>
                <a:gd name="connsiteX30" fmla="*/ 6302768 w 6302768"/>
                <a:gd name="connsiteY30" fmla="*/ 2246812 h 2246813"/>
                <a:gd name="connsiteX31" fmla="*/ 4585063 w 6302768"/>
                <a:gd name="connsiteY31" fmla="*/ 2246812 h 2246813"/>
                <a:gd name="connsiteX32" fmla="*/ 4585063 w 6302768"/>
                <a:gd name="connsiteY32" fmla="*/ 2246813 h 2246813"/>
                <a:gd name="connsiteX33" fmla="*/ 0 w 6302768"/>
                <a:gd name="connsiteY33" fmla="*/ 2246813 h 224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302768" h="2246813">
                  <a:moveTo>
                    <a:pt x="0" y="0"/>
                  </a:moveTo>
                  <a:cubicBezTo>
                    <a:pt x="292184" y="0"/>
                    <a:pt x="529046" y="236862"/>
                    <a:pt x="529046" y="529046"/>
                  </a:cubicBezTo>
                  <a:cubicBezTo>
                    <a:pt x="529046" y="565569"/>
                    <a:pt x="525345" y="601228"/>
                    <a:pt x="518298" y="635667"/>
                  </a:cubicBezTo>
                  <a:lnTo>
                    <a:pt x="518255" y="635806"/>
                  </a:lnTo>
                  <a:lnTo>
                    <a:pt x="549544" y="638960"/>
                  </a:lnTo>
                  <a:cubicBezTo>
                    <a:pt x="716958" y="673218"/>
                    <a:pt x="858449" y="778645"/>
                    <a:pt x="941024" y="922250"/>
                  </a:cubicBezTo>
                  <a:lnTo>
                    <a:pt x="953618" y="949245"/>
                  </a:lnTo>
                  <a:lnTo>
                    <a:pt x="1023820" y="911140"/>
                  </a:lnTo>
                  <a:cubicBezTo>
                    <a:pt x="1078519" y="888005"/>
                    <a:pt x="1138657" y="875211"/>
                    <a:pt x="1201783" y="875211"/>
                  </a:cubicBezTo>
                  <a:cubicBezTo>
                    <a:pt x="1391162" y="875211"/>
                    <a:pt x="1553648" y="990352"/>
                    <a:pt x="1623054" y="1154448"/>
                  </a:cubicBezTo>
                  <a:lnTo>
                    <a:pt x="1641912" y="1215198"/>
                  </a:lnTo>
                  <a:lnTo>
                    <a:pt x="1685221" y="1162707"/>
                  </a:lnTo>
                  <a:cubicBezTo>
                    <a:pt x="1782141" y="1065787"/>
                    <a:pt x="1916036" y="1005840"/>
                    <a:pt x="2063931" y="1005840"/>
                  </a:cubicBezTo>
                  <a:cubicBezTo>
                    <a:pt x="2174853" y="1005840"/>
                    <a:pt x="2277899" y="1039560"/>
                    <a:pt x="2363377" y="1097308"/>
                  </a:cubicBezTo>
                  <a:lnTo>
                    <a:pt x="2409428" y="1135304"/>
                  </a:lnTo>
                  <a:lnTo>
                    <a:pt x="2480562" y="1076613"/>
                  </a:lnTo>
                  <a:cubicBezTo>
                    <a:pt x="2607737" y="990695"/>
                    <a:pt x="2761050" y="940526"/>
                    <a:pt x="2926079" y="940526"/>
                  </a:cubicBezTo>
                  <a:cubicBezTo>
                    <a:pt x="3366158" y="940526"/>
                    <a:pt x="3722913" y="1297281"/>
                    <a:pt x="3722913" y="1737360"/>
                  </a:cubicBezTo>
                  <a:lnTo>
                    <a:pt x="3716237" y="1825599"/>
                  </a:lnTo>
                  <a:lnTo>
                    <a:pt x="3728546" y="1815443"/>
                  </a:lnTo>
                  <a:cubicBezTo>
                    <a:pt x="3801516" y="1766145"/>
                    <a:pt x="3889482" y="1737360"/>
                    <a:pt x="3984171" y="1737360"/>
                  </a:cubicBezTo>
                  <a:cubicBezTo>
                    <a:pt x="4141987" y="1737360"/>
                    <a:pt x="4281127" y="1817319"/>
                    <a:pt x="4363289" y="1938935"/>
                  </a:cubicBezTo>
                  <a:lnTo>
                    <a:pt x="4386727" y="1982117"/>
                  </a:lnTo>
                  <a:lnTo>
                    <a:pt x="4407931" y="1913809"/>
                  </a:lnTo>
                  <a:cubicBezTo>
                    <a:pt x="4519973" y="1648911"/>
                    <a:pt x="4782272" y="1463040"/>
                    <a:pt x="5087982" y="1463040"/>
                  </a:cubicBezTo>
                  <a:cubicBezTo>
                    <a:pt x="5393692" y="1463040"/>
                    <a:pt x="5655991" y="1648911"/>
                    <a:pt x="5768034" y="1913808"/>
                  </a:cubicBezTo>
                  <a:lnTo>
                    <a:pt x="5783337" y="1963108"/>
                  </a:lnTo>
                  <a:lnTo>
                    <a:pt x="5810304" y="1948471"/>
                  </a:lnTo>
                  <a:cubicBezTo>
                    <a:pt x="5853282" y="1930293"/>
                    <a:pt x="5900533" y="1920241"/>
                    <a:pt x="5950132" y="1920241"/>
                  </a:cubicBezTo>
                  <a:cubicBezTo>
                    <a:pt x="6098930" y="1920241"/>
                    <a:pt x="6226597" y="2010709"/>
                    <a:pt x="6281131" y="2139642"/>
                  </a:cubicBezTo>
                  <a:lnTo>
                    <a:pt x="6302768" y="2246812"/>
                  </a:lnTo>
                  <a:lnTo>
                    <a:pt x="4585063" y="2246812"/>
                  </a:lnTo>
                  <a:lnTo>
                    <a:pt x="4585063" y="2246813"/>
                  </a:lnTo>
                  <a:lnTo>
                    <a:pt x="0" y="2246813"/>
                  </a:lnTo>
                  <a:close/>
                </a:path>
              </a:pathLst>
            </a:custGeom>
            <a:solidFill>
              <a:srgbClr val="FFFFFF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>
              <a:innerShdw blurRad="266700" dist="139700" dir="16200000">
                <a:srgbClr val="18ACCA">
                  <a:alpha val="30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cxnSp>
        <p:nvCxnSpPr>
          <p:cNvPr id="76" name="直接连接符 75"/>
          <p:cNvCxnSpPr/>
          <p:nvPr/>
        </p:nvCxnSpPr>
        <p:spPr>
          <a:xfrm>
            <a:off x="8472410" y="3086567"/>
            <a:ext cx="518984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cxnSp>
        <p:nvCxnSpPr>
          <p:cNvPr id="77" name="直接连接符 76"/>
          <p:cNvCxnSpPr/>
          <p:nvPr/>
        </p:nvCxnSpPr>
        <p:spPr>
          <a:xfrm flipH="1">
            <a:off x="5741780" y="4036365"/>
            <a:ext cx="494271" cy="506627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cxnSp>
        <p:nvCxnSpPr>
          <p:cNvPr id="78" name="直接连接符 77"/>
          <p:cNvCxnSpPr/>
          <p:nvPr/>
        </p:nvCxnSpPr>
        <p:spPr>
          <a:xfrm flipH="1">
            <a:off x="2624734" y="5852807"/>
            <a:ext cx="951471" cy="49427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79" name="任意多边形 78"/>
          <p:cNvSpPr/>
          <p:nvPr/>
        </p:nvSpPr>
        <p:spPr>
          <a:xfrm>
            <a:off x="603561" y="2382449"/>
            <a:ext cx="2919175" cy="87266"/>
          </a:xfrm>
          <a:custGeom>
            <a:avLst/>
            <a:gdLst>
              <a:gd name="connsiteX0" fmla="*/ 0 w 4842457"/>
              <a:gd name="connsiteY0" fmla="*/ 213306 h 213306"/>
              <a:gd name="connsiteX1" fmla="*/ 611747 w 4842457"/>
              <a:gd name="connsiteY1" fmla="*/ 7244 h 213306"/>
              <a:gd name="connsiteX2" fmla="*/ 1178417 w 4842457"/>
              <a:gd name="connsiteY2" fmla="*/ 206867 h 213306"/>
              <a:gd name="connsiteX3" fmla="*/ 1790164 w 4842457"/>
              <a:gd name="connsiteY3" fmla="*/ 13684 h 213306"/>
              <a:gd name="connsiteX4" fmla="*/ 2363274 w 4842457"/>
              <a:gd name="connsiteY4" fmla="*/ 200428 h 213306"/>
              <a:gd name="connsiteX5" fmla="*/ 2962141 w 4842457"/>
              <a:gd name="connsiteY5" fmla="*/ 7244 h 213306"/>
              <a:gd name="connsiteX6" fmla="*/ 3548130 w 4842457"/>
              <a:gd name="connsiteY6" fmla="*/ 206867 h 213306"/>
              <a:gd name="connsiteX7" fmla="*/ 4146998 w 4842457"/>
              <a:gd name="connsiteY7" fmla="*/ 805 h 213306"/>
              <a:gd name="connsiteX8" fmla="*/ 4842457 w 4842457"/>
              <a:gd name="connsiteY8" fmla="*/ 148912 h 21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457" h="213306">
                <a:moveTo>
                  <a:pt x="0" y="213306"/>
                </a:moveTo>
                <a:cubicBezTo>
                  <a:pt x="207672" y="110811"/>
                  <a:pt x="415344" y="8317"/>
                  <a:pt x="611747" y="7244"/>
                </a:cubicBezTo>
                <a:cubicBezTo>
                  <a:pt x="808150" y="6171"/>
                  <a:pt x="982014" y="205794"/>
                  <a:pt x="1178417" y="206867"/>
                </a:cubicBezTo>
                <a:cubicBezTo>
                  <a:pt x="1374820" y="207940"/>
                  <a:pt x="1592688" y="14757"/>
                  <a:pt x="1790164" y="13684"/>
                </a:cubicBezTo>
                <a:cubicBezTo>
                  <a:pt x="1987640" y="12611"/>
                  <a:pt x="2167945" y="201501"/>
                  <a:pt x="2363274" y="200428"/>
                </a:cubicBezTo>
                <a:cubicBezTo>
                  <a:pt x="2558603" y="199355"/>
                  <a:pt x="2764665" y="6171"/>
                  <a:pt x="2962141" y="7244"/>
                </a:cubicBezTo>
                <a:cubicBezTo>
                  <a:pt x="3159617" y="8317"/>
                  <a:pt x="3350654" y="207940"/>
                  <a:pt x="3548130" y="206867"/>
                </a:cubicBezTo>
                <a:cubicBezTo>
                  <a:pt x="3745606" y="205794"/>
                  <a:pt x="3931277" y="10464"/>
                  <a:pt x="4146998" y="805"/>
                </a:cubicBezTo>
                <a:cubicBezTo>
                  <a:pt x="4362719" y="-8854"/>
                  <a:pt x="4602588" y="70029"/>
                  <a:pt x="4842457" y="148912"/>
                </a:cubicBezTo>
              </a:path>
            </a:pathLst>
          </a:custGeom>
          <a:noFill/>
          <a:ln w="22225" cap="flat" cmpd="sng" algn="ctr">
            <a:solidFill>
              <a:srgbClr val="7DD2E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620037" y="2462420"/>
            <a:ext cx="2919175" cy="87266"/>
          </a:xfrm>
          <a:custGeom>
            <a:avLst/>
            <a:gdLst>
              <a:gd name="connsiteX0" fmla="*/ 0 w 4842457"/>
              <a:gd name="connsiteY0" fmla="*/ 213306 h 213306"/>
              <a:gd name="connsiteX1" fmla="*/ 611747 w 4842457"/>
              <a:gd name="connsiteY1" fmla="*/ 7244 h 213306"/>
              <a:gd name="connsiteX2" fmla="*/ 1178417 w 4842457"/>
              <a:gd name="connsiteY2" fmla="*/ 206867 h 213306"/>
              <a:gd name="connsiteX3" fmla="*/ 1790164 w 4842457"/>
              <a:gd name="connsiteY3" fmla="*/ 13684 h 213306"/>
              <a:gd name="connsiteX4" fmla="*/ 2363274 w 4842457"/>
              <a:gd name="connsiteY4" fmla="*/ 200428 h 213306"/>
              <a:gd name="connsiteX5" fmla="*/ 2962141 w 4842457"/>
              <a:gd name="connsiteY5" fmla="*/ 7244 h 213306"/>
              <a:gd name="connsiteX6" fmla="*/ 3548130 w 4842457"/>
              <a:gd name="connsiteY6" fmla="*/ 206867 h 213306"/>
              <a:gd name="connsiteX7" fmla="*/ 4146998 w 4842457"/>
              <a:gd name="connsiteY7" fmla="*/ 805 h 213306"/>
              <a:gd name="connsiteX8" fmla="*/ 4842457 w 4842457"/>
              <a:gd name="connsiteY8" fmla="*/ 148912 h 21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457" h="213306">
                <a:moveTo>
                  <a:pt x="0" y="213306"/>
                </a:moveTo>
                <a:cubicBezTo>
                  <a:pt x="207672" y="110811"/>
                  <a:pt x="415344" y="8317"/>
                  <a:pt x="611747" y="7244"/>
                </a:cubicBezTo>
                <a:cubicBezTo>
                  <a:pt x="808150" y="6171"/>
                  <a:pt x="982014" y="205794"/>
                  <a:pt x="1178417" y="206867"/>
                </a:cubicBezTo>
                <a:cubicBezTo>
                  <a:pt x="1374820" y="207940"/>
                  <a:pt x="1592688" y="14757"/>
                  <a:pt x="1790164" y="13684"/>
                </a:cubicBezTo>
                <a:cubicBezTo>
                  <a:pt x="1987640" y="12611"/>
                  <a:pt x="2167945" y="201501"/>
                  <a:pt x="2363274" y="200428"/>
                </a:cubicBezTo>
                <a:cubicBezTo>
                  <a:pt x="2558603" y="199355"/>
                  <a:pt x="2764665" y="6171"/>
                  <a:pt x="2962141" y="7244"/>
                </a:cubicBezTo>
                <a:cubicBezTo>
                  <a:pt x="3159617" y="8317"/>
                  <a:pt x="3350654" y="207940"/>
                  <a:pt x="3548130" y="206867"/>
                </a:cubicBezTo>
                <a:cubicBezTo>
                  <a:pt x="3745606" y="205794"/>
                  <a:pt x="3931277" y="10464"/>
                  <a:pt x="4146998" y="805"/>
                </a:cubicBezTo>
                <a:cubicBezTo>
                  <a:pt x="4362719" y="-8854"/>
                  <a:pt x="4602588" y="70029"/>
                  <a:pt x="4842457" y="148912"/>
                </a:cubicBezTo>
              </a:path>
            </a:pathLst>
          </a:custGeom>
          <a:noFill/>
          <a:ln w="22225" cap="flat" cmpd="sng" algn="ctr">
            <a:solidFill>
              <a:srgbClr val="7DD2E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1" name="任意多边形 80"/>
          <p:cNvSpPr/>
          <p:nvPr/>
        </p:nvSpPr>
        <p:spPr>
          <a:xfrm>
            <a:off x="632393" y="2536560"/>
            <a:ext cx="2919175" cy="87266"/>
          </a:xfrm>
          <a:custGeom>
            <a:avLst/>
            <a:gdLst>
              <a:gd name="connsiteX0" fmla="*/ 0 w 4842457"/>
              <a:gd name="connsiteY0" fmla="*/ 213306 h 213306"/>
              <a:gd name="connsiteX1" fmla="*/ 611747 w 4842457"/>
              <a:gd name="connsiteY1" fmla="*/ 7244 h 213306"/>
              <a:gd name="connsiteX2" fmla="*/ 1178417 w 4842457"/>
              <a:gd name="connsiteY2" fmla="*/ 206867 h 213306"/>
              <a:gd name="connsiteX3" fmla="*/ 1790164 w 4842457"/>
              <a:gd name="connsiteY3" fmla="*/ 13684 h 213306"/>
              <a:gd name="connsiteX4" fmla="*/ 2363274 w 4842457"/>
              <a:gd name="connsiteY4" fmla="*/ 200428 h 213306"/>
              <a:gd name="connsiteX5" fmla="*/ 2962141 w 4842457"/>
              <a:gd name="connsiteY5" fmla="*/ 7244 h 213306"/>
              <a:gd name="connsiteX6" fmla="*/ 3548130 w 4842457"/>
              <a:gd name="connsiteY6" fmla="*/ 206867 h 213306"/>
              <a:gd name="connsiteX7" fmla="*/ 4146998 w 4842457"/>
              <a:gd name="connsiteY7" fmla="*/ 805 h 213306"/>
              <a:gd name="connsiteX8" fmla="*/ 4842457 w 4842457"/>
              <a:gd name="connsiteY8" fmla="*/ 148912 h 21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457" h="213306">
                <a:moveTo>
                  <a:pt x="0" y="213306"/>
                </a:moveTo>
                <a:cubicBezTo>
                  <a:pt x="207672" y="110811"/>
                  <a:pt x="415344" y="8317"/>
                  <a:pt x="611747" y="7244"/>
                </a:cubicBezTo>
                <a:cubicBezTo>
                  <a:pt x="808150" y="6171"/>
                  <a:pt x="982014" y="205794"/>
                  <a:pt x="1178417" y="206867"/>
                </a:cubicBezTo>
                <a:cubicBezTo>
                  <a:pt x="1374820" y="207940"/>
                  <a:pt x="1592688" y="14757"/>
                  <a:pt x="1790164" y="13684"/>
                </a:cubicBezTo>
                <a:cubicBezTo>
                  <a:pt x="1987640" y="12611"/>
                  <a:pt x="2167945" y="201501"/>
                  <a:pt x="2363274" y="200428"/>
                </a:cubicBezTo>
                <a:cubicBezTo>
                  <a:pt x="2558603" y="199355"/>
                  <a:pt x="2764665" y="6171"/>
                  <a:pt x="2962141" y="7244"/>
                </a:cubicBezTo>
                <a:cubicBezTo>
                  <a:pt x="3159617" y="8317"/>
                  <a:pt x="3350654" y="207940"/>
                  <a:pt x="3548130" y="206867"/>
                </a:cubicBezTo>
                <a:cubicBezTo>
                  <a:pt x="3745606" y="205794"/>
                  <a:pt x="3931277" y="10464"/>
                  <a:pt x="4146998" y="805"/>
                </a:cubicBezTo>
                <a:cubicBezTo>
                  <a:pt x="4362719" y="-8854"/>
                  <a:pt x="4602588" y="70029"/>
                  <a:pt x="4842457" y="148912"/>
                </a:cubicBezTo>
              </a:path>
            </a:pathLst>
          </a:custGeom>
          <a:noFill/>
          <a:ln w="22225" cap="flat" cmpd="sng" algn="ctr">
            <a:solidFill>
              <a:srgbClr val="7DD2E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641789" y="2318080"/>
            <a:ext cx="197708" cy="197708"/>
          </a:xfrm>
          <a:prstGeom prst="ellipse">
            <a:avLst/>
          </a:prstGeom>
          <a:solidFill>
            <a:srgbClr val="FFFFFF">
              <a:alpha val="45000"/>
            </a:srgbClr>
          </a:solidFill>
          <a:ln w="254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3277898" y="1683769"/>
            <a:ext cx="243015" cy="243015"/>
          </a:xfrm>
          <a:prstGeom prst="ellipse">
            <a:avLst/>
          </a:prstGeom>
          <a:solidFill>
            <a:srgbClr val="FFFFFF">
              <a:alpha val="45000"/>
            </a:srgbClr>
          </a:solidFill>
          <a:ln w="254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3368513" y="1770264"/>
            <a:ext cx="337751" cy="337750"/>
          </a:xfrm>
          <a:prstGeom prst="ellipse">
            <a:avLst/>
          </a:prstGeom>
          <a:solidFill>
            <a:srgbClr val="FFFFFF">
              <a:alpha val="45000"/>
            </a:srgbClr>
          </a:solidFill>
          <a:ln w="25400" cap="flat" cmpd="sng" algn="ctr">
            <a:solidFill>
              <a:srgbClr val="FFFFFF">
                <a:alpha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5" name="组合 84"/>
          <p:cNvGrpSpPr/>
          <p:nvPr/>
        </p:nvGrpSpPr>
        <p:grpSpPr>
          <a:xfrm rot="2224307">
            <a:off x="5655660" y="2992979"/>
            <a:ext cx="751521" cy="737702"/>
            <a:chOff x="10646778" y="4753862"/>
            <a:chExt cx="751521" cy="737702"/>
          </a:xfrm>
        </p:grpSpPr>
        <p:sp>
          <p:nvSpPr>
            <p:cNvPr id="86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88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9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0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 rot="610562">
            <a:off x="10464610" y="1516643"/>
            <a:ext cx="477339" cy="468561"/>
            <a:chOff x="10646778" y="4753862"/>
            <a:chExt cx="751521" cy="737702"/>
          </a:xfrm>
        </p:grpSpPr>
        <p:sp>
          <p:nvSpPr>
            <p:cNvPr id="92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94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FF5B76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5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6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97" name="矩形 96"/>
          <p:cNvSpPr/>
          <p:nvPr/>
        </p:nvSpPr>
        <p:spPr>
          <a:xfrm>
            <a:off x="414122" y="2804205"/>
            <a:ext cx="39347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 rot="2224307">
            <a:off x="2723068" y="6031811"/>
            <a:ext cx="585707" cy="574936"/>
            <a:chOff x="10646778" y="4753862"/>
            <a:chExt cx="751521" cy="737702"/>
          </a:xfrm>
        </p:grpSpPr>
        <p:sp>
          <p:nvSpPr>
            <p:cNvPr id="99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101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2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3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73074" y="3564113"/>
            <a:ext cx="618979" cy="583096"/>
          </a:xfrm>
          <a:prstGeom prst="rect">
            <a:avLst/>
          </a:prstGeom>
        </p:spPr>
      </p:pic>
      <p:pic>
        <p:nvPicPr>
          <p:cNvPr id="105" name="图片 104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9504" y="4898200"/>
            <a:ext cx="550987" cy="519045"/>
          </a:xfrm>
          <a:prstGeom prst="rect">
            <a:avLst/>
          </a:prstGeom>
        </p:spPr>
      </p:pic>
      <p:sp>
        <p:nvSpPr>
          <p:cNvPr id="106" name="文本框 5"/>
          <p:cNvSpPr txBox="1"/>
          <p:nvPr/>
        </p:nvSpPr>
        <p:spPr>
          <a:xfrm>
            <a:off x="5067141" y="376523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59"/>
          <p:cNvSpPr txBox="1"/>
          <p:nvPr/>
        </p:nvSpPr>
        <p:spPr>
          <a:xfrm>
            <a:off x="2555170" y="519851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r>
              <a:rPr lang="zh-CN" altLang="en-US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60"/>
          <p:cNvSpPr txBox="1"/>
          <p:nvPr/>
        </p:nvSpPr>
        <p:spPr>
          <a:xfrm>
            <a:off x="7829782" y="158102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文本框 61"/>
          <p:cNvSpPr txBox="1"/>
          <p:nvPr/>
        </p:nvSpPr>
        <p:spPr>
          <a:xfrm>
            <a:off x="8954913" y="386459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97" grpId="0"/>
      <p:bldP spid="106" grpId="0"/>
      <p:bldP spid="107" grpId="0"/>
      <p:bldP spid="108" grpId="0"/>
      <p:bldP spid="1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5866366" y="4437897"/>
            <a:ext cx="1354173" cy="1354173"/>
            <a:chOff x="4328160" y="1779270"/>
            <a:chExt cx="1725930" cy="1725930"/>
          </a:xfrm>
          <a:effectLst>
            <a:outerShdw blurRad="215900" dist="76200" dir="5400000" algn="t" rotWithShape="0">
              <a:prstClr val="black">
                <a:alpha val="17000"/>
              </a:prstClr>
            </a:outerShdw>
          </a:effectLst>
        </p:grpSpPr>
        <p:sp>
          <p:nvSpPr>
            <p:cNvPr id="63" name="对角圆角矩形 62"/>
            <p:cNvSpPr/>
            <p:nvPr/>
          </p:nvSpPr>
          <p:spPr>
            <a:xfrm flipH="1">
              <a:off x="4328160" y="1779270"/>
              <a:ext cx="1725930" cy="172593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6CAB05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flipH="1">
              <a:off x="4381500" y="1809750"/>
              <a:ext cx="1634490" cy="1668780"/>
            </a:xfrm>
            <a:custGeom>
              <a:avLst/>
              <a:gdLst>
                <a:gd name="connsiteX0" fmla="*/ 862965 w 1725930"/>
                <a:gd name="connsiteY0" fmla="*/ 0 h 1708540"/>
                <a:gd name="connsiteX1" fmla="*/ 1725930 w 1725930"/>
                <a:gd name="connsiteY1" fmla="*/ 0 h 1708540"/>
                <a:gd name="connsiteX2" fmla="*/ 1725930 w 1725930"/>
                <a:gd name="connsiteY2" fmla="*/ 34 h 1708540"/>
                <a:gd name="connsiteX3" fmla="*/ 0 w 1725930"/>
                <a:gd name="connsiteY3" fmla="*/ 1708540 h 1708540"/>
                <a:gd name="connsiteX4" fmla="*/ 0 w 1725930"/>
                <a:gd name="connsiteY4" fmla="*/ 862965 h 1708540"/>
                <a:gd name="connsiteX5" fmla="*/ 862965 w 1725930"/>
                <a:gd name="connsiteY5" fmla="*/ 0 h 170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30" h="1708540">
                  <a:moveTo>
                    <a:pt x="862965" y="0"/>
                  </a:moveTo>
                  <a:lnTo>
                    <a:pt x="1725930" y="0"/>
                  </a:lnTo>
                  <a:lnTo>
                    <a:pt x="1725930" y="34"/>
                  </a:lnTo>
                  <a:lnTo>
                    <a:pt x="0" y="1708540"/>
                  </a:lnTo>
                  <a:lnTo>
                    <a:pt x="0" y="862965"/>
                  </a:lnTo>
                  <a:cubicBezTo>
                    <a:pt x="0" y="386363"/>
                    <a:pt x="386363" y="0"/>
                    <a:pt x="862965" y="0"/>
                  </a:cubicBezTo>
                  <a:close/>
                </a:path>
              </a:pathLst>
            </a:custGeom>
            <a:solidFill>
              <a:srgbClr val="99DB23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389630" y="4440888"/>
            <a:ext cx="1354173" cy="1354173"/>
            <a:chOff x="6313170" y="1809750"/>
            <a:chExt cx="1725930" cy="1725930"/>
          </a:xfrm>
          <a:effectLst>
            <a:outerShdw blurRad="241300" dist="114300" dir="5400000" algn="t" rotWithShape="0">
              <a:prstClr val="black">
                <a:alpha val="14000"/>
              </a:prstClr>
            </a:outerShdw>
          </a:effectLst>
        </p:grpSpPr>
        <p:sp>
          <p:nvSpPr>
            <p:cNvPr id="66" name="对角圆角矩形 65"/>
            <p:cNvSpPr/>
            <p:nvPr/>
          </p:nvSpPr>
          <p:spPr>
            <a:xfrm>
              <a:off x="6313170" y="1809750"/>
              <a:ext cx="1725930" cy="172593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19B4C9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6355080" y="1840230"/>
              <a:ext cx="1634490" cy="1668780"/>
            </a:xfrm>
            <a:custGeom>
              <a:avLst/>
              <a:gdLst>
                <a:gd name="connsiteX0" fmla="*/ 862965 w 1725930"/>
                <a:gd name="connsiteY0" fmla="*/ 0 h 1708540"/>
                <a:gd name="connsiteX1" fmla="*/ 1725930 w 1725930"/>
                <a:gd name="connsiteY1" fmla="*/ 0 h 1708540"/>
                <a:gd name="connsiteX2" fmla="*/ 1725930 w 1725930"/>
                <a:gd name="connsiteY2" fmla="*/ 34 h 1708540"/>
                <a:gd name="connsiteX3" fmla="*/ 0 w 1725930"/>
                <a:gd name="connsiteY3" fmla="*/ 1708540 h 1708540"/>
                <a:gd name="connsiteX4" fmla="*/ 0 w 1725930"/>
                <a:gd name="connsiteY4" fmla="*/ 862965 h 1708540"/>
                <a:gd name="connsiteX5" fmla="*/ 862965 w 1725930"/>
                <a:gd name="connsiteY5" fmla="*/ 0 h 170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30" h="1708540">
                  <a:moveTo>
                    <a:pt x="862965" y="0"/>
                  </a:moveTo>
                  <a:lnTo>
                    <a:pt x="1725930" y="0"/>
                  </a:lnTo>
                  <a:lnTo>
                    <a:pt x="1725930" y="34"/>
                  </a:lnTo>
                  <a:lnTo>
                    <a:pt x="0" y="1708540"/>
                  </a:lnTo>
                  <a:lnTo>
                    <a:pt x="0" y="862965"/>
                  </a:lnTo>
                  <a:cubicBezTo>
                    <a:pt x="0" y="386363"/>
                    <a:pt x="386363" y="0"/>
                    <a:pt x="862965" y="0"/>
                  </a:cubicBezTo>
                  <a:close/>
                </a:path>
              </a:pathLst>
            </a:custGeom>
            <a:solidFill>
              <a:srgbClr val="22F1F6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832180" y="4440009"/>
            <a:ext cx="1354173" cy="1354173"/>
            <a:chOff x="4328160" y="1779270"/>
            <a:chExt cx="1725930" cy="1725930"/>
          </a:xfrm>
          <a:effectLst>
            <a:outerShdw blurRad="254000" dist="889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69" name="对角圆角矩形 68"/>
            <p:cNvSpPr/>
            <p:nvPr/>
          </p:nvSpPr>
          <p:spPr>
            <a:xfrm flipH="1">
              <a:off x="4328160" y="1779270"/>
              <a:ext cx="1725930" cy="172593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6CAB05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 flipH="1">
              <a:off x="4381500" y="1809750"/>
              <a:ext cx="1634490" cy="1668780"/>
            </a:xfrm>
            <a:custGeom>
              <a:avLst/>
              <a:gdLst>
                <a:gd name="connsiteX0" fmla="*/ 862965 w 1725930"/>
                <a:gd name="connsiteY0" fmla="*/ 0 h 1708540"/>
                <a:gd name="connsiteX1" fmla="*/ 1725930 w 1725930"/>
                <a:gd name="connsiteY1" fmla="*/ 0 h 1708540"/>
                <a:gd name="connsiteX2" fmla="*/ 1725930 w 1725930"/>
                <a:gd name="connsiteY2" fmla="*/ 34 h 1708540"/>
                <a:gd name="connsiteX3" fmla="*/ 0 w 1725930"/>
                <a:gd name="connsiteY3" fmla="*/ 1708540 h 1708540"/>
                <a:gd name="connsiteX4" fmla="*/ 0 w 1725930"/>
                <a:gd name="connsiteY4" fmla="*/ 862965 h 1708540"/>
                <a:gd name="connsiteX5" fmla="*/ 862965 w 1725930"/>
                <a:gd name="connsiteY5" fmla="*/ 0 h 170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30" h="1708540">
                  <a:moveTo>
                    <a:pt x="862965" y="0"/>
                  </a:moveTo>
                  <a:lnTo>
                    <a:pt x="1725930" y="0"/>
                  </a:lnTo>
                  <a:lnTo>
                    <a:pt x="1725930" y="34"/>
                  </a:lnTo>
                  <a:lnTo>
                    <a:pt x="0" y="1708540"/>
                  </a:lnTo>
                  <a:lnTo>
                    <a:pt x="0" y="862965"/>
                  </a:lnTo>
                  <a:cubicBezTo>
                    <a:pt x="0" y="386363"/>
                    <a:pt x="386363" y="0"/>
                    <a:pt x="862965" y="0"/>
                  </a:cubicBezTo>
                  <a:close/>
                </a:path>
              </a:pathLst>
            </a:custGeom>
            <a:solidFill>
              <a:srgbClr val="99DB23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flipV="1">
            <a:off x="7346092" y="4437897"/>
            <a:ext cx="1354173" cy="1354173"/>
            <a:chOff x="4328160" y="1779270"/>
            <a:chExt cx="1725930" cy="1725930"/>
          </a:xfrm>
          <a:effectLst>
            <a:outerShdw blurRad="228600" dist="76200" dir="5400000" algn="t" rotWithShape="0">
              <a:prstClr val="black">
                <a:alpha val="16000"/>
              </a:prstClr>
            </a:outerShdw>
          </a:effectLst>
        </p:grpSpPr>
        <p:sp>
          <p:nvSpPr>
            <p:cNvPr id="72" name="对角圆角矩形 71"/>
            <p:cNvSpPr/>
            <p:nvPr/>
          </p:nvSpPr>
          <p:spPr>
            <a:xfrm flipH="1">
              <a:off x="4328160" y="1779270"/>
              <a:ext cx="1725930" cy="172593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3A303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 flipH="1">
              <a:off x="4396442" y="1809750"/>
              <a:ext cx="1634490" cy="1668780"/>
            </a:xfrm>
            <a:custGeom>
              <a:avLst/>
              <a:gdLst>
                <a:gd name="connsiteX0" fmla="*/ 862965 w 1725930"/>
                <a:gd name="connsiteY0" fmla="*/ 0 h 1708540"/>
                <a:gd name="connsiteX1" fmla="*/ 1725930 w 1725930"/>
                <a:gd name="connsiteY1" fmla="*/ 0 h 1708540"/>
                <a:gd name="connsiteX2" fmla="*/ 1725930 w 1725930"/>
                <a:gd name="connsiteY2" fmla="*/ 34 h 1708540"/>
                <a:gd name="connsiteX3" fmla="*/ 0 w 1725930"/>
                <a:gd name="connsiteY3" fmla="*/ 1708540 h 1708540"/>
                <a:gd name="connsiteX4" fmla="*/ 0 w 1725930"/>
                <a:gd name="connsiteY4" fmla="*/ 862965 h 1708540"/>
                <a:gd name="connsiteX5" fmla="*/ 862965 w 1725930"/>
                <a:gd name="connsiteY5" fmla="*/ 0 h 170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30" h="1708540">
                  <a:moveTo>
                    <a:pt x="862965" y="0"/>
                  </a:moveTo>
                  <a:lnTo>
                    <a:pt x="1725930" y="0"/>
                  </a:lnTo>
                  <a:lnTo>
                    <a:pt x="1725930" y="34"/>
                  </a:lnTo>
                  <a:lnTo>
                    <a:pt x="0" y="1708540"/>
                  </a:lnTo>
                  <a:lnTo>
                    <a:pt x="0" y="862965"/>
                  </a:lnTo>
                  <a:cubicBezTo>
                    <a:pt x="0" y="386363"/>
                    <a:pt x="386363" y="0"/>
                    <a:pt x="862965" y="0"/>
                  </a:cubicBezTo>
                  <a:close/>
                </a:path>
              </a:pathLst>
            </a:custGeom>
            <a:solidFill>
              <a:srgbClr val="FEDE58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 flipH="1">
            <a:off x="8849732" y="4434910"/>
            <a:ext cx="1354173" cy="1354173"/>
            <a:chOff x="6313170" y="1809750"/>
            <a:chExt cx="1725930" cy="1725930"/>
          </a:xfrm>
          <a:effectLst>
            <a:outerShdw blurRad="190500" dist="635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75" name="对角圆角矩形 74"/>
            <p:cNvSpPr/>
            <p:nvPr/>
          </p:nvSpPr>
          <p:spPr>
            <a:xfrm>
              <a:off x="6313170" y="1809750"/>
              <a:ext cx="1725930" cy="172593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19B4C9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6355080" y="1840230"/>
              <a:ext cx="1634490" cy="1668780"/>
            </a:xfrm>
            <a:custGeom>
              <a:avLst/>
              <a:gdLst>
                <a:gd name="connsiteX0" fmla="*/ 862965 w 1725930"/>
                <a:gd name="connsiteY0" fmla="*/ 0 h 1708540"/>
                <a:gd name="connsiteX1" fmla="*/ 1725930 w 1725930"/>
                <a:gd name="connsiteY1" fmla="*/ 0 h 1708540"/>
                <a:gd name="connsiteX2" fmla="*/ 1725930 w 1725930"/>
                <a:gd name="connsiteY2" fmla="*/ 34 h 1708540"/>
                <a:gd name="connsiteX3" fmla="*/ 0 w 1725930"/>
                <a:gd name="connsiteY3" fmla="*/ 1708540 h 1708540"/>
                <a:gd name="connsiteX4" fmla="*/ 0 w 1725930"/>
                <a:gd name="connsiteY4" fmla="*/ 862965 h 1708540"/>
                <a:gd name="connsiteX5" fmla="*/ 862965 w 1725930"/>
                <a:gd name="connsiteY5" fmla="*/ 0 h 170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30" h="1708540">
                  <a:moveTo>
                    <a:pt x="862965" y="0"/>
                  </a:moveTo>
                  <a:lnTo>
                    <a:pt x="1725930" y="0"/>
                  </a:lnTo>
                  <a:lnTo>
                    <a:pt x="1725930" y="34"/>
                  </a:lnTo>
                  <a:lnTo>
                    <a:pt x="0" y="1708540"/>
                  </a:lnTo>
                  <a:lnTo>
                    <a:pt x="0" y="862965"/>
                  </a:lnTo>
                  <a:cubicBezTo>
                    <a:pt x="0" y="386363"/>
                    <a:pt x="386363" y="0"/>
                    <a:pt x="862965" y="0"/>
                  </a:cubicBezTo>
                  <a:close/>
                </a:path>
              </a:pathLst>
            </a:custGeom>
            <a:solidFill>
              <a:srgbClr val="22F1F6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 flipV="1">
            <a:off x="1231507" y="4456483"/>
            <a:ext cx="1354173" cy="1354173"/>
            <a:chOff x="4328160" y="1779270"/>
            <a:chExt cx="1725930" cy="1725930"/>
          </a:xfrm>
          <a:effectLst>
            <a:outerShdw blurRad="228600" dist="76200" dir="5400000" algn="t" rotWithShape="0">
              <a:prstClr val="black">
                <a:alpha val="16000"/>
              </a:prstClr>
            </a:outerShdw>
          </a:effectLst>
        </p:grpSpPr>
        <p:sp>
          <p:nvSpPr>
            <p:cNvPr id="78" name="对角圆角矩形 77"/>
            <p:cNvSpPr/>
            <p:nvPr/>
          </p:nvSpPr>
          <p:spPr>
            <a:xfrm flipH="1">
              <a:off x="4328160" y="1779270"/>
              <a:ext cx="1725930" cy="172593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3A303"/>
            </a:solidFill>
            <a:ln w="635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 flipH="1">
              <a:off x="4396442" y="1809750"/>
              <a:ext cx="1634490" cy="1668780"/>
            </a:xfrm>
            <a:custGeom>
              <a:avLst/>
              <a:gdLst>
                <a:gd name="connsiteX0" fmla="*/ 862965 w 1725930"/>
                <a:gd name="connsiteY0" fmla="*/ 0 h 1708540"/>
                <a:gd name="connsiteX1" fmla="*/ 1725930 w 1725930"/>
                <a:gd name="connsiteY1" fmla="*/ 0 h 1708540"/>
                <a:gd name="connsiteX2" fmla="*/ 1725930 w 1725930"/>
                <a:gd name="connsiteY2" fmla="*/ 34 h 1708540"/>
                <a:gd name="connsiteX3" fmla="*/ 0 w 1725930"/>
                <a:gd name="connsiteY3" fmla="*/ 1708540 h 1708540"/>
                <a:gd name="connsiteX4" fmla="*/ 0 w 1725930"/>
                <a:gd name="connsiteY4" fmla="*/ 862965 h 1708540"/>
                <a:gd name="connsiteX5" fmla="*/ 862965 w 1725930"/>
                <a:gd name="connsiteY5" fmla="*/ 0 h 170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30" h="1708540">
                  <a:moveTo>
                    <a:pt x="862965" y="0"/>
                  </a:moveTo>
                  <a:lnTo>
                    <a:pt x="1725930" y="0"/>
                  </a:lnTo>
                  <a:lnTo>
                    <a:pt x="1725930" y="34"/>
                  </a:lnTo>
                  <a:lnTo>
                    <a:pt x="0" y="1708540"/>
                  </a:lnTo>
                  <a:lnTo>
                    <a:pt x="0" y="862965"/>
                  </a:lnTo>
                  <a:cubicBezTo>
                    <a:pt x="0" y="386363"/>
                    <a:pt x="386363" y="0"/>
                    <a:pt x="862965" y="0"/>
                  </a:cubicBezTo>
                  <a:close/>
                </a:path>
              </a:pathLst>
            </a:custGeom>
            <a:solidFill>
              <a:srgbClr val="FEDE58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0" name="TextBox 285"/>
          <p:cNvSpPr txBox="1"/>
          <p:nvPr/>
        </p:nvSpPr>
        <p:spPr>
          <a:xfrm>
            <a:off x="7816075" y="3737058"/>
            <a:ext cx="147417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严格要求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</a:t>
            </a:r>
            <a:endParaRPr lang="en-US" altLang="zh-CN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b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81" name="TextBox 315"/>
          <p:cNvSpPr txBox="1"/>
          <p:nvPr/>
        </p:nvSpPr>
        <p:spPr>
          <a:xfrm>
            <a:off x="1481213" y="3737058"/>
            <a:ext cx="19929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培养勇敢坚韧</a:t>
            </a:r>
            <a:endParaRPr lang="en-US" altLang="zh-CN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有抱负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的人</a:t>
            </a:r>
            <a:b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82" name="TextBox 316"/>
          <p:cNvSpPr txBox="1"/>
          <p:nvPr/>
        </p:nvSpPr>
        <p:spPr>
          <a:xfrm>
            <a:off x="3149085" y="6033410"/>
            <a:ext cx="20247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</a:t>
            </a:r>
            <a:b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83" name="TextBox 317"/>
          <p:cNvSpPr txBox="1"/>
          <p:nvPr/>
        </p:nvSpPr>
        <p:spPr>
          <a:xfrm>
            <a:off x="4581507" y="3658999"/>
            <a:ext cx="22799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素质</a:t>
            </a:r>
            <a:b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84" name="TextBox 318"/>
          <p:cNvSpPr txBox="1"/>
          <p:nvPr/>
        </p:nvSpPr>
        <p:spPr>
          <a:xfrm>
            <a:off x="6120510" y="6044562"/>
            <a:ext cx="16074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b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85" name="TextBox 351"/>
          <p:cNvSpPr txBox="1"/>
          <p:nvPr/>
        </p:nvSpPr>
        <p:spPr>
          <a:xfrm>
            <a:off x="9262835" y="6066864"/>
            <a:ext cx="12618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让每一</a:t>
            </a: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位孩子</a:t>
            </a:r>
            <a:endParaRPr lang="en-US" altLang="zh-CN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</a:t>
            </a:r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健康成功</a:t>
            </a:r>
            <a:r>
              <a:rPr lang="en-US" altLang="zh-CN" sz="1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86" name="TextBox 1"/>
          <p:cNvSpPr txBox="1"/>
          <p:nvPr/>
        </p:nvSpPr>
        <p:spPr>
          <a:xfrm>
            <a:off x="5310893" y="1640128"/>
            <a:ext cx="19240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 smtClean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班级管理</a:t>
            </a:r>
            <a:r>
              <a:rPr lang="zh-CN" altLang="en-US" sz="3200" dirty="0">
                <a:solidFill>
                  <a:srgbClr val="20B6BE"/>
                </a:solidFill>
                <a:latin typeface="Calibri"/>
                <a:ea typeface="宋体"/>
              </a:rPr>
              <a:t/>
            </a:r>
            <a:br>
              <a:rPr lang="zh-CN" altLang="en-US" sz="3200" dirty="0">
                <a:solidFill>
                  <a:srgbClr val="20B6BE"/>
                </a:solidFill>
                <a:latin typeface="Calibri"/>
                <a:ea typeface="宋体"/>
              </a:rPr>
            </a:br>
            <a:endParaRPr lang="zh-CN" altLang="en-US" sz="3200" dirty="0">
              <a:solidFill>
                <a:srgbClr val="20B6BE"/>
              </a:solidFill>
              <a:latin typeface="Calibri"/>
              <a:ea typeface="宋体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3061841" y="1640849"/>
            <a:ext cx="1284559" cy="1284558"/>
            <a:chOff x="2132930" y="1035327"/>
            <a:chExt cx="1307248" cy="1307248"/>
          </a:xfrm>
        </p:grpSpPr>
        <p:grpSp>
          <p:nvGrpSpPr>
            <p:cNvPr id="88" name="组合 87"/>
            <p:cNvGrpSpPr/>
            <p:nvPr/>
          </p:nvGrpSpPr>
          <p:grpSpPr>
            <a:xfrm rot="20755360">
              <a:off x="2132930" y="1035327"/>
              <a:ext cx="1307248" cy="1307248"/>
              <a:chOff x="5153025" y="4019551"/>
              <a:chExt cx="1866899" cy="1866899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5566468" y="4396051"/>
                <a:ext cx="1047657" cy="1047657"/>
              </a:xfrm>
              <a:prstGeom prst="ellipse">
                <a:avLst/>
              </a:prstGeom>
              <a:solidFill>
                <a:srgbClr val="FFC000"/>
              </a:solidFill>
              <a:ln w="22225" cap="flat" cmpd="sng" algn="ctr">
                <a:solidFill>
                  <a:srgbClr val="FFC000"/>
                </a:solidFill>
                <a:prstDash val="solid"/>
                <a:miter lim="800000"/>
              </a:ln>
              <a:effectLst>
                <a:innerShdw blurRad="241300" dist="76200">
                  <a:srgbClr val="FFFF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91" name="组合 90"/>
              <p:cNvGrpSpPr/>
              <p:nvPr/>
            </p:nvGrpSpPr>
            <p:grpSpPr>
              <a:xfrm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101" name="直接连接符 100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2" name="直接连接符 101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92" name="组合 91"/>
              <p:cNvGrpSpPr/>
              <p:nvPr/>
            </p:nvGrpSpPr>
            <p:grpSpPr>
              <a:xfrm rot="16200000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99" name="直接连接符 98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0" name="直接连接符 99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93" name="组合 92"/>
              <p:cNvGrpSpPr/>
              <p:nvPr/>
            </p:nvGrpSpPr>
            <p:grpSpPr>
              <a:xfrm rot="2700000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8" name="直接连接符 97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94" name="组合 93"/>
              <p:cNvGrpSpPr/>
              <p:nvPr/>
            </p:nvGrpSpPr>
            <p:grpSpPr>
              <a:xfrm rot="18900000" flipH="1">
                <a:off x="6050915" y="4019551"/>
                <a:ext cx="71120" cy="1866899"/>
                <a:chOff x="6072187" y="3914775"/>
                <a:chExt cx="0" cy="2143125"/>
              </a:xfrm>
            </p:grpSpPr>
            <p:cxnSp>
              <p:nvCxnSpPr>
                <p:cNvPr id="95" name="直接连接符 94"/>
                <p:cNvCxnSpPr/>
                <p:nvPr/>
              </p:nvCxnSpPr>
              <p:spPr>
                <a:xfrm>
                  <a:off x="6072187" y="3914775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6" name="直接连接符 95"/>
                <p:cNvCxnSpPr/>
                <p:nvPr/>
              </p:nvCxnSpPr>
              <p:spPr>
                <a:xfrm>
                  <a:off x="6072187" y="5810250"/>
                  <a:ext cx="0" cy="247650"/>
                </a:xfrm>
                <a:prstGeom prst="line">
                  <a:avLst/>
                </a:prstGeom>
                <a:noFill/>
                <a:ln w="88900" cap="rnd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89" name="弧形 88"/>
            <p:cNvSpPr/>
            <p:nvPr/>
          </p:nvSpPr>
          <p:spPr>
            <a:xfrm>
              <a:off x="2477044" y="1366932"/>
              <a:ext cx="594214" cy="594214"/>
            </a:xfrm>
            <a:prstGeom prst="arc">
              <a:avLst/>
            </a:prstGeom>
            <a:noFill/>
            <a:ln w="50800" cap="rnd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4346209" y="2175780"/>
            <a:ext cx="3959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点击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</a:t>
            </a:r>
            <a:r>
              <a:rPr lang="zh-CN" altLang="en-US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概括</a:t>
            </a:r>
            <a:endParaRPr lang="en-US" altLang="zh-CN" sz="12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精炼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，言简意赅的说明内容</a:t>
            </a:r>
            <a:r>
              <a:rPr lang="en-US" altLang="zh-CN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</a:t>
            </a:r>
            <a:r>
              <a:rPr lang="zh-CN" altLang="en-US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20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，文字内容需概括精炼，言简意赅的说明内容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008509" y="3912168"/>
            <a:ext cx="479565" cy="414075"/>
            <a:chOff x="7703161" y="1430319"/>
            <a:chExt cx="479565" cy="414075"/>
          </a:xfrm>
        </p:grpSpPr>
        <p:sp>
          <p:nvSpPr>
            <p:cNvPr id="105" name="五角星 2"/>
            <p:cNvSpPr/>
            <p:nvPr/>
          </p:nvSpPr>
          <p:spPr>
            <a:xfrm rot="20227648" flipH="1">
              <a:off x="7703161" y="1430319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92D050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6" name="文本框 56"/>
            <p:cNvSpPr txBox="1"/>
            <p:nvPr/>
          </p:nvSpPr>
          <p:spPr>
            <a:xfrm>
              <a:off x="7739896" y="1477012"/>
              <a:ext cx="44283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01</a:t>
              </a:r>
              <a:endParaRPr kumimoji="0" lang="zh-CN" altLang="en-US" sz="16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 rot="2988078">
            <a:off x="2801904" y="6185193"/>
            <a:ext cx="411662" cy="442831"/>
            <a:chOff x="7703161" y="1418848"/>
            <a:chExt cx="411662" cy="442830"/>
          </a:xfrm>
        </p:grpSpPr>
        <p:sp>
          <p:nvSpPr>
            <p:cNvPr id="108" name="五角星 2"/>
            <p:cNvSpPr/>
            <p:nvPr/>
          </p:nvSpPr>
          <p:spPr>
            <a:xfrm rot="20227648" flipH="1">
              <a:off x="7703161" y="1430319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1CD8EC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9" name="文本框 59"/>
            <p:cNvSpPr txBox="1"/>
            <p:nvPr/>
          </p:nvSpPr>
          <p:spPr>
            <a:xfrm rot="18846234">
              <a:off x="7703628" y="1470986"/>
              <a:ext cx="44283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02</a:t>
              </a:r>
              <a:endParaRPr kumimoji="0" lang="zh-CN" altLang="en-US" sz="16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4208420" y="3907535"/>
            <a:ext cx="456705" cy="414075"/>
            <a:chOff x="7703161" y="1430319"/>
            <a:chExt cx="456705" cy="414075"/>
          </a:xfrm>
        </p:grpSpPr>
        <p:sp>
          <p:nvSpPr>
            <p:cNvPr id="111" name="五角星 2"/>
            <p:cNvSpPr/>
            <p:nvPr/>
          </p:nvSpPr>
          <p:spPr>
            <a:xfrm rot="20227648" flipH="1">
              <a:off x="7703161" y="1430319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C000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2" name="文本框 62"/>
            <p:cNvSpPr txBox="1"/>
            <p:nvPr/>
          </p:nvSpPr>
          <p:spPr>
            <a:xfrm>
              <a:off x="7717036" y="1477012"/>
              <a:ext cx="44283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03</a:t>
              </a:r>
              <a:endParaRPr kumimoji="0" lang="zh-CN" altLang="en-US" sz="16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793871" y="6289701"/>
            <a:ext cx="468135" cy="414075"/>
            <a:chOff x="7703161" y="1430319"/>
            <a:chExt cx="468135" cy="414075"/>
          </a:xfrm>
        </p:grpSpPr>
        <p:sp>
          <p:nvSpPr>
            <p:cNvPr id="114" name="五角星 2"/>
            <p:cNvSpPr/>
            <p:nvPr/>
          </p:nvSpPr>
          <p:spPr>
            <a:xfrm rot="20227648" flipH="1">
              <a:off x="7703161" y="1430319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8FA7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5" name="文本框 65"/>
            <p:cNvSpPr txBox="1"/>
            <p:nvPr/>
          </p:nvSpPr>
          <p:spPr>
            <a:xfrm>
              <a:off x="7728466" y="1477012"/>
              <a:ext cx="44283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04</a:t>
              </a:r>
              <a:endParaRPr kumimoji="0" lang="zh-CN" altLang="en-US" sz="16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376135" y="3901854"/>
            <a:ext cx="468135" cy="414075"/>
            <a:chOff x="7703161" y="1430319"/>
            <a:chExt cx="468135" cy="414075"/>
          </a:xfrm>
        </p:grpSpPr>
        <p:sp>
          <p:nvSpPr>
            <p:cNvPr id="117" name="五角星 2"/>
            <p:cNvSpPr/>
            <p:nvPr/>
          </p:nvSpPr>
          <p:spPr>
            <a:xfrm rot="20227648" flipH="1">
              <a:off x="7703161" y="1430319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8" name="文本框 68"/>
            <p:cNvSpPr txBox="1"/>
            <p:nvPr/>
          </p:nvSpPr>
          <p:spPr>
            <a:xfrm>
              <a:off x="7728466" y="1477012"/>
              <a:ext cx="44283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05</a:t>
              </a:r>
              <a:endParaRPr kumimoji="0" lang="zh-CN" altLang="en-US" sz="16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 rot="2988078">
            <a:off x="8909056" y="6170325"/>
            <a:ext cx="411662" cy="442831"/>
            <a:chOff x="7703161" y="1418848"/>
            <a:chExt cx="411662" cy="442830"/>
          </a:xfrm>
        </p:grpSpPr>
        <p:sp>
          <p:nvSpPr>
            <p:cNvPr id="120" name="五角星 2"/>
            <p:cNvSpPr/>
            <p:nvPr/>
          </p:nvSpPr>
          <p:spPr>
            <a:xfrm rot="20227648" flipH="1">
              <a:off x="7703161" y="1430319"/>
              <a:ext cx="411662" cy="4140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1CD8EC"/>
            </a:solidFill>
            <a:ln w="63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1" name="文本框 71"/>
            <p:cNvSpPr txBox="1"/>
            <p:nvPr/>
          </p:nvSpPr>
          <p:spPr>
            <a:xfrm rot="18846234">
              <a:off x="7703628" y="1470986"/>
              <a:ext cx="44283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 w="254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方正超粗黑简体" panose="03000509000000000000" pitchFamily="65" charset="-122"/>
                </a:rPr>
                <a:t>02</a:t>
              </a:r>
              <a:endParaRPr kumimoji="0" lang="zh-CN" altLang="en-US" sz="1600" b="0" i="0" u="none" strike="noStrike" kern="0" cap="none" spc="0" normalizeH="0" baseline="0" noProof="0" dirty="0" smtClean="0">
                <a:ln w="2540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方正超粗黑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0" dur="14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22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5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5" presetClass="entr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5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5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5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5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grpId="0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15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grpId="0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10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0" dur="14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22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5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5" presetClass="entr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5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5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5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5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grpId="0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15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grpId="0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10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694420" y="1927280"/>
            <a:ext cx="4817525" cy="4817525"/>
            <a:chOff x="3051715" y="1629522"/>
            <a:chExt cx="7107908" cy="7107908"/>
          </a:xfrm>
        </p:grpSpPr>
        <p:sp>
          <p:nvSpPr>
            <p:cNvPr id="81" name="弧形 80"/>
            <p:cNvSpPr/>
            <p:nvPr/>
          </p:nvSpPr>
          <p:spPr>
            <a:xfrm>
              <a:off x="3649687" y="2170235"/>
              <a:ext cx="5852160" cy="5852160"/>
            </a:xfrm>
            <a:prstGeom prst="arc">
              <a:avLst>
                <a:gd name="adj1" fmla="val 10783137"/>
                <a:gd name="adj2" fmla="val 21423404"/>
              </a:avLst>
            </a:prstGeom>
            <a:noFill/>
            <a:ln w="38100" cap="flat" cmpd="sng" algn="ctr">
              <a:solidFill>
                <a:srgbClr val="64E4F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弧形 81"/>
            <p:cNvSpPr/>
            <p:nvPr/>
          </p:nvSpPr>
          <p:spPr>
            <a:xfrm>
              <a:off x="3473839" y="2023989"/>
              <a:ext cx="6197699" cy="6197699"/>
            </a:xfrm>
            <a:prstGeom prst="arc">
              <a:avLst>
                <a:gd name="adj1" fmla="val 10783137"/>
                <a:gd name="adj2" fmla="val 21575808"/>
              </a:avLst>
            </a:prstGeom>
            <a:noFill/>
            <a:ln w="38100" cap="flat" cmpd="sng" algn="ctr">
              <a:solidFill>
                <a:srgbClr val="AEE34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弧形 82"/>
            <p:cNvSpPr/>
            <p:nvPr/>
          </p:nvSpPr>
          <p:spPr>
            <a:xfrm>
              <a:off x="3321439" y="1895035"/>
              <a:ext cx="6525946" cy="6525946"/>
            </a:xfrm>
            <a:prstGeom prst="arc">
              <a:avLst>
                <a:gd name="adj1" fmla="val 10783137"/>
                <a:gd name="adj2" fmla="val 68847"/>
              </a:avLst>
            </a:prstGeom>
            <a:noFill/>
            <a:ln w="38100" cap="flat" cmpd="sng" algn="ctr">
              <a:solidFill>
                <a:srgbClr val="FFD347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弧形 83"/>
            <p:cNvSpPr/>
            <p:nvPr/>
          </p:nvSpPr>
          <p:spPr>
            <a:xfrm>
              <a:off x="3169038" y="1766082"/>
              <a:ext cx="6819022" cy="6819022"/>
            </a:xfrm>
            <a:prstGeom prst="arc">
              <a:avLst>
                <a:gd name="adj1" fmla="val 10783137"/>
                <a:gd name="adj2" fmla="val 77825"/>
              </a:avLst>
            </a:prstGeom>
            <a:noFill/>
            <a:ln w="38100" cap="flat" cmpd="sng" algn="ctr">
              <a:solidFill>
                <a:srgbClr val="FDA155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弧形 84"/>
            <p:cNvSpPr/>
            <p:nvPr/>
          </p:nvSpPr>
          <p:spPr>
            <a:xfrm>
              <a:off x="3051715" y="1629522"/>
              <a:ext cx="7107908" cy="7107908"/>
            </a:xfrm>
            <a:prstGeom prst="arc">
              <a:avLst>
                <a:gd name="adj1" fmla="val 10783137"/>
                <a:gd name="adj2" fmla="val 191996"/>
              </a:avLst>
            </a:prstGeom>
            <a:noFill/>
            <a:ln w="38100" cap="flat" cmpd="sng" algn="ctr">
              <a:solidFill>
                <a:srgbClr val="FF9FA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6" name="任意多边形 85"/>
          <p:cNvSpPr/>
          <p:nvPr/>
        </p:nvSpPr>
        <p:spPr>
          <a:xfrm rot="5400000">
            <a:off x="940399" y="1925973"/>
            <a:ext cx="1975995" cy="4720095"/>
          </a:xfrm>
          <a:custGeom>
            <a:avLst/>
            <a:gdLst>
              <a:gd name="connsiteX0" fmla="*/ 0 w 1975995"/>
              <a:gd name="connsiteY0" fmla="*/ 1141593 h 4720095"/>
              <a:gd name="connsiteX1" fmla="*/ 0 w 1975995"/>
              <a:gd name="connsiteY1" fmla="*/ 987997 h 4720095"/>
              <a:gd name="connsiteX2" fmla="*/ 987997 w 1975995"/>
              <a:gd name="connsiteY2" fmla="*/ 0 h 4720095"/>
              <a:gd name="connsiteX3" fmla="*/ 1975994 w 1975995"/>
              <a:gd name="connsiteY3" fmla="*/ 987997 h 4720095"/>
              <a:gd name="connsiteX4" fmla="*/ 1975994 w 1975995"/>
              <a:gd name="connsiteY4" fmla="*/ 1095950 h 4720095"/>
              <a:gd name="connsiteX5" fmla="*/ 1975995 w 1975995"/>
              <a:gd name="connsiteY5" fmla="*/ 1095950 h 4720095"/>
              <a:gd name="connsiteX6" fmla="*/ 1975995 w 1975995"/>
              <a:gd name="connsiteY6" fmla="*/ 4720095 h 4720095"/>
              <a:gd name="connsiteX7" fmla="*/ 2815 w 1975995"/>
              <a:gd name="connsiteY7" fmla="*/ 4720095 h 4720095"/>
              <a:gd name="connsiteX8" fmla="*/ 2815 w 1975995"/>
              <a:gd name="connsiteY8" fmla="*/ 1197340 h 472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5995" h="4720095">
                <a:moveTo>
                  <a:pt x="0" y="1141593"/>
                </a:moveTo>
                <a:lnTo>
                  <a:pt x="0" y="987997"/>
                </a:lnTo>
                <a:cubicBezTo>
                  <a:pt x="0" y="442341"/>
                  <a:pt x="442341" y="0"/>
                  <a:pt x="987997" y="0"/>
                </a:cubicBezTo>
                <a:cubicBezTo>
                  <a:pt x="1533653" y="0"/>
                  <a:pt x="1975994" y="442341"/>
                  <a:pt x="1975994" y="987997"/>
                </a:cubicBezTo>
                <a:lnTo>
                  <a:pt x="1975994" y="1095950"/>
                </a:lnTo>
                <a:lnTo>
                  <a:pt x="1975995" y="1095950"/>
                </a:lnTo>
                <a:lnTo>
                  <a:pt x="1975995" y="4720095"/>
                </a:lnTo>
                <a:lnTo>
                  <a:pt x="2815" y="4720095"/>
                </a:lnTo>
                <a:lnTo>
                  <a:pt x="2815" y="1197340"/>
                </a:lnTo>
                <a:close/>
              </a:path>
            </a:pathLst>
          </a:custGeom>
          <a:solidFill>
            <a:srgbClr val="20B6B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679080" y="3653664"/>
            <a:ext cx="1172591" cy="1179462"/>
            <a:chOff x="1267237" y="4149067"/>
            <a:chExt cx="1172591" cy="1179462"/>
          </a:xfrm>
        </p:grpSpPr>
        <p:sp>
          <p:nvSpPr>
            <p:cNvPr id="88" name="五角星 2"/>
            <p:cNvSpPr/>
            <p:nvPr/>
          </p:nvSpPr>
          <p:spPr>
            <a:xfrm rot="1013228">
              <a:off x="1267237" y="4149067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92D050"/>
            </a:solidFill>
            <a:ln w="63500" cap="flat" cmpd="sng" algn="ctr">
              <a:noFill/>
              <a:prstDash val="solid"/>
              <a:miter lim="800000"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文本框 4"/>
            <p:cNvSpPr txBox="1"/>
            <p:nvPr/>
          </p:nvSpPr>
          <p:spPr>
            <a:xfrm>
              <a:off x="1496257" y="4521472"/>
              <a:ext cx="64312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 w="25400">
                    <a:solidFill>
                      <a:srgbClr val="FF8FA7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 w="25400">
                  <a:solidFill>
                    <a:srgbClr val="FF8FA7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sp>
        <p:nvSpPr>
          <p:cNvPr id="90" name="椭圆 89"/>
          <p:cNvSpPr/>
          <p:nvPr/>
        </p:nvSpPr>
        <p:spPr>
          <a:xfrm>
            <a:off x="2462167" y="3458762"/>
            <a:ext cx="1643449" cy="1643449"/>
          </a:xfrm>
          <a:prstGeom prst="ellipse">
            <a:avLst/>
          </a:prstGeom>
          <a:noFill/>
          <a:ln w="12700" cap="flat" cmpd="sng" algn="ctr">
            <a:solidFill>
              <a:srgbClr val="D6F133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1" name="十字星 90"/>
          <p:cNvSpPr/>
          <p:nvPr/>
        </p:nvSpPr>
        <p:spPr>
          <a:xfrm rot="20953261">
            <a:off x="4634724" y="1680403"/>
            <a:ext cx="566841" cy="566841"/>
          </a:xfrm>
          <a:prstGeom prst="star4">
            <a:avLst/>
          </a:prstGeom>
          <a:solidFill>
            <a:srgbClr val="FF85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2" name="文本框 1"/>
          <p:cNvSpPr txBox="1"/>
          <p:nvPr/>
        </p:nvSpPr>
        <p:spPr>
          <a:xfrm>
            <a:off x="177407" y="3646663"/>
            <a:ext cx="2239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本班的</a:t>
            </a:r>
            <a:endParaRPr lang="en-US" altLang="zh-CN" sz="36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  <a:endParaRPr lang="zh-CN" altLang="en-US" sz="3600" b="1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194184" y="4641727"/>
            <a:ext cx="1177219" cy="1194956"/>
            <a:chOff x="9272337" y="-1404832"/>
            <a:chExt cx="1597009" cy="1621072"/>
          </a:xfrm>
        </p:grpSpPr>
        <p:sp>
          <p:nvSpPr>
            <p:cNvPr id="94" name="椭圆 93"/>
            <p:cNvSpPr/>
            <p:nvPr/>
          </p:nvSpPr>
          <p:spPr>
            <a:xfrm>
              <a:off x="9272337" y="-1377658"/>
              <a:ext cx="1593898" cy="1593898"/>
            </a:xfrm>
            <a:prstGeom prst="ellipse">
              <a:avLst/>
            </a:prstGeom>
            <a:solidFill>
              <a:srgbClr val="20B6BE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9272337" y="-1404832"/>
              <a:ext cx="1597009" cy="1597009"/>
              <a:chOff x="9437178" y="1562958"/>
              <a:chExt cx="1597009" cy="1597009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22F1F6"/>
                  </a:gs>
                  <a:gs pos="40000">
                    <a:srgbClr val="22F1F6"/>
                  </a:gs>
                  <a:gs pos="100000">
                    <a:srgbClr val="20B6BE">
                      <a:alpha val="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 cap="flat" cmpd="sng" algn="ctr">
                <a:solidFill>
                  <a:srgbClr val="22F1F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9" name="弧形 98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0" name="弧形 99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96" name="TextBox 1"/>
            <p:cNvSpPr txBox="1"/>
            <p:nvPr/>
          </p:nvSpPr>
          <p:spPr>
            <a:xfrm>
              <a:off x="9541021" y="-1197528"/>
              <a:ext cx="1286735" cy="112732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成长情况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538432" y="1592941"/>
            <a:ext cx="1180837" cy="1183131"/>
            <a:chOff x="11934016" y="4450536"/>
            <a:chExt cx="1601919" cy="1605030"/>
          </a:xfrm>
        </p:grpSpPr>
        <p:sp>
          <p:nvSpPr>
            <p:cNvPr id="102" name="椭圆 101"/>
            <p:cNvSpPr/>
            <p:nvPr/>
          </p:nvSpPr>
          <p:spPr>
            <a:xfrm>
              <a:off x="11934016" y="4450536"/>
              <a:ext cx="1593898" cy="1593898"/>
            </a:xfrm>
            <a:prstGeom prst="ellipse">
              <a:avLst/>
            </a:prstGeom>
            <a:solidFill>
              <a:srgbClr val="FF97B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11938926" y="4458557"/>
              <a:ext cx="1597009" cy="1597009"/>
              <a:chOff x="9437178" y="1562958"/>
              <a:chExt cx="1597009" cy="1597009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40000">
                    <a:srgbClr val="FFA3C4"/>
                  </a:gs>
                  <a:gs pos="100000">
                    <a:srgbClr val="FF7593"/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 cap="flat" cmpd="sng" algn="ctr">
                <a:solidFill>
                  <a:srgbClr val="FFD1E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17150761">
                <a:off x="9589212" y="1706945"/>
                <a:ext cx="1382557" cy="1382557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noFill/>
              <a:ln w="127000" cap="rnd" cmpd="sng" algn="ctr">
                <a:solidFill>
                  <a:srgbClr val="FFFFFF">
                    <a:alpha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8" name="弧形 107"/>
              <p:cNvSpPr/>
              <p:nvPr/>
            </p:nvSpPr>
            <p:spPr>
              <a:xfrm rot="17283909">
                <a:off x="9629644" y="1685173"/>
                <a:ext cx="1382557" cy="1382557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noFill/>
              <a:ln w="127000" cap="rnd" cmpd="sng" algn="ctr">
                <a:solidFill>
                  <a:srgbClr val="FFFFFF">
                    <a:alpha val="84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4" name="TextBox 10"/>
            <p:cNvSpPr txBox="1"/>
            <p:nvPr/>
          </p:nvSpPr>
          <p:spPr>
            <a:xfrm>
              <a:off x="12244229" y="4688518"/>
              <a:ext cx="1085574" cy="1127327"/>
            </a:xfrm>
            <a:prstGeom prst="rect">
              <a:avLst/>
            </a:prstGeom>
            <a:noFill/>
            <a:effectLst>
              <a:glow rad="139700">
                <a:srgbClr val="FFFFFF">
                  <a:alpha val="40000"/>
                </a:srgbClr>
              </a:glow>
              <a:outerShdw blurRad="152400" dist="152400" sx="102000" sy="102000" algn="ctr" rotWithShape="0">
                <a:prstClr val="black">
                  <a:alpha val="53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心理</a:t>
              </a:r>
              <a:endPara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分析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109363" y="5988873"/>
            <a:ext cx="1246643" cy="1177947"/>
            <a:chOff x="7953284" y="6299301"/>
            <a:chExt cx="1691190" cy="1597996"/>
          </a:xfrm>
        </p:grpSpPr>
        <p:sp>
          <p:nvSpPr>
            <p:cNvPr id="110" name="椭圆 109"/>
            <p:cNvSpPr/>
            <p:nvPr/>
          </p:nvSpPr>
          <p:spPr>
            <a:xfrm>
              <a:off x="7963595" y="6303399"/>
              <a:ext cx="1593898" cy="159389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7953284" y="6299301"/>
              <a:ext cx="1691190" cy="1597009"/>
              <a:chOff x="8402463" y="4859938"/>
              <a:chExt cx="1691190" cy="1597009"/>
            </a:xfrm>
          </p:grpSpPr>
          <p:grpSp>
            <p:nvGrpSpPr>
              <p:cNvPr id="112" name="组合 111"/>
              <p:cNvGrpSpPr/>
              <p:nvPr/>
            </p:nvGrpSpPr>
            <p:grpSpPr>
              <a:xfrm>
                <a:off x="8402463" y="4859938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114" name="椭圆 113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/>
                    </a:gs>
                    <a:gs pos="40000">
                      <a:srgbClr val="FFFF00"/>
                    </a:gs>
                    <a:gs pos="96000">
                      <a:srgbClr val="FFC0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6" name="弧形 115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7" name="弧形 116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13" name="矩形 112"/>
              <p:cNvSpPr/>
              <p:nvPr/>
            </p:nvSpPr>
            <p:spPr>
              <a:xfrm>
                <a:off x="8465840" y="5062350"/>
                <a:ext cx="1627813" cy="112732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F9A601">
                    <a:alpha val="92941"/>
                  </a:srgb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问题</a:t>
                </a:r>
                <a:endPara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及不足</a:t>
                </a:r>
                <a:endPara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6350950" y="2997055"/>
            <a:ext cx="1220417" cy="1183132"/>
            <a:chOff x="6204695" y="728767"/>
            <a:chExt cx="1655611" cy="1605031"/>
          </a:xfrm>
        </p:grpSpPr>
        <p:sp>
          <p:nvSpPr>
            <p:cNvPr id="119" name="椭圆 118"/>
            <p:cNvSpPr/>
            <p:nvPr/>
          </p:nvSpPr>
          <p:spPr>
            <a:xfrm>
              <a:off x="6206985" y="728767"/>
              <a:ext cx="1593898" cy="1593898"/>
            </a:xfrm>
            <a:prstGeom prst="ellipse">
              <a:avLst/>
            </a:prstGeom>
            <a:solidFill>
              <a:srgbClr val="9FB7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6204695" y="736789"/>
              <a:ext cx="1655611" cy="1597009"/>
              <a:chOff x="6092400" y="4779400"/>
              <a:chExt cx="1655611" cy="1597009"/>
            </a:xfrm>
          </p:grpSpPr>
          <p:grpSp>
            <p:nvGrpSpPr>
              <p:cNvPr id="121" name="组合 120"/>
              <p:cNvGrpSpPr/>
              <p:nvPr/>
            </p:nvGrpSpPr>
            <p:grpSpPr>
              <a:xfrm>
                <a:off x="6092400" y="4779400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123" name="椭圆 122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39A28"/>
                    </a:gs>
                    <a:gs pos="40000">
                      <a:srgbClr val="D6F133"/>
                    </a:gs>
                    <a:gs pos="100000">
                      <a:srgbClr val="92D05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 cap="flat" cmpd="sng" algn="ctr">
                  <a:solidFill>
                    <a:srgbClr val="D6F1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5" name="弧形 124"/>
                <p:cNvSpPr/>
                <p:nvPr/>
              </p:nvSpPr>
              <p:spPr>
                <a:xfrm rot="17150761">
                  <a:off x="9589212" y="1706945"/>
                  <a:ext cx="1382557" cy="1382557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26" name="弧形 125"/>
                <p:cNvSpPr/>
                <p:nvPr/>
              </p:nvSpPr>
              <p:spPr>
                <a:xfrm rot="17283909">
                  <a:off x="9629644" y="1685173"/>
                  <a:ext cx="1382557" cy="1382557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noFill/>
                <a:ln w="127000" cap="rnd" cmpd="sng" algn="ctr">
                  <a:solidFill>
                    <a:srgbClr val="FFFFFF">
                      <a:alpha val="9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22" name="TextBox 322"/>
              <p:cNvSpPr txBox="1"/>
              <p:nvPr/>
            </p:nvSpPr>
            <p:spPr>
              <a:xfrm>
                <a:off x="6385137" y="4960094"/>
                <a:ext cx="1362874" cy="1127326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9FB70D">
                    <a:alpha val="93000"/>
                  </a:srgbClr>
                </a:outerShdw>
              </a:effec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solidFill>
                      <a:srgbClr val="22F1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本班</a:t>
                </a:r>
                <a:endPara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特点</a:t>
                </a:r>
              </a:p>
            </p:txBody>
          </p:sp>
        </p:grpSp>
      </p:grpSp>
      <p:pic>
        <p:nvPicPr>
          <p:cNvPr id="127" name="图片 1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0005" y="3150429"/>
            <a:ext cx="749431" cy="1299014"/>
          </a:xfrm>
          <a:prstGeom prst="rect">
            <a:avLst/>
          </a:prstGeom>
        </p:spPr>
      </p:pic>
      <p:grpSp>
        <p:nvGrpSpPr>
          <p:cNvPr id="128" name="组合 127"/>
          <p:cNvGrpSpPr/>
          <p:nvPr/>
        </p:nvGrpSpPr>
        <p:grpSpPr>
          <a:xfrm flipH="1">
            <a:off x="3442890" y="3959247"/>
            <a:ext cx="2414421" cy="1514317"/>
            <a:chOff x="594424" y="1153191"/>
            <a:chExt cx="2605976" cy="1634460"/>
          </a:xfrm>
        </p:grpSpPr>
        <p:sp>
          <p:nvSpPr>
            <p:cNvPr id="129" name="任意多边形 128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01600" dir="3600000">
                <a:srgbClr val="19B4C9">
                  <a:alpha val="51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31" name="TextBox 3"/>
          <p:cNvSpPr txBox="1"/>
          <p:nvPr/>
        </p:nvSpPr>
        <p:spPr>
          <a:xfrm>
            <a:off x="834439" y="5388106"/>
            <a:ext cx="3244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人数：</a:t>
            </a:r>
            <a:r>
              <a:rPr lang="en-US" altLang="zh-CN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人，其中</a:t>
            </a:r>
            <a:r>
              <a:rPr lang="zh-CN" altLang="en-US" sz="24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男孩</a:t>
            </a: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r>
              <a:rPr lang="zh-CN" altLang="en-US" sz="2400" b="1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女孩</a:t>
            </a:r>
            <a:r>
              <a:rPr lang="en-US" altLang="zh-CN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400" dirty="0">
                <a:solidFill>
                  <a:srgbClr val="20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 dirty="0">
              <a:solidFill>
                <a:srgbClr val="20B6B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25000" endPos="66000" dist="63500" dir="5400000" sy="-100000" algn="bl" rotWithShape="0"/>
              </a:effectLst>
              <a:latin typeface="Calibri"/>
              <a:ea typeface="宋体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7178907" y="1680733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7978078" y="3115523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7989229" y="4810508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6874106" y="6282470"/>
            <a:ext cx="2665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200" dirty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9876938" y="5870983"/>
            <a:ext cx="1478249" cy="1616398"/>
            <a:chOff x="9886950" y="4535871"/>
            <a:chExt cx="1834461" cy="2005899"/>
          </a:xfrm>
        </p:grpSpPr>
        <p:sp>
          <p:nvSpPr>
            <p:cNvPr id="137" name="圆角矩形 136"/>
            <p:cNvSpPr/>
            <p:nvPr/>
          </p:nvSpPr>
          <p:spPr>
            <a:xfrm>
              <a:off x="10526487" y="5428190"/>
              <a:ext cx="328183" cy="134639"/>
            </a:xfrm>
            <a:prstGeom prst="roundRect">
              <a:avLst/>
            </a:prstGeom>
            <a:solidFill>
              <a:srgbClr val="C87404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8" name="圆角矩形 137"/>
            <p:cNvSpPr/>
            <p:nvPr/>
          </p:nvSpPr>
          <p:spPr>
            <a:xfrm rot="1452078">
              <a:off x="10593807" y="5007442"/>
              <a:ext cx="286109" cy="48806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51" name="椭圆 150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55" name="梯形 154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40" name="椭圆 139"/>
            <p:cNvSpPr/>
            <p:nvPr/>
          </p:nvSpPr>
          <p:spPr>
            <a:xfrm>
              <a:off x="10644296" y="5276721"/>
              <a:ext cx="100980" cy="10098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41" name="直接连接符 140"/>
            <p:cNvCxnSpPr>
              <a:stCxn id="137" idx="2"/>
            </p:cNvCxnSpPr>
            <p:nvPr/>
          </p:nvCxnSpPr>
          <p:spPr>
            <a:xfrm flipH="1">
              <a:off x="10686371" y="5562830"/>
              <a:ext cx="4207" cy="95089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2" name="直接连接符 141"/>
            <p:cNvCxnSpPr/>
            <p:nvPr/>
          </p:nvCxnSpPr>
          <p:spPr>
            <a:xfrm flipH="1">
              <a:off x="10274038" y="5565635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3" name="直接连接符 142"/>
            <p:cNvCxnSpPr/>
            <p:nvPr/>
          </p:nvCxnSpPr>
          <p:spPr>
            <a:xfrm>
              <a:off x="10806985" y="5551610"/>
              <a:ext cx="293122" cy="956500"/>
            </a:xfrm>
            <a:prstGeom prst="line">
              <a:avLst/>
            </a:prstGeom>
            <a:noFill/>
            <a:ln w="762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4" name="直接连接符 143"/>
            <p:cNvCxnSpPr/>
            <p:nvPr/>
          </p:nvCxnSpPr>
          <p:spPr>
            <a:xfrm>
              <a:off x="10080494" y="6530550"/>
              <a:ext cx="1489448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5" name="直接连接符 144"/>
            <p:cNvCxnSpPr/>
            <p:nvPr/>
          </p:nvCxnSpPr>
          <p:spPr>
            <a:xfrm>
              <a:off x="9886950" y="6541770"/>
              <a:ext cx="103784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46" name="直接连接符 145"/>
            <p:cNvCxnSpPr/>
            <p:nvPr/>
          </p:nvCxnSpPr>
          <p:spPr>
            <a:xfrm>
              <a:off x="11665311" y="6527745"/>
              <a:ext cx="56100" cy="0"/>
            </a:xfrm>
            <a:prstGeom prst="line">
              <a:avLst/>
            </a:prstGeom>
            <a:noFill/>
            <a:ln w="63500" cap="rnd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47" name="矩形 146"/>
            <p:cNvSpPr/>
            <p:nvPr/>
          </p:nvSpPr>
          <p:spPr>
            <a:xfrm rot="17559220">
              <a:off x="10853495" y="4455518"/>
              <a:ext cx="79608" cy="824798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 rot="17559220">
              <a:off x="10743004" y="4722219"/>
              <a:ext cx="79608" cy="824798"/>
            </a:xfrm>
            <a:prstGeom prst="rect">
              <a:avLst/>
            </a:prstGeom>
            <a:solidFill>
              <a:srgbClr val="FC9204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 rot="17559220">
              <a:off x="10372657" y="4488927"/>
              <a:ext cx="84972" cy="178859"/>
            </a:xfrm>
            <a:prstGeom prst="rect">
              <a:avLst/>
            </a:prstGeom>
            <a:solidFill>
              <a:srgbClr val="FFFFFF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 rot="17559220">
              <a:off x="11189014" y="5155725"/>
              <a:ext cx="256730" cy="87380"/>
            </a:xfrm>
            <a:prstGeom prst="rect">
              <a:avLst/>
            </a:prstGeom>
            <a:solidFill>
              <a:srgbClr val="000000"/>
            </a:solidFill>
            <a:ln w="63500" cap="rnd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46000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46000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46000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46000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90" grpId="0" animBg="1"/>
          <p:bldP spid="90" grpId="1" animBg="1"/>
          <p:bldP spid="91" grpId="0" animBg="1"/>
          <p:bldP spid="92" grpId="0"/>
          <p:bldP spid="131" grpId="0"/>
          <p:bldP spid="132" grpId="0"/>
          <p:bldP spid="133" grpId="0"/>
          <p:bldP spid="134" grpId="0"/>
          <p:bldP spid="1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90" grpId="0" animBg="1"/>
          <p:bldP spid="90" grpId="1" animBg="1"/>
          <p:bldP spid="91" grpId="0" animBg="1"/>
          <p:bldP spid="92" grpId="0"/>
          <p:bldP spid="131" grpId="0"/>
          <p:bldP spid="132" grpId="0"/>
          <p:bldP spid="133" grpId="0"/>
          <p:bldP spid="134" grpId="0"/>
          <p:bldP spid="13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229317" y="2942727"/>
            <a:ext cx="3249863" cy="3249862"/>
            <a:chOff x="4477754" y="2069431"/>
            <a:chExt cx="3249862" cy="3249862"/>
          </a:xfrm>
        </p:grpSpPr>
        <p:sp>
          <p:nvSpPr>
            <p:cNvPr id="21" name="椭圆 20"/>
            <p:cNvSpPr/>
            <p:nvPr/>
          </p:nvSpPr>
          <p:spPr>
            <a:xfrm>
              <a:off x="4477754" y="2069431"/>
              <a:ext cx="3249862" cy="3249862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614112" y="2172939"/>
              <a:ext cx="3014675" cy="3014675"/>
            </a:xfrm>
            <a:prstGeom prst="ellipse">
              <a:avLst/>
            </a:prstGeom>
            <a:solidFill>
              <a:srgbClr val="19B4C9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798381" y="2598819"/>
              <a:ext cx="1381567" cy="2175712"/>
              <a:chOff x="-1330490" y="1592922"/>
              <a:chExt cx="1449355" cy="2282466"/>
            </a:xfrm>
          </p:grpSpPr>
          <p:sp>
            <p:nvSpPr>
              <p:cNvPr id="27" name="Freeform 7"/>
              <p:cNvSpPr>
                <a:spLocks noEditPoints="1"/>
              </p:cNvSpPr>
              <p:nvPr/>
            </p:nvSpPr>
            <p:spPr bwMode="auto">
              <a:xfrm>
                <a:off x="-1330490" y="1898629"/>
                <a:ext cx="1449355" cy="1976759"/>
              </a:xfrm>
              <a:custGeom>
                <a:avLst/>
                <a:gdLst>
                  <a:gd name="T0" fmla="*/ 28 w 30"/>
                  <a:gd name="T1" fmla="*/ 38 h 65"/>
                  <a:gd name="T2" fmla="*/ 30 w 30"/>
                  <a:gd name="T3" fmla="*/ 37 h 65"/>
                  <a:gd name="T4" fmla="*/ 21 w 30"/>
                  <a:gd name="T5" fmla="*/ 15 h 65"/>
                  <a:gd name="T6" fmla="*/ 9 w 30"/>
                  <a:gd name="T7" fmla="*/ 15 h 65"/>
                  <a:gd name="T8" fmla="*/ 0 w 30"/>
                  <a:gd name="T9" fmla="*/ 37 h 65"/>
                  <a:gd name="T10" fmla="*/ 2 w 30"/>
                  <a:gd name="T11" fmla="*/ 38 h 65"/>
                  <a:gd name="T12" fmla="*/ 10 w 30"/>
                  <a:gd name="T13" fmla="*/ 22 h 65"/>
                  <a:gd name="T14" fmla="*/ 11 w 30"/>
                  <a:gd name="T15" fmla="*/ 29 h 65"/>
                  <a:gd name="T16" fmla="*/ 3 w 30"/>
                  <a:gd name="T17" fmla="*/ 45 h 65"/>
                  <a:gd name="T18" fmla="*/ 11 w 30"/>
                  <a:gd name="T19" fmla="*/ 45 h 65"/>
                  <a:gd name="T20" fmla="*/ 14 w 30"/>
                  <a:gd name="T21" fmla="*/ 65 h 65"/>
                  <a:gd name="T22" fmla="*/ 17 w 30"/>
                  <a:gd name="T23" fmla="*/ 65 h 65"/>
                  <a:gd name="T24" fmla="*/ 19 w 30"/>
                  <a:gd name="T25" fmla="*/ 45 h 65"/>
                  <a:gd name="T26" fmla="*/ 27 w 30"/>
                  <a:gd name="T27" fmla="*/ 45 h 65"/>
                  <a:gd name="T28" fmla="*/ 19 w 30"/>
                  <a:gd name="T29" fmla="*/ 29 h 65"/>
                  <a:gd name="T30" fmla="*/ 20 w 30"/>
                  <a:gd name="T31" fmla="*/ 22 h 65"/>
                  <a:gd name="T32" fmla="*/ 28 w 30"/>
                  <a:gd name="T33" fmla="*/ 38 h 65"/>
                  <a:gd name="T34" fmla="*/ 15 w 30"/>
                  <a:gd name="T35" fmla="*/ 10 h 65"/>
                  <a:gd name="T36" fmla="*/ 18 w 30"/>
                  <a:gd name="T37" fmla="*/ 9 h 65"/>
                  <a:gd name="T38" fmla="*/ 20 w 30"/>
                  <a:gd name="T39" fmla="*/ 5 h 65"/>
                  <a:gd name="T40" fmla="*/ 18 w 30"/>
                  <a:gd name="T41" fmla="*/ 2 h 65"/>
                  <a:gd name="T42" fmla="*/ 15 w 30"/>
                  <a:gd name="T43" fmla="*/ 0 h 65"/>
                  <a:gd name="T44" fmla="*/ 11 w 30"/>
                  <a:gd name="T45" fmla="*/ 2 h 65"/>
                  <a:gd name="T46" fmla="*/ 10 w 30"/>
                  <a:gd name="T47" fmla="*/ 5 h 65"/>
                  <a:gd name="T48" fmla="*/ 11 w 30"/>
                  <a:gd name="T49" fmla="*/ 9 h 65"/>
                  <a:gd name="T50" fmla="*/ 15 w 30"/>
                  <a:gd name="T51" fmla="*/ 1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" h="65">
                    <a:moveTo>
                      <a:pt x="28" y="38"/>
                    </a:moveTo>
                    <a:cubicBezTo>
                      <a:pt x="29" y="38"/>
                      <a:pt x="30" y="38"/>
                      <a:pt x="30" y="37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4" y="65"/>
                      <a:pt x="14" y="65"/>
                      <a:pt x="14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8" y="38"/>
                    </a:lnTo>
                    <a:close/>
                    <a:moveTo>
                      <a:pt x="15" y="10"/>
                    </a:moveTo>
                    <a:cubicBezTo>
                      <a:pt x="16" y="10"/>
                      <a:pt x="17" y="10"/>
                      <a:pt x="18" y="9"/>
                    </a:cubicBezTo>
                    <a:cubicBezTo>
                      <a:pt x="19" y="8"/>
                      <a:pt x="20" y="7"/>
                      <a:pt x="20" y="5"/>
                    </a:cubicBezTo>
                    <a:cubicBezTo>
                      <a:pt x="20" y="4"/>
                      <a:pt x="19" y="3"/>
                      <a:pt x="18" y="2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0"/>
                      <a:pt x="12" y="1"/>
                      <a:pt x="11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10" y="7"/>
                      <a:pt x="10" y="8"/>
                      <a:pt x="11" y="9"/>
                    </a:cubicBezTo>
                    <a:cubicBezTo>
                      <a:pt x="12" y="10"/>
                      <a:pt x="13" y="10"/>
                      <a:pt x="15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22F1F6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-962858" y="1592922"/>
                <a:ext cx="715336" cy="71533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6364703" y="2520438"/>
              <a:ext cx="806118" cy="2292039"/>
              <a:chOff x="-1632955" y="3634656"/>
              <a:chExt cx="451857" cy="1284767"/>
            </a:xfrm>
            <a:solidFill>
              <a:srgbClr val="FFFFFF"/>
            </a:solidFill>
          </p:grpSpPr>
          <p:sp>
            <p:nvSpPr>
              <p:cNvPr id="25" name="Freeform 3"/>
              <p:cNvSpPr>
                <a:spLocks noChangeArrowheads="1"/>
              </p:cNvSpPr>
              <p:nvPr/>
            </p:nvSpPr>
            <p:spPr bwMode="auto">
              <a:xfrm>
                <a:off x="-1632955" y="3979825"/>
                <a:ext cx="451857" cy="939598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E2DFCC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26" name="Freeform 4"/>
              <p:cNvSpPr>
                <a:spLocks noChangeArrowheads="1"/>
              </p:cNvSpPr>
              <p:nvPr/>
            </p:nvSpPr>
            <p:spPr bwMode="auto">
              <a:xfrm>
                <a:off x="-1585744" y="3634656"/>
                <a:ext cx="368121" cy="346737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E2DFCC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29" name="TextBox 2"/>
          <p:cNvSpPr txBox="1"/>
          <p:nvPr/>
        </p:nvSpPr>
        <p:spPr>
          <a:xfrm>
            <a:off x="566204" y="2545685"/>
            <a:ext cx="2308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生理发育特点</a:t>
            </a:r>
            <a:endParaRPr lang="en-US" altLang="zh-CN" sz="2400" b="1" dirty="0">
              <a:solidFill>
                <a:srgbClr val="19B4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 b="1" dirty="0">
              <a:solidFill>
                <a:srgbClr val="19B4C9"/>
              </a:solidFill>
              <a:latin typeface="Calibri"/>
              <a:ea typeface="宋体"/>
            </a:endParaRPr>
          </a:p>
        </p:txBody>
      </p:sp>
      <p:sp>
        <p:nvSpPr>
          <p:cNvPr id="30" name="矩形 1"/>
          <p:cNvSpPr>
            <a:spLocks noChangeArrowheads="1"/>
          </p:cNvSpPr>
          <p:nvPr/>
        </p:nvSpPr>
        <p:spPr bwMode="auto">
          <a:xfrm>
            <a:off x="282458" y="3045886"/>
            <a:ext cx="35337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青少年时期是一个生理与心理急剧变化的时期，是人的一生中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最不稳定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的时期，期间有对未来最乐观的憧憬，但是也充满了发生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不幸的可能。埃里克森认为青春期最主要的两个问题是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是谁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”“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我将走向何方？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即建立同一性的问题。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200" dirty="0">
              <a:solidFill>
                <a:srgbClr val="E2DFCC">
                  <a:lumMod val="7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"/>
          <p:cNvSpPr txBox="1"/>
          <p:nvPr/>
        </p:nvSpPr>
        <p:spPr>
          <a:xfrm>
            <a:off x="7931254" y="4278004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心理特点</a:t>
            </a:r>
            <a:endParaRPr lang="zh-CN" altLang="en-US" sz="2400" b="1" dirty="0">
              <a:solidFill>
                <a:srgbClr val="19B4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7913988" y="4884211"/>
            <a:ext cx="36480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在这个关键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时期我们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有必要提醒家长和青少年：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他们需要立志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，需要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准备承担大任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，经受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艰苦</a:t>
            </a: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磨</a:t>
            </a:r>
            <a:endParaRPr lang="en-US" altLang="zh-CN" sz="1200" dirty="0" smtClean="0">
              <a:solidFill>
                <a:srgbClr val="E2DFCC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</a:t>
            </a: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，需要学习抵御各种风险的能力。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2DFCC">
                    <a:lumMod val="75000"/>
                  </a:srgbClr>
                </a:solidFill>
                <a:latin typeface="Calibri"/>
                <a:ea typeface="宋体"/>
              </a:rPr>
              <a:t>  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211413" y="1868100"/>
            <a:ext cx="3200400" cy="991983"/>
            <a:chOff x="7146758" y="-991983"/>
            <a:chExt cx="3200400" cy="991983"/>
          </a:xfrm>
        </p:grpSpPr>
        <p:sp>
          <p:nvSpPr>
            <p:cNvPr id="34" name="任意多边形 33"/>
            <p:cNvSpPr/>
            <p:nvPr/>
          </p:nvSpPr>
          <p:spPr>
            <a:xfrm flipH="1" flipV="1">
              <a:off x="7146758" y="-991983"/>
              <a:ext cx="3200400" cy="991983"/>
            </a:xfrm>
            <a:custGeom>
              <a:avLst/>
              <a:gdLst>
                <a:gd name="connsiteX0" fmla="*/ 3200400 w 3200400"/>
                <a:gd name="connsiteY0" fmla="*/ 991983 h 991983"/>
                <a:gd name="connsiteX1" fmla="*/ 0 w 3200400"/>
                <a:gd name="connsiteY1" fmla="*/ 991983 h 991983"/>
                <a:gd name="connsiteX2" fmla="*/ 0 w 3200400"/>
                <a:gd name="connsiteY2" fmla="*/ 221962 h 991983"/>
                <a:gd name="connsiteX3" fmla="*/ 1465446 w 3200400"/>
                <a:gd name="connsiteY3" fmla="*/ 221962 h 991983"/>
                <a:gd name="connsiteX4" fmla="*/ 1594184 w 3200400"/>
                <a:gd name="connsiteY4" fmla="*/ 0 h 991983"/>
                <a:gd name="connsiteX5" fmla="*/ 1722922 w 3200400"/>
                <a:gd name="connsiteY5" fmla="*/ 221962 h 991983"/>
                <a:gd name="connsiteX6" fmla="*/ 3200400 w 3200400"/>
                <a:gd name="connsiteY6" fmla="*/ 221962 h 99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0400" h="991983">
                  <a:moveTo>
                    <a:pt x="3200400" y="991983"/>
                  </a:moveTo>
                  <a:lnTo>
                    <a:pt x="0" y="991983"/>
                  </a:lnTo>
                  <a:lnTo>
                    <a:pt x="0" y="221962"/>
                  </a:lnTo>
                  <a:lnTo>
                    <a:pt x="1465446" y="221962"/>
                  </a:lnTo>
                  <a:lnTo>
                    <a:pt x="1594184" y="0"/>
                  </a:lnTo>
                  <a:lnTo>
                    <a:pt x="1722922" y="221962"/>
                  </a:lnTo>
                  <a:lnTo>
                    <a:pt x="3200400" y="221962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TextBox 1"/>
            <p:cNvSpPr txBox="1"/>
            <p:nvPr/>
          </p:nvSpPr>
          <p:spPr>
            <a:xfrm>
              <a:off x="7442034" y="-932827"/>
              <a:ext cx="264687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儿童特点分析</a:t>
              </a:r>
              <a:endPara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7523964" y="4822663"/>
            <a:ext cx="4174959" cy="0"/>
          </a:xfrm>
          <a:prstGeom prst="line">
            <a:avLst/>
          </a:prstGeom>
          <a:noFill/>
          <a:ln w="15875" cap="flat" cmpd="sng" algn="ctr">
            <a:solidFill>
              <a:srgbClr val="E2DFCC">
                <a:lumMod val="90000"/>
              </a:srgbClr>
            </a:solidFill>
            <a:prstDash val="sysDash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72405" y="4830684"/>
            <a:ext cx="4174959" cy="0"/>
          </a:xfrm>
          <a:prstGeom prst="line">
            <a:avLst/>
          </a:prstGeom>
          <a:noFill/>
          <a:ln w="15875" cap="flat" cmpd="sng" algn="ctr">
            <a:solidFill>
              <a:srgbClr val="E2DFCC">
                <a:lumMod val="90000"/>
              </a:srgbClr>
            </a:solidFill>
            <a:prstDash val="sys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2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750"/>
                                      </p:stCondLst>
                                      <p:iterate type="wd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10000"/>
                                      </p:stCondLst>
                                      <p:iterate type="wd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750"/>
                                      </p:stCondLst>
                                      <p:iterate type="wd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10000"/>
                                      </p:stCondLst>
                                      <p:iterate type="wd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弧形 54"/>
          <p:cNvSpPr/>
          <p:nvPr/>
        </p:nvSpPr>
        <p:spPr>
          <a:xfrm>
            <a:off x="5485607" y="4721793"/>
            <a:ext cx="1462792" cy="2138988"/>
          </a:xfrm>
          <a:prstGeom prst="arc">
            <a:avLst>
              <a:gd name="adj1" fmla="val 10357567"/>
              <a:gd name="adj2" fmla="val 11743747"/>
            </a:avLst>
          </a:prstGeom>
          <a:noFill/>
          <a:ln w="50800" cap="rnd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6" name="弧形 55"/>
          <p:cNvSpPr/>
          <p:nvPr/>
        </p:nvSpPr>
        <p:spPr>
          <a:xfrm rot="421230">
            <a:off x="5462676" y="4737892"/>
            <a:ext cx="1462792" cy="2138988"/>
          </a:xfrm>
          <a:prstGeom prst="arc">
            <a:avLst>
              <a:gd name="adj1" fmla="val 11681061"/>
              <a:gd name="adj2" fmla="val 11999307"/>
            </a:avLst>
          </a:prstGeom>
          <a:noFill/>
          <a:ln w="50800" cap="rnd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594591" y="5190130"/>
            <a:ext cx="1775460" cy="1775460"/>
            <a:chOff x="1905000" y="4061460"/>
            <a:chExt cx="1775460" cy="1775460"/>
          </a:xfrm>
        </p:grpSpPr>
        <p:sp>
          <p:nvSpPr>
            <p:cNvPr id="58" name="椭圆 57"/>
            <p:cNvSpPr/>
            <p:nvPr/>
          </p:nvSpPr>
          <p:spPr>
            <a:xfrm>
              <a:off x="1905000" y="4061460"/>
              <a:ext cx="1775460" cy="177546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19B4C9"/>
              </a:solidFill>
              <a:prstDash val="sysDash"/>
              <a:miter lim="800000"/>
            </a:ln>
            <a:effectLst>
              <a:outerShdw blurRad="190500" dist="762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00251" y="4161302"/>
              <a:ext cx="1587988" cy="1587988"/>
            </a:xfrm>
            <a:prstGeom prst="ellipse">
              <a:avLst/>
            </a:prstGeom>
            <a:ln>
              <a:solidFill>
                <a:srgbClr val="19B4C9"/>
              </a:solidFill>
            </a:ln>
          </p:spPr>
        </p:pic>
      </p:grpSp>
      <p:grpSp>
        <p:nvGrpSpPr>
          <p:cNvPr id="60" name="组合 59"/>
          <p:cNvGrpSpPr/>
          <p:nvPr/>
        </p:nvGrpSpPr>
        <p:grpSpPr>
          <a:xfrm>
            <a:off x="2651427" y="2794812"/>
            <a:ext cx="1775460" cy="1775460"/>
            <a:chOff x="2849880" y="1954530"/>
            <a:chExt cx="1775460" cy="1775460"/>
          </a:xfrm>
        </p:grpSpPr>
        <p:sp>
          <p:nvSpPr>
            <p:cNvPr id="61" name="椭圆 60"/>
            <p:cNvSpPr/>
            <p:nvPr/>
          </p:nvSpPr>
          <p:spPr>
            <a:xfrm>
              <a:off x="2849880" y="1954530"/>
              <a:ext cx="1775460" cy="177546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19B4C9"/>
              </a:solidFill>
              <a:prstDash val="sysDash"/>
              <a:miter lim="800000"/>
            </a:ln>
            <a:effectLst>
              <a:outerShdw blurRad="190500" dist="762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9073" y="2044798"/>
              <a:ext cx="1612801" cy="1612801"/>
            </a:xfrm>
            <a:prstGeom prst="ellipse">
              <a:avLst/>
            </a:prstGeom>
            <a:ln>
              <a:solidFill>
                <a:srgbClr val="19B4C9"/>
              </a:solidFill>
            </a:ln>
          </p:spPr>
        </p:pic>
      </p:grpSp>
      <p:grpSp>
        <p:nvGrpSpPr>
          <p:cNvPr id="63" name="组合 62"/>
          <p:cNvGrpSpPr/>
          <p:nvPr/>
        </p:nvGrpSpPr>
        <p:grpSpPr>
          <a:xfrm>
            <a:off x="4986371" y="1576492"/>
            <a:ext cx="1775460" cy="1775460"/>
            <a:chOff x="5368290" y="1215390"/>
            <a:chExt cx="1775460" cy="1775460"/>
          </a:xfrm>
        </p:grpSpPr>
        <p:sp>
          <p:nvSpPr>
            <p:cNvPr id="64" name="椭圆 63"/>
            <p:cNvSpPr/>
            <p:nvPr/>
          </p:nvSpPr>
          <p:spPr>
            <a:xfrm>
              <a:off x="5368290" y="1215390"/>
              <a:ext cx="1775460" cy="177546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19B4C9"/>
              </a:solidFill>
              <a:prstDash val="sysDash"/>
              <a:miter lim="800000"/>
            </a:ln>
            <a:effectLst>
              <a:outerShdw blurRad="190500" dist="76200" dir="5400000" algn="t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9062" y="1303020"/>
              <a:ext cx="1623060" cy="1623060"/>
            </a:xfrm>
            <a:prstGeom prst="ellipse">
              <a:avLst/>
            </a:prstGeom>
            <a:ln>
              <a:solidFill>
                <a:srgbClr val="19B4C9"/>
              </a:solidFill>
            </a:ln>
          </p:spPr>
        </p:pic>
      </p:grpSp>
      <p:sp>
        <p:nvSpPr>
          <p:cNvPr id="66" name="文本框 27"/>
          <p:cNvSpPr txBox="1"/>
          <p:nvPr/>
        </p:nvSpPr>
        <p:spPr>
          <a:xfrm>
            <a:off x="5163191" y="3607284"/>
            <a:ext cx="1662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19B4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基本状况</a:t>
            </a:r>
            <a:endParaRPr lang="zh-CN" altLang="en-US" sz="2800" b="1" dirty="0">
              <a:solidFill>
                <a:srgbClr val="19B4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418323" y="2545990"/>
            <a:ext cx="1775460" cy="1775460"/>
            <a:chOff x="7863840" y="1939290"/>
            <a:chExt cx="1775460" cy="1775460"/>
          </a:xfrm>
        </p:grpSpPr>
        <p:sp>
          <p:nvSpPr>
            <p:cNvPr id="68" name="椭圆 67"/>
            <p:cNvSpPr/>
            <p:nvPr/>
          </p:nvSpPr>
          <p:spPr>
            <a:xfrm>
              <a:off x="7863840" y="1939290"/>
              <a:ext cx="1775460" cy="177546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19B4C9"/>
              </a:solidFill>
              <a:prstDash val="sysDash"/>
              <a:miter lim="800000"/>
            </a:ln>
            <a:effectLst>
              <a:outerShdw blurRad="190500" dist="762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69" name="图片 6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56157" y="2025979"/>
              <a:ext cx="1623121" cy="1623121"/>
            </a:xfrm>
            <a:prstGeom prst="ellipse">
              <a:avLst/>
            </a:prstGeom>
            <a:ln>
              <a:solidFill>
                <a:srgbClr val="19B4C9"/>
              </a:solidFill>
            </a:ln>
          </p:spPr>
        </p:pic>
      </p:grpSp>
      <p:grpSp>
        <p:nvGrpSpPr>
          <p:cNvPr id="70" name="组合 69"/>
          <p:cNvGrpSpPr/>
          <p:nvPr/>
        </p:nvGrpSpPr>
        <p:grpSpPr>
          <a:xfrm>
            <a:off x="8509449" y="5153203"/>
            <a:ext cx="1775460" cy="1775460"/>
            <a:chOff x="8667750" y="3886200"/>
            <a:chExt cx="1775460" cy="1775460"/>
          </a:xfrm>
        </p:grpSpPr>
        <p:sp>
          <p:nvSpPr>
            <p:cNvPr id="71" name="椭圆 70"/>
            <p:cNvSpPr/>
            <p:nvPr/>
          </p:nvSpPr>
          <p:spPr>
            <a:xfrm>
              <a:off x="8667750" y="3886200"/>
              <a:ext cx="1775460" cy="177546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19B4C9"/>
              </a:solidFill>
              <a:prstDash val="sysDash"/>
              <a:miter lim="800000"/>
            </a:ln>
            <a:effectLst>
              <a:outerShdw blurRad="190500" dist="762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43188" y="3970020"/>
              <a:ext cx="1619250" cy="1619250"/>
            </a:xfrm>
            <a:prstGeom prst="ellipse">
              <a:avLst/>
            </a:prstGeom>
            <a:ln>
              <a:solidFill>
                <a:srgbClr val="19B4C9"/>
              </a:solidFill>
            </a:ln>
          </p:spPr>
        </p:pic>
      </p:grpSp>
      <p:sp>
        <p:nvSpPr>
          <p:cNvPr id="73" name="矩形 72"/>
          <p:cNvSpPr/>
          <p:nvPr/>
        </p:nvSpPr>
        <p:spPr>
          <a:xfrm>
            <a:off x="4527894" y="4191692"/>
            <a:ext cx="28186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45"/>
          <p:cNvSpPr txBox="1"/>
          <p:nvPr/>
        </p:nvSpPr>
        <p:spPr>
          <a:xfrm>
            <a:off x="9720521" y="3177402"/>
            <a:ext cx="1878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输入标题或</a:t>
            </a:r>
            <a:endParaRPr lang="en-US" altLang="zh-CN" sz="1600" dirty="0" smtClean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说明文字</a:t>
            </a:r>
            <a:endParaRPr lang="zh-CN" altLang="en-US" sz="1600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48"/>
          <p:cNvSpPr txBox="1"/>
          <p:nvPr/>
        </p:nvSpPr>
        <p:spPr>
          <a:xfrm>
            <a:off x="3277811" y="1247488"/>
            <a:ext cx="1196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600" dirty="0" smtClean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和说明文字</a:t>
            </a:r>
            <a:endParaRPr lang="zh-CN" altLang="en-US" sz="1600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3868197" y="6705338"/>
            <a:ext cx="220049" cy="232410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13CCD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6341766" y="7256323"/>
            <a:ext cx="220049" cy="232410"/>
          </a:xfrm>
          <a:prstGeom prst="ellipse">
            <a:avLst/>
          </a:prstGeom>
          <a:solidFill>
            <a:srgbClr val="FFFFFF">
              <a:alpha val="28000"/>
            </a:srgbClr>
          </a:solidFill>
          <a:ln w="50800" cap="flat" cmpd="sng" algn="ctr">
            <a:solidFill>
              <a:srgbClr val="FFFFFF">
                <a:alpha val="57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8686380" y="6986692"/>
            <a:ext cx="355741" cy="375724"/>
          </a:xfrm>
          <a:prstGeom prst="ellipse">
            <a:avLst/>
          </a:prstGeom>
          <a:solidFill>
            <a:srgbClr val="FFFFFF">
              <a:alpha val="20000"/>
            </a:srgbClr>
          </a:solidFill>
          <a:ln w="50800" cap="flat" cmpd="sng" algn="ctr">
            <a:solidFill>
              <a:srgbClr val="22F1F6">
                <a:alpha val="57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160166" y="6846602"/>
            <a:ext cx="141799" cy="149763"/>
          </a:xfrm>
          <a:prstGeom prst="ellipse">
            <a:avLst/>
          </a:prstGeom>
          <a:solidFill>
            <a:srgbClr val="FFFFFF">
              <a:alpha val="60000"/>
            </a:srgbClr>
          </a:solidFill>
          <a:ln w="50800" cap="flat" cmpd="sng" algn="ctr">
            <a:solidFill>
              <a:srgbClr val="13D6E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0" name="文本框 108"/>
          <p:cNvSpPr txBox="1"/>
          <p:nvPr/>
        </p:nvSpPr>
        <p:spPr>
          <a:xfrm>
            <a:off x="1003536" y="2724599"/>
            <a:ext cx="189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输入标题</a:t>
            </a:r>
            <a:endParaRPr lang="en-US" altLang="zh-CN" sz="1600" dirty="0" smtClean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和说明文字</a:t>
            </a:r>
            <a:endParaRPr lang="zh-CN" altLang="en-US" sz="1600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109"/>
          <p:cNvSpPr txBox="1"/>
          <p:nvPr/>
        </p:nvSpPr>
        <p:spPr>
          <a:xfrm>
            <a:off x="288429" y="4811306"/>
            <a:ext cx="2040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600" dirty="0" smtClean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13CC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和说明文字</a:t>
            </a:r>
            <a:endParaRPr lang="zh-CN" altLang="en-US" sz="1600" dirty="0">
              <a:solidFill>
                <a:srgbClr val="13CCD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 rot="2224307">
            <a:off x="4512761" y="1957399"/>
            <a:ext cx="751521" cy="737702"/>
            <a:chOff x="10646778" y="4753862"/>
            <a:chExt cx="751521" cy="737702"/>
          </a:xfrm>
        </p:grpSpPr>
        <p:sp>
          <p:nvSpPr>
            <p:cNvPr id="83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85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5875" cap="flat" cmpd="sng" algn="ctr">
                <a:solidFill>
                  <a:srgbClr val="FFFF00"/>
                </a:solidFill>
                <a:prstDash val="solid"/>
                <a:miter lim="800000"/>
              </a:ln>
              <a:effectLst>
                <a:innerShdw blurRad="292100">
                  <a:srgbClr val="FFC000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6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7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 rot="610562">
            <a:off x="2862292" y="5053063"/>
            <a:ext cx="477339" cy="468561"/>
            <a:chOff x="10646778" y="4753862"/>
            <a:chExt cx="751521" cy="737702"/>
          </a:xfrm>
        </p:grpSpPr>
        <p:sp>
          <p:nvSpPr>
            <p:cNvPr id="89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91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F8FA7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FF5B76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2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3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 rot="2427509">
            <a:off x="7432932" y="4518718"/>
            <a:ext cx="661032" cy="648877"/>
            <a:chOff x="10646778" y="4753862"/>
            <a:chExt cx="751521" cy="737702"/>
          </a:xfrm>
        </p:grpSpPr>
        <p:sp>
          <p:nvSpPr>
            <p:cNvPr id="95" name="五角星 2"/>
            <p:cNvSpPr/>
            <p:nvPr/>
          </p:nvSpPr>
          <p:spPr>
            <a:xfrm rot="20227648" flipH="1">
              <a:off x="10648573" y="4753862"/>
              <a:ext cx="749726" cy="72873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 algn="ctr">
              <a:noFill/>
              <a:prstDash val="solid"/>
              <a:miter lim="800000"/>
            </a:ln>
            <a:effectLst>
              <a:outerShdw blurRad="76200" dist="50800" dir="5400000" algn="t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10646778" y="4762829"/>
              <a:ext cx="749726" cy="728735"/>
              <a:chOff x="11012539" y="4493889"/>
              <a:chExt cx="749726" cy="728735"/>
            </a:xfrm>
          </p:grpSpPr>
          <p:sp>
            <p:nvSpPr>
              <p:cNvPr id="97" name="五角星 2"/>
              <p:cNvSpPr/>
              <p:nvPr/>
            </p:nvSpPr>
            <p:spPr>
              <a:xfrm rot="20227648" flipH="1">
                <a:off x="11012539" y="4493889"/>
                <a:ext cx="749726" cy="72873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8AFA4C"/>
              </a:solidFill>
              <a:ln w="15875" cap="flat" cmpd="sng" algn="ctr">
                <a:solidFill>
                  <a:srgbClr val="FFFFFF"/>
                </a:solidFill>
                <a:prstDash val="solid"/>
                <a:miter lim="800000"/>
              </a:ln>
              <a:effectLst>
                <a:innerShdw blurRad="292100">
                  <a:srgbClr val="76CE0C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五角星 2"/>
              <p:cNvSpPr/>
              <p:nvPr/>
            </p:nvSpPr>
            <p:spPr>
              <a:xfrm rot="20424262">
                <a:off x="11046365" y="4655056"/>
                <a:ext cx="290576" cy="221980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199" h="349269">
                    <a:moveTo>
                      <a:pt x="0" y="349269"/>
                    </a:moveTo>
                    <a:cubicBezTo>
                      <a:pt x="20092" y="284249"/>
                      <a:pt x="185939" y="281384"/>
                      <a:pt x="262139" y="223173"/>
                    </a:cubicBezTo>
                    <a:cubicBezTo>
                      <a:pt x="338339" y="164962"/>
                      <a:pt x="392179" y="0"/>
                      <a:pt x="457199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8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9" name="五角星 2"/>
              <p:cNvSpPr/>
              <p:nvPr/>
            </p:nvSpPr>
            <p:spPr>
              <a:xfrm rot="6997346">
                <a:off x="11587935" y="4901938"/>
                <a:ext cx="128719" cy="147271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654322 w 918524"/>
                  <a:gd name="connsiteY0" fmla="*/ 223173 h 923906"/>
                  <a:gd name="connsiteX1" fmla="*/ 916461 w 918524"/>
                  <a:gd name="connsiteY1" fmla="*/ 349269 h 923906"/>
                  <a:gd name="connsiteX2" fmla="*/ 774876 w 918524"/>
                  <a:gd name="connsiteY2" fmla="*/ 613293 h 923906"/>
                  <a:gd name="connsiteX3" fmla="*/ 741827 w 918524"/>
                  <a:gd name="connsiteY3" fmla="*/ 914398 h 923906"/>
                  <a:gd name="connsiteX4" fmla="*/ 459262 w 918524"/>
                  <a:gd name="connsiteY4" fmla="*/ 854400 h 923906"/>
                  <a:gd name="connsiteX5" fmla="*/ 176697 w 918524"/>
                  <a:gd name="connsiteY5" fmla="*/ 914398 h 923906"/>
                  <a:gd name="connsiteX6" fmla="*/ 143648 w 918524"/>
                  <a:gd name="connsiteY6" fmla="*/ 613293 h 923906"/>
                  <a:gd name="connsiteX7" fmla="*/ 2063 w 918524"/>
                  <a:gd name="connsiteY7" fmla="*/ 349269 h 923906"/>
                  <a:gd name="connsiteX8" fmla="*/ 264202 w 918524"/>
                  <a:gd name="connsiteY8" fmla="*/ 223173 h 923906"/>
                  <a:gd name="connsiteX9" fmla="*/ 459262 w 918524"/>
                  <a:gd name="connsiteY9" fmla="*/ 0 h 923906"/>
                  <a:gd name="connsiteX10" fmla="*/ 715845 w 918524"/>
                  <a:gd name="connsiteY10" fmla="*/ 284696 h 923906"/>
                  <a:gd name="connsiteX0" fmla="*/ 916461 w 918524"/>
                  <a:gd name="connsiteY0" fmla="*/ 349269 h 923906"/>
                  <a:gd name="connsiteX1" fmla="*/ 774876 w 918524"/>
                  <a:gd name="connsiteY1" fmla="*/ 613293 h 923906"/>
                  <a:gd name="connsiteX2" fmla="*/ 741827 w 918524"/>
                  <a:gd name="connsiteY2" fmla="*/ 914398 h 923906"/>
                  <a:gd name="connsiteX3" fmla="*/ 459262 w 918524"/>
                  <a:gd name="connsiteY3" fmla="*/ 854400 h 923906"/>
                  <a:gd name="connsiteX4" fmla="*/ 176697 w 918524"/>
                  <a:gd name="connsiteY4" fmla="*/ 914398 h 923906"/>
                  <a:gd name="connsiteX5" fmla="*/ 143648 w 918524"/>
                  <a:gd name="connsiteY5" fmla="*/ 613293 h 923906"/>
                  <a:gd name="connsiteX6" fmla="*/ 2063 w 918524"/>
                  <a:gd name="connsiteY6" fmla="*/ 349269 h 923906"/>
                  <a:gd name="connsiteX7" fmla="*/ 264202 w 918524"/>
                  <a:gd name="connsiteY7" fmla="*/ 223173 h 923906"/>
                  <a:gd name="connsiteX8" fmla="*/ 459262 w 918524"/>
                  <a:gd name="connsiteY8" fmla="*/ 0 h 923906"/>
                  <a:gd name="connsiteX9" fmla="*/ 715845 w 918524"/>
                  <a:gd name="connsiteY9" fmla="*/ 284696 h 923906"/>
                  <a:gd name="connsiteX0" fmla="*/ 774876 w 774876"/>
                  <a:gd name="connsiteY0" fmla="*/ 613293 h 923906"/>
                  <a:gd name="connsiteX1" fmla="*/ 741827 w 774876"/>
                  <a:gd name="connsiteY1" fmla="*/ 914398 h 923906"/>
                  <a:gd name="connsiteX2" fmla="*/ 459262 w 774876"/>
                  <a:gd name="connsiteY2" fmla="*/ 854400 h 923906"/>
                  <a:gd name="connsiteX3" fmla="*/ 176697 w 774876"/>
                  <a:gd name="connsiteY3" fmla="*/ 914398 h 923906"/>
                  <a:gd name="connsiteX4" fmla="*/ 143648 w 774876"/>
                  <a:gd name="connsiteY4" fmla="*/ 613293 h 923906"/>
                  <a:gd name="connsiteX5" fmla="*/ 2063 w 774876"/>
                  <a:gd name="connsiteY5" fmla="*/ 349269 h 923906"/>
                  <a:gd name="connsiteX6" fmla="*/ 264202 w 774876"/>
                  <a:gd name="connsiteY6" fmla="*/ 223173 h 923906"/>
                  <a:gd name="connsiteX7" fmla="*/ 459262 w 774876"/>
                  <a:gd name="connsiteY7" fmla="*/ 0 h 923906"/>
                  <a:gd name="connsiteX8" fmla="*/ 715845 w 774876"/>
                  <a:gd name="connsiteY8" fmla="*/ 284696 h 923906"/>
                  <a:gd name="connsiteX0" fmla="*/ 741827 w 741827"/>
                  <a:gd name="connsiteY0" fmla="*/ 914398 h 923906"/>
                  <a:gd name="connsiteX1" fmla="*/ 459262 w 741827"/>
                  <a:gd name="connsiteY1" fmla="*/ 854400 h 923906"/>
                  <a:gd name="connsiteX2" fmla="*/ 176697 w 741827"/>
                  <a:gd name="connsiteY2" fmla="*/ 914398 h 923906"/>
                  <a:gd name="connsiteX3" fmla="*/ 143648 w 741827"/>
                  <a:gd name="connsiteY3" fmla="*/ 613293 h 923906"/>
                  <a:gd name="connsiteX4" fmla="*/ 2063 w 741827"/>
                  <a:gd name="connsiteY4" fmla="*/ 349269 h 923906"/>
                  <a:gd name="connsiteX5" fmla="*/ 264202 w 741827"/>
                  <a:gd name="connsiteY5" fmla="*/ 223173 h 923906"/>
                  <a:gd name="connsiteX6" fmla="*/ 459262 w 741827"/>
                  <a:gd name="connsiteY6" fmla="*/ 0 h 923906"/>
                  <a:gd name="connsiteX7" fmla="*/ 715845 w 741827"/>
                  <a:gd name="connsiteY7" fmla="*/ 284696 h 923906"/>
                  <a:gd name="connsiteX0" fmla="*/ 459262 w 715845"/>
                  <a:gd name="connsiteY0" fmla="*/ 854400 h 916632"/>
                  <a:gd name="connsiteX1" fmla="*/ 176697 w 715845"/>
                  <a:gd name="connsiteY1" fmla="*/ 914398 h 916632"/>
                  <a:gd name="connsiteX2" fmla="*/ 143648 w 715845"/>
                  <a:gd name="connsiteY2" fmla="*/ 613293 h 916632"/>
                  <a:gd name="connsiteX3" fmla="*/ 2063 w 715845"/>
                  <a:gd name="connsiteY3" fmla="*/ 349269 h 916632"/>
                  <a:gd name="connsiteX4" fmla="*/ 264202 w 715845"/>
                  <a:gd name="connsiteY4" fmla="*/ 223173 h 916632"/>
                  <a:gd name="connsiteX5" fmla="*/ 459262 w 715845"/>
                  <a:gd name="connsiteY5" fmla="*/ 0 h 916632"/>
                  <a:gd name="connsiteX6" fmla="*/ 715845 w 715845"/>
                  <a:gd name="connsiteY6" fmla="*/ 284696 h 916632"/>
                  <a:gd name="connsiteX0" fmla="*/ 176697 w 715845"/>
                  <a:gd name="connsiteY0" fmla="*/ 914398 h 914398"/>
                  <a:gd name="connsiteX1" fmla="*/ 143648 w 715845"/>
                  <a:gd name="connsiteY1" fmla="*/ 613293 h 914398"/>
                  <a:gd name="connsiteX2" fmla="*/ 2063 w 715845"/>
                  <a:gd name="connsiteY2" fmla="*/ 349269 h 914398"/>
                  <a:gd name="connsiteX3" fmla="*/ 264202 w 715845"/>
                  <a:gd name="connsiteY3" fmla="*/ 223173 h 914398"/>
                  <a:gd name="connsiteX4" fmla="*/ 459262 w 715845"/>
                  <a:gd name="connsiteY4" fmla="*/ 0 h 914398"/>
                  <a:gd name="connsiteX5" fmla="*/ 715845 w 715845"/>
                  <a:gd name="connsiteY5" fmla="*/ 284696 h 914398"/>
                  <a:gd name="connsiteX0" fmla="*/ 143648 w 715845"/>
                  <a:gd name="connsiteY0" fmla="*/ 613293 h 613293"/>
                  <a:gd name="connsiteX1" fmla="*/ 2063 w 715845"/>
                  <a:gd name="connsiteY1" fmla="*/ 349269 h 613293"/>
                  <a:gd name="connsiteX2" fmla="*/ 264202 w 715845"/>
                  <a:gd name="connsiteY2" fmla="*/ 223173 h 613293"/>
                  <a:gd name="connsiteX3" fmla="*/ 459262 w 715845"/>
                  <a:gd name="connsiteY3" fmla="*/ 0 h 613293"/>
                  <a:gd name="connsiteX4" fmla="*/ 715845 w 715845"/>
                  <a:gd name="connsiteY4" fmla="*/ 284696 h 613293"/>
                  <a:gd name="connsiteX0" fmla="*/ 0 w 713782"/>
                  <a:gd name="connsiteY0" fmla="*/ 349269 h 349269"/>
                  <a:gd name="connsiteX1" fmla="*/ 262139 w 713782"/>
                  <a:gd name="connsiteY1" fmla="*/ 223173 h 349269"/>
                  <a:gd name="connsiteX2" fmla="*/ 457199 w 713782"/>
                  <a:gd name="connsiteY2" fmla="*/ 0 h 349269"/>
                  <a:gd name="connsiteX3" fmla="*/ 713782 w 713782"/>
                  <a:gd name="connsiteY3" fmla="*/ 284696 h 349269"/>
                  <a:gd name="connsiteX0" fmla="*/ 0 w 457199"/>
                  <a:gd name="connsiteY0" fmla="*/ 349269 h 349269"/>
                  <a:gd name="connsiteX1" fmla="*/ 262139 w 457199"/>
                  <a:gd name="connsiteY1" fmla="*/ 223173 h 349269"/>
                  <a:gd name="connsiteX2" fmla="*/ 457199 w 457199"/>
                  <a:gd name="connsiteY2" fmla="*/ 0 h 349269"/>
                  <a:gd name="connsiteX0" fmla="*/ 0 w 195060"/>
                  <a:gd name="connsiteY0" fmla="*/ 223173 h 223173"/>
                  <a:gd name="connsiteX1" fmla="*/ 195060 w 195060"/>
                  <a:gd name="connsiteY1" fmla="*/ 0 h 223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060" h="223173">
                    <a:moveTo>
                      <a:pt x="0" y="223173"/>
                    </a:moveTo>
                    <a:cubicBezTo>
                      <a:pt x="76200" y="164962"/>
                      <a:pt x="130040" y="0"/>
                      <a:pt x="19506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FFFFFF">
                    <a:alpha val="6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100" name="弧形 99"/>
          <p:cNvSpPr/>
          <p:nvPr/>
        </p:nvSpPr>
        <p:spPr>
          <a:xfrm rot="18191035">
            <a:off x="1907012" y="2743525"/>
            <a:ext cx="1359877" cy="1359877"/>
          </a:xfrm>
          <a:prstGeom prst="arc">
            <a:avLst>
              <a:gd name="adj1" fmla="val 18074024"/>
              <a:gd name="adj2" fmla="val 0"/>
            </a:avLst>
          </a:prstGeom>
          <a:noFill/>
          <a:ln w="22225" cap="flat" cmpd="sng" algn="ctr">
            <a:solidFill>
              <a:srgbClr val="19B4C9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1" name="弧形 100"/>
          <p:cNvSpPr/>
          <p:nvPr/>
        </p:nvSpPr>
        <p:spPr>
          <a:xfrm rot="19045994">
            <a:off x="933995" y="4900572"/>
            <a:ext cx="1359877" cy="1359877"/>
          </a:xfrm>
          <a:prstGeom prst="arc">
            <a:avLst>
              <a:gd name="adj1" fmla="val 18074024"/>
              <a:gd name="adj2" fmla="val 0"/>
            </a:avLst>
          </a:prstGeom>
          <a:noFill/>
          <a:ln w="22225" cap="flat" cmpd="sng" algn="ctr">
            <a:solidFill>
              <a:srgbClr val="19B4C9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2" name="弧形 101"/>
          <p:cNvSpPr/>
          <p:nvPr/>
        </p:nvSpPr>
        <p:spPr>
          <a:xfrm rot="19334011">
            <a:off x="3888211" y="1477433"/>
            <a:ext cx="1359877" cy="1359877"/>
          </a:xfrm>
          <a:prstGeom prst="arc">
            <a:avLst>
              <a:gd name="adj1" fmla="val 18074024"/>
              <a:gd name="adj2" fmla="val 0"/>
            </a:avLst>
          </a:prstGeom>
          <a:noFill/>
          <a:ln w="22225" cap="flat" cmpd="sng" algn="ctr">
            <a:solidFill>
              <a:srgbClr val="19B4C9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3" name="弧形 102"/>
          <p:cNvSpPr/>
          <p:nvPr/>
        </p:nvSpPr>
        <p:spPr>
          <a:xfrm rot="3540493" flipH="1">
            <a:off x="8976027" y="3048325"/>
            <a:ext cx="1359877" cy="1359877"/>
          </a:xfrm>
          <a:prstGeom prst="arc">
            <a:avLst>
              <a:gd name="adj1" fmla="val 18074024"/>
              <a:gd name="adj2" fmla="val 0"/>
            </a:avLst>
          </a:prstGeom>
          <a:noFill/>
          <a:ln w="22225" cap="flat" cmpd="sng" algn="ctr">
            <a:solidFill>
              <a:srgbClr val="19B4C9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4" name="弧形 103"/>
          <p:cNvSpPr/>
          <p:nvPr/>
        </p:nvSpPr>
        <p:spPr>
          <a:xfrm rot="3002044" flipH="1">
            <a:off x="9726303" y="5135031"/>
            <a:ext cx="1359877" cy="1359877"/>
          </a:xfrm>
          <a:prstGeom prst="arc">
            <a:avLst>
              <a:gd name="adj1" fmla="val 18074024"/>
              <a:gd name="adj2" fmla="val 0"/>
            </a:avLst>
          </a:prstGeom>
          <a:noFill/>
          <a:ln w="22225" cap="flat" cmpd="sng" algn="ctr">
            <a:solidFill>
              <a:srgbClr val="19B4C9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5" name="组合 104"/>
          <p:cNvGrpSpPr/>
          <p:nvPr/>
        </p:nvGrpSpPr>
        <p:grpSpPr>
          <a:xfrm flipH="1">
            <a:off x="6937549" y="5006078"/>
            <a:ext cx="1950088" cy="1223089"/>
            <a:chOff x="594424" y="1153191"/>
            <a:chExt cx="2605976" cy="1634460"/>
          </a:xfrm>
        </p:grpSpPr>
        <p:sp>
          <p:nvSpPr>
            <p:cNvPr id="106" name="任意多边形 105"/>
            <p:cNvSpPr/>
            <p:nvPr/>
          </p:nvSpPr>
          <p:spPr>
            <a:xfrm>
              <a:off x="616196" y="1175175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rgbClr val="91F0FD"/>
              </a:solidFill>
              <a:prstDash val="solid"/>
              <a:miter lim="800000"/>
            </a:ln>
            <a:effectLst>
              <a:innerShdw blurRad="355600" dist="114300" dir="3600000">
                <a:srgbClr val="19B4C9">
                  <a:alpha val="53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2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3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4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4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2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2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fill="hold" nodeType="withEffect" p14:presetBounceEnd="56000">
                                      <p:stCondLst>
                                        <p:cond delay="8250"/>
                                      </p:stCondLst>
                                      <p:childTnLst>
                                        <p:animMotion origin="layout" path="M 0.0207 0.1007 L -1.45833E-6 2.59259E-6 " pathEditMode="relative" rAng="0" ptsTypes="AA" p14:bounceEnd="56000">
                                          <p:cBhvr>
                                            <p:cTn id="4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59" y="-4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fill="hold" nodeType="withEffect">
                                      <p:stCondLst>
                                        <p:cond delay="930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44" dur="1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2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6" dur="6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8" presetClass="emph" presetSubtype="0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3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grpId="0" nodeType="withEffect">
                                      <p:stCondLst>
                                        <p:cond delay="16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17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17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8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18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9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9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73" grpId="0"/>
          <p:bldP spid="74" grpId="0"/>
          <p:bldP spid="75" grpId="0"/>
          <p:bldP spid="76" grpId="0" animBg="1"/>
          <p:bldP spid="77" grpId="0" animBg="1"/>
          <p:bldP spid="78" grpId="0" animBg="1"/>
          <p:bldP spid="79" grpId="0" animBg="1"/>
          <p:bldP spid="80" grpId="0"/>
          <p:bldP spid="81" grpId="0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2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3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4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4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2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2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Motion origin="layout" path="M 0.0207 0.1007 L -1.45833E-6 2.59259E-6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59" y="-4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fill="hold" nodeType="withEffect">
                                      <p:stCondLst>
                                        <p:cond delay="930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44" dur="1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12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6" dur="6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8" presetClass="emph" presetSubtype="0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3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grpId="0" nodeType="withEffect">
                                      <p:stCondLst>
                                        <p:cond delay="16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17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17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8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18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9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9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73" grpId="0"/>
          <p:bldP spid="74" grpId="0"/>
          <p:bldP spid="75" grpId="0"/>
          <p:bldP spid="76" grpId="0" animBg="1"/>
          <p:bldP spid="77" grpId="0" animBg="1"/>
          <p:bldP spid="78" grpId="0" animBg="1"/>
          <p:bldP spid="79" grpId="0" animBg="1"/>
          <p:bldP spid="80" grpId="0"/>
          <p:bldP spid="81" grpId="0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23085</TotalTime>
  <Words>3322</Words>
  <Application>Microsoft Office PowerPoint</Application>
  <PresentationFormat>自定义</PresentationFormat>
  <Paragraphs>258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1386</cp:revision>
  <dcterms:created xsi:type="dcterms:W3CDTF">2009-02-11T05:37:22Z</dcterms:created>
  <dcterms:modified xsi:type="dcterms:W3CDTF">2018-04-22T05:09:16Z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