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259" r:id="rId4"/>
    <p:sldId id="272" r:id="rId5"/>
    <p:sldId id="262" r:id="rId6"/>
    <p:sldId id="261" r:id="rId7"/>
    <p:sldId id="263" r:id="rId8"/>
    <p:sldId id="273" r:id="rId9"/>
    <p:sldId id="266" r:id="rId10"/>
    <p:sldId id="264" r:id="rId11"/>
    <p:sldId id="276" r:id="rId12"/>
    <p:sldId id="260" r:id="rId13"/>
    <p:sldId id="268" r:id="rId14"/>
    <p:sldId id="265" r:id="rId15"/>
    <p:sldId id="267" r:id="rId16"/>
    <p:sldId id="275" r:id="rId17"/>
    <p:sldId id="280" r:id="rId18"/>
    <p:sldId id="277" r:id="rId19"/>
    <p:sldId id="281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01" userDrawn="1">
          <p15:clr>
            <a:srgbClr val="A4A3A4"/>
          </p15:clr>
        </p15:guide>
        <p15:guide id="3" pos="347" userDrawn="1">
          <p15:clr>
            <a:srgbClr val="A4A3A4"/>
          </p15:clr>
        </p15:guide>
        <p15:guide id="4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A08F"/>
    <a:srgbClr val="032D49"/>
    <a:srgbClr val="054F81"/>
    <a:srgbClr val="DBA392"/>
    <a:srgbClr val="405D74"/>
    <a:srgbClr val="92A2AD"/>
    <a:srgbClr val="E2C0B5"/>
    <a:srgbClr val="D69F8F"/>
    <a:srgbClr val="E8CAC2"/>
    <a:srgbClr val="E8E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90" y="-546"/>
      </p:cViewPr>
      <p:guideLst>
        <p:guide orient="horz" pos="2001"/>
        <p:guide pos="34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ABCA6-C153-438A-9FBC-95F2668750B9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89D1D-375C-42D1-8657-33414630D1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78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57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0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598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443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30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367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4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25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94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024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1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6343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86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316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3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11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2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5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46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23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5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21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3B5D-6F42-448D-B130-C83684077845}" type="datetimeFigureOut">
              <a:rPr lang="zh-CN" altLang="en-US" smtClean="0"/>
              <a:t>2018/4/21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96549-8D5D-48AB-85B1-6422A44060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8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4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microsoft.com/office/2007/relationships/hdphoto" Target="../media/hdphoto2.wdp"/><Relationship Id="rId5" Type="http://schemas.microsoft.com/office/2007/relationships/hdphoto" Target="../media/hdphoto4.wdp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11.emf"/><Relationship Id="rId7" Type="http://schemas.openxmlformats.org/officeDocument/2006/relationships/image" Target="../media/image2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9.emf"/><Relationship Id="rId4" Type="http://schemas.openxmlformats.org/officeDocument/2006/relationships/image" Target="../media/image19.emf"/><Relationship Id="rId9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5.emf"/><Relationship Id="rId18" Type="http://schemas.openxmlformats.org/officeDocument/2006/relationships/image" Target="../media/image3.emf"/><Relationship Id="rId26" Type="http://schemas.microsoft.com/office/2007/relationships/hdphoto" Target="../media/hdphoto11.wdp"/><Relationship Id="rId3" Type="http://schemas.microsoft.com/office/2007/relationships/hdphoto" Target="../media/hdphoto7.wdp"/><Relationship Id="rId21" Type="http://schemas.openxmlformats.org/officeDocument/2006/relationships/image" Target="../media/image13.jpeg"/><Relationship Id="rId7" Type="http://schemas.microsoft.com/office/2007/relationships/hdphoto" Target="../media/hdphoto8.wdp"/><Relationship Id="rId12" Type="http://schemas.openxmlformats.org/officeDocument/2006/relationships/image" Target="../media/image7.emf"/><Relationship Id="rId17" Type="http://schemas.openxmlformats.org/officeDocument/2006/relationships/image" Target="../media/image2.emf"/><Relationship Id="rId25" Type="http://schemas.openxmlformats.org/officeDocument/2006/relationships/image" Target="../media/image34.png"/><Relationship Id="rId2" Type="http://schemas.openxmlformats.org/officeDocument/2006/relationships/image" Target="../media/image29.png"/><Relationship Id="rId16" Type="http://schemas.openxmlformats.org/officeDocument/2006/relationships/image" Target="../media/image1.emf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microsoft.com/office/2007/relationships/hdphoto" Target="../media/hdphoto2.wdp"/><Relationship Id="rId24" Type="http://schemas.microsoft.com/office/2007/relationships/hdphoto" Target="../media/hdphoto10.wdp"/><Relationship Id="rId5" Type="http://schemas.microsoft.com/office/2007/relationships/hdphoto" Target="../media/hdphoto1.wdp"/><Relationship Id="rId15" Type="http://schemas.openxmlformats.org/officeDocument/2006/relationships/image" Target="../media/image9.emf"/><Relationship Id="rId23" Type="http://schemas.openxmlformats.org/officeDocument/2006/relationships/image" Target="../media/image33.png"/><Relationship Id="rId10" Type="http://schemas.openxmlformats.org/officeDocument/2006/relationships/image" Target="../media/image17.png"/><Relationship Id="rId19" Type="http://schemas.openxmlformats.org/officeDocument/2006/relationships/image" Target="../media/image4.emf"/><Relationship Id="rId4" Type="http://schemas.openxmlformats.org/officeDocument/2006/relationships/image" Target="../media/image16.png"/><Relationship Id="rId9" Type="http://schemas.microsoft.com/office/2007/relationships/hdphoto" Target="../media/hdphoto9.wdp"/><Relationship Id="rId14" Type="http://schemas.openxmlformats.org/officeDocument/2006/relationships/image" Target="../media/image32.emf"/><Relationship Id="rId2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6.emf"/><Relationship Id="rId7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71200" y="4550344"/>
            <a:ext cx="11804535" cy="1926587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450036"/>
              <a:gd name="connsiteY0" fmla="*/ 860228 h 1874634"/>
              <a:gd name="connsiteX1" fmla="*/ 4445160 w 11450036"/>
              <a:gd name="connsiteY1" fmla="*/ 86421 h 1874634"/>
              <a:gd name="connsiteX2" fmla="*/ 6387430 w 11450036"/>
              <a:gd name="connsiteY2" fmla="*/ 0 h 1874634"/>
              <a:gd name="connsiteX3" fmla="*/ 11450006 w 11450036"/>
              <a:gd name="connsiteY3" fmla="*/ 798443 h 1874634"/>
              <a:gd name="connsiteX4" fmla="*/ 6646921 w 11450036"/>
              <a:gd name="connsiteY4" fmla="*/ 1754659 h 1874634"/>
              <a:gd name="connsiteX5" fmla="*/ 4037387 w 11450036"/>
              <a:gd name="connsiteY5" fmla="*/ 1782314 h 1874634"/>
              <a:gd name="connsiteX6" fmla="*/ 35235 w 11450036"/>
              <a:gd name="connsiteY6" fmla="*/ 860228 h 1874634"/>
              <a:gd name="connsiteX0" fmla="*/ 34334 w 11832194"/>
              <a:gd name="connsiteY0" fmla="*/ 847871 h 1875493"/>
              <a:gd name="connsiteX1" fmla="*/ 4827318 w 11832194"/>
              <a:gd name="connsiteY1" fmla="*/ 86421 h 1875493"/>
              <a:gd name="connsiteX2" fmla="*/ 6769588 w 11832194"/>
              <a:gd name="connsiteY2" fmla="*/ 0 h 1875493"/>
              <a:gd name="connsiteX3" fmla="*/ 11832164 w 11832194"/>
              <a:gd name="connsiteY3" fmla="*/ 798443 h 1875493"/>
              <a:gd name="connsiteX4" fmla="*/ 7029079 w 11832194"/>
              <a:gd name="connsiteY4" fmla="*/ 1754659 h 1875493"/>
              <a:gd name="connsiteX5" fmla="*/ 4419545 w 11832194"/>
              <a:gd name="connsiteY5" fmla="*/ 1782314 h 1875493"/>
              <a:gd name="connsiteX6" fmla="*/ 34334 w 11832194"/>
              <a:gd name="connsiteY6" fmla="*/ 847871 h 1875493"/>
              <a:gd name="connsiteX0" fmla="*/ 978 w 11798838"/>
              <a:gd name="connsiteY0" fmla="*/ 898965 h 1926587"/>
              <a:gd name="connsiteX1" fmla="*/ 4781605 w 11798838"/>
              <a:gd name="connsiteY1" fmla="*/ 38661 h 1926587"/>
              <a:gd name="connsiteX2" fmla="*/ 6736232 w 11798838"/>
              <a:gd name="connsiteY2" fmla="*/ 51094 h 1926587"/>
              <a:gd name="connsiteX3" fmla="*/ 11798808 w 11798838"/>
              <a:gd name="connsiteY3" fmla="*/ 849537 h 1926587"/>
              <a:gd name="connsiteX4" fmla="*/ 6995723 w 11798838"/>
              <a:gd name="connsiteY4" fmla="*/ 1805753 h 1926587"/>
              <a:gd name="connsiteX5" fmla="*/ 4386189 w 11798838"/>
              <a:gd name="connsiteY5" fmla="*/ 1833408 h 1926587"/>
              <a:gd name="connsiteX6" fmla="*/ 978 w 11798838"/>
              <a:gd name="connsiteY6" fmla="*/ 898965 h 1926587"/>
              <a:gd name="connsiteX0" fmla="*/ 14216 w 11812076"/>
              <a:gd name="connsiteY0" fmla="*/ 898965 h 1926587"/>
              <a:gd name="connsiteX1" fmla="*/ 4794843 w 11812076"/>
              <a:gd name="connsiteY1" fmla="*/ 38661 h 1926587"/>
              <a:gd name="connsiteX2" fmla="*/ 6749470 w 11812076"/>
              <a:gd name="connsiteY2" fmla="*/ 51094 h 1926587"/>
              <a:gd name="connsiteX3" fmla="*/ 11812046 w 11812076"/>
              <a:gd name="connsiteY3" fmla="*/ 849537 h 1926587"/>
              <a:gd name="connsiteX4" fmla="*/ 7008961 w 11812076"/>
              <a:gd name="connsiteY4" fmla="*/ 1805753 h 1926587"/>
              <a:gd name="connsiteX5" fmla="*/ 4399427 w 11812076"/>
              <a:gd name="connsiteY5" fmla="*/ 1833408 h 1926587"/>
              <a:gd name="connsiteX6" fmla="*/ 14216 w 11812076"/>
              <a:gd name="connsiteY6" fmla="*/ 898965 h 1926587"/>
              <a:gd name="connsiteX0" fmla="*/ 7593 w 11805453"/>
              <a:gd name="connsiteY0" fmla="*/ 898965 h 1926587"/>
              <a:gd name="connsiteX1" fmla="*/ 4788220 w 11805453"/>
              <a:gd name="connsiteY1" fmla="*/ 38661 h 1926587"/>
              <a:gd name="connsiteX2" fmla="*/ 6742847 w 11805453"/>
              <a:gd name="connsiteY2" fmla="*/ 51094 h 1926587"/>
              <a:gd name="connsiteX3" fmla="*/ 11805423 w 11805453"/>
              <a:gd name="connsiteY3" fmla="*/ 849537 h 1926587"/>
              <a:gd name="connsiteX4" fmla="*/ 7002338 w 11805453"/>
              <a:gd name="connsiteY4" fmla="*/ 1805753 h 1926587"/>
              <a:gd name="connsiteX5" fmla="*/ 4392804 w 11805453"/>
              <a:gd name="connsiteY5" fmla="*/ 1833408 h 1926587"/>
              <a:gd name="connsiteX6" fmla="*/ 7593 w 11805453"/>
              <a:gd name="connsiteY6" fmla="*/ 898965 h 1926587"/>
              <a:gd name="connsiteX0" fmla="*/ 6675 w 11804535"/>
              <a:gd name="connsiteY0" fmla="*/ 898965 h 1926587"/>
              <a:gd name="connsiteX1" fmla="*/ 4787302 w 11804535"/>
              <a:gd name="connsiteY1" fmla="*/ 38661 h 1926587"/>
              <a:gd name="connsiteX2" fmla="*/ 6741929 w 11804535"/>
              <a:gd name="connsiteY2" fmla="*/ 51094 h 1926587"/>
              <a:gd name="connsiteX3" fmla="*/ 11804505 w 11804535"/>
              <a:gd name="connsiteY3" fmla="*/ 849537 h 1926587"/>
              <a:gd name="connsiteX4" fmla="*/ 7001420 w 11804535"/>
              <a:gd name="connsiteY4" fmla="*/ 1805753 h 1926587"/>
              <a:gd name="connsiteX5" fmla="*/ 4391886 w 11804535"/>
              <a:gd name="connsiteY5" fmla="*/ 1833408 h 1926587"/>
              <a:gd name="connsiteX6" fmla="*/ 6675 w 11804535"/>
              <a:gd name="connsiteY6" fmla="*/ 898965 h 1926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04535" h="1926587">
                <a:moveTo>
                  <a:pt x="6675" y="898965"/>
                </a:moveTo>
                <a:cubicBezTo>
                  <a:pt x="183789" y="-79781"/>
                  <a:pt x="3664760" y="179973"/>
                  <a:pt x="4787302" y="38661"/>
                </a:cubicBezTo>
                <a:cubicBezTo>
                  <a:pt x="5909844" y="-102651"/>
                  <a:pt x="5784519" y="200154"/>
                  <a:pt x="6741929" y="51094"/>
                </a:cubicBezTo>
                <a:cubicBezTo>
                  <a:pt x="7822906" y="235667"/>
                  <a:pt x="11087813" y="-204906"/>
                  <a:pt x="11804505" y="849537"/>
                </a:cubicBezTo>
                <a:cubicBezTo>
                  <a:pt x="11816862" y="1829840"/>
                  <a:pt x="8102992" y="1503793"/>
                  <a:pt x="7001420" y="1805753"/>
                </a:cubicBezTo>
                <a:cubicBezTo>
                  <a:pt x="5553858" y="1934720"/>
                  <a:pt x="5557677" y="1984539"/>
                  <a:pt x="4391886" y="1833408"/>
                </a:cubicBezTo>
                <a:cubicBezTo>
                  <a:pt x="3226095" y="1682277"/>
                  <a:pt x="-170439" y="1877711"/>
                  <a:pt x="6675" y="898965"/>
                </a:cubicBezTo>
                <a:close/>
              </a:path>
            </a:pathLst>
          </a:custGeom>
          <a:solidFill>
            <a:srgbClr val="DBA3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8"/>
          <p:cNvSpPr/>
          <p:nvPr/>
        </p:nvSpPr>
        <p:spPr>
          <a:xfrm>
            <a:off x="1297931" y="4749175"/>
            <a:ext cx="9785945" cy="1577443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3972 w 11616991"/>
              <a:gd name="connsiteY0" fmla="*/ 889566 h 1872598"/>
              <a:gd name="connsiteX1" fmla="*/ 4883961 w 11616991"/>
              <a:gd name="connsiteY1" fmla="*/ 86421 h 1872598"/>
              <a:gd name="connsiteX2" fmla="*/ 6826231 w 11616991"/>
              <a:gd name="connsiteY2" fmla="*/ 0 h 1872598"/>
              <a:gd name="connsiteX3" fmla="*/ 11616958 w 11616991"/>
              <a:gd name="connsiteY3" fmla="*/ 810800 h 1872598"/>
              <a:gd name="connsiteX4" fmla="*/ 7085722 w 11616991"/>
              <a:gd name="connsiteY4" fmla="*/ 1754659 h 1872598"/>
              <a:gd name="connsiteX5" fmla="*/ 4476188 w 11616991"/>
              <a:gd name="connsiteY5" fmla="*/ 1782314 h 1872598"/>
              <a:gd name="connsiteX6" fmla="*/ 33972 w 11616991"/>
              <a:gd name="connsiteY6" fmla="*/ 889566 h 1872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6991" h="1872598">
                <a:moveTo>
                  <a:pt x="33972" y="889566"/>
                </a:moveTo>
                <a:cubicBezTo>
                  <a:pt x="-417050" y="75577"/>
                  <a:pt x="3751918" y="234682"/>
                  <a:pt x="4883961" y="86421"/>
                </a:cubicBezTo>
                <a:cubicBezTo>
                  <a:pt x="6016004" y="-61840"/>
                  <a:pt x="5868821" y="149060"/>
                  <a:pt x="6826231" y="0"/>
                </a:cubicBezTo>
                <a:cubicBezTo>
                  <a:pt x="7907208" y="184573"/>
                  <a:pt x="10900266" y="-243643"/>
                  <a:pt x="11616958" y="810800"/>
                </a:cubicBezTo>
                <a:cubicBezTo>
                  <a:pt x="11629315" y="1791103"/>
                  <a:pt x="8187294" y="1452699"/>
                  <a:pt x="7085722" y="1754659"/>
                </a:cubicBezTo>
                <a:cubicBezTo>
                  <a:pt x="5638160" y="1883626"/>
                  <a:pt x="5651480" y="1926496"/>
                  <a:pt x="4476188" y="1782314"/>
                </a:cubicBezTo>
                <a:cubicBezTo>
                  <a:pt x="3300896" y="1638132"/>
                  <a:pt x="484994" y="1703555"/>
                  <a:pt x="33972" y="889566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8"/>
          <p:cNvSpPr/>
          <p:nvPr/>
        </p:nvSpPr>
        <p:spPr>
          <a:xfrm>
            <a:off x="2600711" y="4917090"/>
            <a:ext cx="7271847" cy="1245051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8683 w 10425034"/>
              <a:gd name="connsiteY0" fmla="*/ 785703 h 1879836"/>
              <a:gd name="connsiteX1" fmla="*/ 4008728 w 10425034"/>
              <a:gd name="connsiteY1" fmla="*/ 86421 h 1879836"/>
              <a:gd name="connsiteX2" fmla="*/ 5950998 w 10425034"/>
              <a:gd name="connsiteY2" fmla="*/ 0 h 1879836"/>
              <a:gd name="connsiteX3" fmla="*/ 10424998 w 10425034"/>
              <a:gd name="connsiteY3" fmla="*/ 661753 h 1879836"/>
              <a:gd name="connsiteX4" fmla="*/ 6210489 w 10425034"/>
              <a:gd name="connsiteY4" fmla="*/ 1754659 h 1879836"/>
              <a:gd name="connsiteX5" fmla="*/ 3600955 w 10425034"/>
              <a:gd name="connsiteY5" fmla="*/ 1782314 h 1879836"/>
              <a:gd name="connsiteX6" fmla="*/ 8683 w 10425034"/>
              <a:gd name="connsiteY6" fmla="*/ 785703 h 1879836"/>
              <a:gd name="connsiteX0" fmla="*/ 8683 w 10425034"/>
              <a:gd name="connsiteY0" fmla="*/ 785703 h 1879836"/>
              <a:gd name="connsiteX1" fmla="*/ 4008728 w 10425034"/>
              <a:gd name="connsiteY1" fmla="*/ 86421 h 1879836"/>
              <a:gd name="connsiteX2" fmla="*/ 5950998 w 10425034"/>
              <a:gd name="connsiteY2" fmla="*/ 0 h 1879836"/>
              <a:gd name="connsiteX3" fmla="*/ 10424998 w 10425034"/>
              <a:gd name="connsiteY3" fmla="*/ 661753 h 1879836"/>
              <a:gd name="connsiteX4" fmla="*/ 6210489 w 10425034"/>
              <a:gd name="connsiteY4" fmla="*/ 1754659 h 1879836"/>
              <a:gd name="connsiteX5" fmla="*/ 3600955 w 10425034"/>
              <a:gd name="connsiteY5" fmla="*/ 1782314 h 1879836"/>
              <a:gd name="connsiteX6" fmla="*/ 8683 w 10425034"/>
              <a:gd name="connsiteY6" fmla="*/ 785703 h 1879836"/>
              <a:gd name="connsiteX0" fmla="*/ 7510 w 10964159"/>
              <a:gd name="connsiteY0" fmla="*/ 822965 h 1877231"/>
              <a:gd name="connsiteX1" fmla="*/ 4547853 w 10964159"/>
              <a:gd name="connsiteY1" fmla="*/ 86421 h 1877231"/>
              <a:gd name="connsiteX2" fmla="*/ 6490123 w 10964159"/>
              <a:gd name="connsiteY2" fmla="*/ 0 h 1877231"/>
              <a:gd name="connsiteX3" fmla="*/ 10964123 w 10964159"/>
              <a:gd name="connsiteY3" fmla="*/ 661753 h 1877231"/>
              <a:gd name="connsiteX4" fmla="*/ 6749614 w 10964159"/>
              <a:gd name="connsiteY4" fmla="*/ 1754659 h 1877231"/>
              <a:gd name="connsiteX5" fmla="*/ 4140080 w 10964159"/>
              <a:gd name="connsiteY5" fmla="*/ 1782314 h 1877231"/>
              <a:gd name="connsiteX6" fmla="*/ 7510 w 10964159"/>
              <a:gd name="connsiteY6" fmla="*/ 822965 h 187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4159" h="1877231">
                <a:moveTo>
                  <a:pt x="7510" y="822965"/>
                </a:moveTo>
                <a:cubicBezTo>
                  <a:pt x="189939" y="46238"/>
                  <a:pt x="3467418" y="223582"/>
                  <a:pt x="4547853" y="86421"/>
                </a:cubicBezTo>
                <a:cubicBezTo>
                  <a:pt x="5628288" y="-50740"/>
                  <a:pt x="5532713" y="149060"/>
                  <a:pt x="6490123" y="0"/>
                </a:cubicBezTo>
                <a:cubicBezTo>
                  <a:pt x="7571100" y="184573"/>
                  <a:pt x="10247431" y="-392690"/>
                  <a:pt x="10964123" y="661753"/>
                </a:cubicBezTo>
                <a:cubicBezTo>
                  <a:pt x="10976480" y="1642056"/>
                  <a:pt x="7851186" y="1452699"/>
                  <a:pt x="6749614" y="1754659"/>
                </a:cubicBezTo>
                <a:cubicBezTo>
                  <a:pt x="5302052" y="1883626"/>
                  <a:pt x="5263764" y="1937596"/>
                  <a:pt x="4140080" y="1782314"/>
                </a:cubicBezTo>
                <a:cubicBezTo>
                  <a:pt x="3016396" y="1627032"/>
                  <a:pt x="-174919" y="1599692"/>
                  <a:pt x="7510" y="822965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8"/>
          <p:cNvSpPr/>
          <p:nvPr/>
        </p:nvSpPr>
        <p:spPr>
          <a:xfrm>
            <a:off x="3644079" y="5028170"/>
            <a:ext cx="4903844" cy="971365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10067 w 9951611"/>
              <a:gd name="connsiteY0" fmla="*/ 666369 h 1888245"/>
              <a:gd name="connsiteX1" fmla="*/ 3535304 w 9951611"/>
              <a:gd name="connsiteY1" fmla="*/ 86421 h 1888245"/>
              <a:gd name="connsiteX2" fmla="*/ 5477574 w 9951611"/>
              <a:gd name="connsiteY2" fmla="*/ 0 h 1888245"/>
              <a:gd name="connsiteX3" fmla="*/ 9951574 w 9951611"/>
              <a:gd name="connsiteY3" fmla="*/ 661753 h 1888245"/>
              <a:gd name="connsiteX4" fmla="*/ 5737065 w 9951611"/>
              <a:gd name="connsiteY4" fmla="*/ 1754659 h 1888245"/>
              <a:gd name="connsiteX5" fmla="*/ 3127531 w 9951611"/>
              <a:gd name="connsiteY5" fmla="*/ 1782314 h 1888245"/>
              <a:gd name="connsiteX6" fmla="*/ 10067 w 9951611"/>
              <a:gd name="connsiteY6" fmla="*/ 666369 h 1888245"/>
              <a:gd name="connsiteX0" fmla="*/ 10067 w 9372572"/>
              <a:gd name="connsiteY0" fmla="*/ 686896 h 1908772"/>
              <a:gd name="connsiteX1" fmla="*/ 3535304 w 9372572"/>
              <a:gd name="connsiteY1" fmla="*/ 106948 h 1908772"/>
              <a:gd name="connsiteX2" fmla="*/ 5477574 w 9372572"/>
              <a:gd name="connsiteY2" fmla="*/ 20527 h 1908772"/>
              <a:gd name="connsiteX3" fmla="*/ 9372527 w 9372572"/>
              <a:gd name="connsiteY3" fmla="*/ 631928 h 1908772"/>
              <a:gd name="connsiteX4" fmla="*/ 5737065 w 9372572"/>
              <a:gd name="connsiteY4" fmla="*/ 1775186 h 1908772"/>
              <a:gd name="connsiteX5" fmla="*/ 3127531 w 9372572"/>
              <a:gd name="connsiteY5" fmla="*/ 1802841 h 1908772"/>
              <a:gd name="connsiteX6" fmla="*/ 10067 w 9372572"/>
              <a:gd name="connsiteY6" fmla="*/ 686896 h 1908772"/>
              <a:gd name="connsiteX0" fmla="*/ 9505 w 9548241"/>
              <a:gd name="connsiteY0" fmla="*/ 712072 h 1906991"/>
              <a:gd name="connsiteX1" fmla="*/ 3710973 w 9548241"/>
              <a:gd name="connsiteY1" fmla="*/ 106948 h 1906991"/>
              <a:gd name="connsiteX2" fmla="*/ 5653243 w 9548241"/>
              <a:gd name="connsiteY2" fmla="*/ 20527 h 1906991"/>
              <a:gd name="connsiteX3" fmla="*/ 9548196 w 9548241"/>
              <a:gd name="connsiteY3" fmla="*/ 631928 h 1906991"/>
              <a:gd name="connsiteX4" fmla="*/ 5912734 w 9548241"/>
              <a:gd name="connsiteY4" fmla="*/ 1775186 h 1906991"/>
              <a:gd name="connsiteX5" fmla="*/ 3303200 w 9548241"/>
              <a:gd name="connsiteY5" fmla="*/ 1802841 h 1906991"/>
              <a:gd name="connsiteX6" fmla="*/ 9505 w 9548241"/>
              <a:gd name="connsiteY6" fmla="*/ 712072 h 1906991"/>
              <a:gd name="connsiteX0" fmla="*/ 8490 w 9924867"/>
              <a:gd name="connsiteY0" fmla="*/ 812776 h 1899905"/>
              <a:gd name="connsiteX1" fmla="*/ 4087599 w 9924867"/>
              <a:gd name="connsiteY1" fmla="*/ 106948 h 1899905"/>
              <a:gd name="connsiteX2" fmla="*/ 6029869 w 9924867"/>
              <a:gd name="connsiteY2" fmla="*/ 20527 h 1899905"/>
              <a:gd name="connsiteX3" fmla="*/ 9924822 w 9924867"/>
              <a:gd name="connsiteY3" fmla="*/ 631928 h 1899905"/>
              <a:gd name="connsiteX4" fmla="*/ 6289360 w 9924867"/>
              <a:gd name="connsiteY4" fmla="*/ 1775186 h 1899905"/>
              <a:gd name="connsiteX5" fmla="*/ 3679826 w 9924867"/>
              <a:gd name="connsiteY5" fmla="*/ 1802841 h 1899905"/>
              <a:gd name="connsiteX6" fmla="*/ 8490 w 9924867"/>
              <a:gd name="connsiteY6" fmla="*/ 812776 h 1899905"/>
              <a:gd name="connsiteX0" fmla="*/ 10833 w 9927210"/>
              <a:gd name="connsiteY0" fmla="*/ 812776 h 1899905"/>
              <a:gd name="connsiteX1" fmla="*/ 4089942 w 9927210"/>
              <a:gd name="connsiteY1" fmla="*/ 106948 h 1899905"/>
              <a:gd name="connsiteX2" fmla="*/ 6032212 w 9927210"/>
              <a:gd name="connsiteY2" fmla="*/ 20527 h 1899905"/>
              <a:gd name="connsiteX3" fmla="*/ 9927165 w 9927210"/>
              <a:gd name="connsiteY3" fmla="*/ 631928 h 1899905"/>
              <a:gd name="connsiteX4" fmla="*/ 6291703 w 9927210"/>
              <a:gd name="connsiteY4" fmla="*/ 1775186 h 1899905"/>
              <a:gd name="connsiteX5" fmla="*/ 3682169 w 9927210"/>
              <a:gd name="connsiteY5" fmla="*/ 1802841 h 1899905"/>
              <a:gd name="connsiteX6" fmla="*/ 10833 w 9927210"/>
              <a:gd name="connsiteY6" fmla="*/ 812776 h 1899905"/>
              <a:gd name="connsiteX0" fmla="*/ 10833 w 9927210"/>
              <a:gd name="connsiteY0" fmla="*/ 902319 h 1989448"/>
              <a:gd name="connsiteX1" fmla="*/ 4089942 w 9927210"/>
              <a:gd name="connsiteY1" fmla="*/ 196491 h 1989448"/>
              <a:gd name="connsiteX2" fmla="*/ 6032212 w 9927210"/>
              <a:gd name="connsiteY2" fmla="*/ 110070 h 1989448"/>
              <a:gd name="connsiteX3" fmla="*/ 9927165 w 9927210"/>
              <a:gd name="connsiteY3" fmla="*/ 721471 h 1989448"/>
              <a:gd name="connsiteX4" fmla="*/ 6291703 w 9927210"/>
              <a:gd name="connsiteY4" fmla="*/ 1864729 h 1989448"/>
              <a:gd name="connsiteX5" fmla="*/ 3682169 w 9927210"/>
              <a:gd name="connsiteY5" fmla="*/ 1892384 h 1989448"/>
              <a:gd name="connsiteX6" fmla="*/ 10833 w 9927210"/>
              <a:gd name="connsiteY6" fmla="*/ 902319 h 1989448"/>
              <a:gd name="connsiteX0" fmla="*/ 10833 w 9927210"/>
              <a:gd name="connsiteY0" fmla="*/ 881440 h 1968569"/>
              <a:gd name="connsiteX1" fmla="*/ 4089942 w 9927210"/>
              <a:gd name="connsiteY1" fmla="*/ 175612 h 1968569"/>
              <a:gd name="connsiteX2" fmla="*/ 5906335 w 9927210"/>
              <a:gd name="connsiteY2" fmla="*/ 139543 h 1968569"/>
              <a:gd name="connsiteX3" fmla="*/ 9927165 w 9927210"/>
              <a:gd name="connsiteY3" fmla="*/ 700592 h 1968569"/>
              <a:gd name="connsiteX4" fmla="*/ 6291703 w 9927210"/>
              <a:gd name="connsiteY4" fmla="*/ 1843850 h 1968569"/>
              <a:gd name="connsiteX5" fmla="*/ 3682169 w 9927210"/>
              <a:gd name="connsiteY5" fmla="*/ 1871505 h 1968569"/>
              <a:gd name="connsiteX6" fmla="*/ 10833 w 9927210"/>
              <a:gd name="connsiteY6" fmla="*/ 881440 h 1968569"/>
              <a:gd name="connsiteX0" fmla="*/ 725 w 9917102"/>
              <a:gd name="connsiteY0" fmla="*/ 881440 h 1968569"/>
              <a:gd name="connsiteX1" fmla="*/ 3979130 w 9917102"/>
              <a:gd name="connsiteY1" fmla="*/ 276317 h 1968569"/>
              <a:gd name="connsiteX2" fmla="*/ 5896227 w 9917102"/>
              <a:gd name="connsiteY2" fmla="*/ 139543 h 1968569"/>
              <a:gd name="connsiteX3" fmla="*/ 9917057 w 9917102"/>
              <a:gd name="connsiteY3" fmla="*/ 700592 h 1968569"/>
              <a:gd name="connsiteX4" fmla="*/ 6281595 w 9917102"/>
              <a:gd name="connsiteY4" fmla="*/ 1843850 h 1968569"/>
              <a:gd name="connsiteX5" fmla="*/ 3672061 w 9917102"/>
              <a:gd name="connsiteY5" fmla="*/ 1871505 h 1968569"/>
              <a:gd name="connsiteX6" fmla="*/ 725 w 9917102"/>
              <a:gd name="connsiteY6" fmla="*/ 881440 h 1968569"/>
              <a:gd name="connsiteX0" fmla="*/ 59446 w 9975823"/>
              <a:gd name="connsiteY0" fmla="*/ 881440 h 1968569"/>
              <a:gd name="connsiteX1" fmla="*/ 4037851 w 9975823"/>
              <a:gd name="connsiteY1" fmla="*/ 276317 h 1968569"/>
              <a:gd name="connsiteX2" fmla="*/ 5954948 w 9975823"/>
              <a:gd name="connsiteY2" fmla="*/ 139543 h 1968569"/>
              <a:gd name="connsiteX3" fmla="*/ 9975778 w 9975823"/>
              <a:gd name="connsiteY3" fmla="*/ 700592 h 1968569"/>
              <a:gd name="connsiteX4" fmla="*/ 6340316 w 9975823"/>
              <a:gd name="connsiteY4" fmla="*/ 1843850 h 1968569"/>
              <a:gd name="connsiteX5" fmla="*/ 3730782 w 9975823"/>
              <a:gd name="connsiteY5" fmla="*/ 1871505 h 1968569"/>
              <a:gd name="connsiteX6" fmla="*/ 59446 w 9975823"/>
              <a:gd name="connsiteY6" fmla="*/ 881440 h 1968569"/>
              <a:gd name="connsiteX0" fmla="*/ 74869 w 9991246"/>
              <a:gd name="connsiteY0" fmla="*/ 881440 h 1968569"/>
              <a:gd name="connsiteX1" fmla="*/ 4053274 w 9991246"/>
              <a:gd name="connsiteY1" fmla="*/ 276317 h 1968569"/>
              <a:gd name="connsiteX2" fmla="*/ 5970371 w 9991246"/>
              <a:gd name="connsiteY2" fmla="*/ 139543 h 1968569"/>
              <a:gd name="connsiteX3" fmla="*/ 9991201 w 9991246"/>
              <a:gd name="connsiteY3" fmla="*/ 700592 h 1968569"/>
              <a:gd name="connsiteX4" fmla="*/ 6355739 w 9991246"/>
              <a:gd name="connsiteY4" fmla="*/ 1843850 h 1968569"/>
              <a:gd name="connsiteX5" fmla="*/ 3746205 w 9991246"/>
              <a:gd name="connsiteY5" fmla="*/ 1871505 h 1968569"/>
              <a:gd name="connsiteX6" fmla="*/ 74869 w 9991246"/>
              <a:gd name="connsiteY6" fmla="*/ 881440 h 1968569"/>
              <a:gd name="connsiteX0" fmla="*/ 74869 w 9991246"/>
              <a:gd name="connsiteY0" fmla="*/ 809089 h 1896218"/>
              <a:gd name="connsiteX1" fmla="*/ 4053274 w 9991246"/>
              <a:gd name="connsiteY1" fmla="*/ 203966 h 1896218"/>
              <a:gd name="connsiteX2" fmla="*/ 5970371 w 9991246"/>
              <a:gd name="connsiteY2" fmla="*/ 67192 h 1896218"/>
              <a:gd name="connsiteX3" fmla="*/ 9991201 w 9991246"/>
              <a:gd name="connsiteY3" fmla="*/ 628241 h 1896218"/>
              <a:gd name="connsiteX4" fmla="*/ 6355739 w 9991246"/>
              <a:gd name="connsiteY4" fmla="*/ 1771499 h 1896218"/>
              <a:gd name="connsiteX5" fmla="*/ 3746205 w 9991246"/>
              <a:gd name="connsiteY5" fmla="*/ 1799154 h 1896218"/>
              <a:gd name="connsiteX6" fmla="*/ 74869 w 9991246"/>
              <a:gd name="connsiteY6" fmla="*/ 809089 h 1896218"/>
              <a:gd name="connsiteX0" fmla="*/ 74869 w 9991201"/>
              <a:gd name="connsiteY0" fmla="*/ 809089 h 1896218"/>
              <a:gd name="connsiteX1" fmla="*/ 4053274 w 9991201"/>
              <a:gd name="connsiteY1" fmla="*/ 203966 h 1896218"/>
              <a:gd name="connsiteX2" fmla="*/ 5970371 w 9991201"/>
              <a:gd name="connsiteY2" fmla="*/ 67192 h 1896218"/>
              <a:gd name="connsiteX3" fmla="*/ 9991201 w 9991201"/>
              <a:gd name="connsiteY3" fmla="*/ 628241 h 1896218"/>
              <a:gd name="connsiteX4" fmla="*/ 6355739 w 9991201"/>
              <a:gd name="connsiteY4" fmla="*/ 1771499 h 1896218"/>
              <a:gd name="connsiteX5" fmla="*/ 3746205 w 9991201"/>
              <a:gd name="connsiteY5" fmla="*/ 1799154 h 1896218"/>
              <a:gd name="connsiteX6" fmla="*/ 74869 w 9991201"/>
              <a:gd name="connsiteY6" fmla="*/ 809089 h 1896218"/>
              <a:gd name="connsiteX0" fmla="*/ 74869 w 9991201"/>
              <a:gd name="connsiteY0" fmla="*/ 829498 h 1916627"/>
              <a:gd name="connsiteX1" fmla="*/ 4053274 w 9991201"/>
              <a:gd name="connsiteY1" fmla="*/ 224375 h 1916627"/>
              <a:gd name="connsiteX2" fmla="*/ 5970371 w 9991201"/>
              <a:gd name="connsiteY2" fmla="*/ 87601 h 1916627"/>
              <a:gd name="connsiteX3" fmla="*/ 9991201 w 9991201"/>
              <a:gd name="connsiteY3" fmla="*/ 648650 h 1916627"/>
              <a:gd name="connsiteX4" fmla="*/ 6355739 w 9991201"/>
              <a:gd name="connsiteY4" fmla="*/ 1791908 h 1916627"/>
              <a:gd name="connsiteX5" fmla="*/ 3746205 w 9991201"/>
              <a:gd name="connsiteY5" fmla="*/ 1819563 h 1916627"/>
              <a:gd name="connsiteX6" fmla="*/ 74869 w 9991201"/>
              <a:gd name="connsiteY6" fmla="*/ 829498 h 1916627"/>
              <a:gd name="connsiteX0" fmla="*/ 74869 w 9991201"/>
              <a:gd name="connsiteY0" fmla="*/ 829498 h 1916627"/>
              <a:gd name="connsiteX1" fmla="*/ 4053274 w 9991201"/>
              <a:gd name="connsiteY1" fmla="*/ 224375 h 1916627"/>
              <a:gd name="connsiteX2" fmla="*/ 5970371 w 9991201"/>
              <a:gd name="connsiteY2" fmla="*/ 87601 h 1916627"/>
              <a:gd name="connsiteX3" fmla="*/ 9991201 w 9991201"/>
              <a:gd name="connsiteY3" fmla="*/ 648650 h 1916627"/>
              <a:gd name="connsiteX4" fmla="*/ 6355739 w 9991201"/>
              <a:gd name="connsiteY4" fmla="*/ 1791908 h 1916627"/>
              <a:gd name="connsiteX5" fmla="*/ 3746205 w 9991201"/>
              <a:gd name="connsiteY5" fmla="*/ 1819563 h 1916627"/>
              <a:gd name="connsiteX6" fmla="*/ 74869 w 9991201"/>
              <a:gd name="connsiteY6" fmla="*/ 829498 h 1916627"/>
              <a:gd name="connsiteX0" fmla="*/ 74869 w 9991201"/>
              <a:gd name="connsiteY0" fmla="*/ 891951 h 1979080"/>
              <a:gd name="connsiteX1" fmla="*/ 4053274 w 9991201"/>
              <a:gd name="connsiteY1" fmla="*/ 286828 h 1979080"/>
              <a:gd name="connsiteX2" fmla="*/ 5970371 w 9991201"/>
              <a:gd name="connsiteY2" fmla="*/ 150054 h 1979080"/>
              <a:gd name="connsiteX3" fmla="*/ 9991201 w 9991201"/>
              <a:gd name="connsiteY3" fmla="*/ 711103 h 1979080"/>
              <a:gd name="connsiteX4" fmla="*/ 6355739 w 9991201"/>
              <a:gd name="connsiteY4" fmla="*/ 1854361 h 1979080"/>
              <a:gd name="connsiteX5" fmla="*/ 3746205 w 9991201"/>
              <a:gd name="connsiteY5" fmla="*/ 1882016 h 1979080"/>
              <a:gd name="connsiteX6" fmla="*/ 74869 w 9991201"/>
              <a:gd name="connsiteY6" fmla="*/ 891951 h 1979080"/>
              <a:gd name="connsiteX0" fmla="*/ 74869 w 9991201"/>
              <a:gd name="connsiteY0" fmla="*/ 891951 h 1979080"/>
              <a:gd name="connsiteX1" fmla="*/ 4053274 w 9991201"/>
              <a:gd name="connsiteY1" fmla="*/ 286828 h 1979080"/>
              <a:gd name="connsiteX2" fmla="*/ 5970371 w 9991201"/>
              <a:gd name="connsiteY2" fmla="*/ 150054 h 1979080"/>
              <a:gd name="connsiteX3" fmla="*/ 9991201 w 9991201"/>
              <a:gd name="connsiteY3" fmla="*/ 711103 h 1979080"/>
              <a:gd name="connsiteX4" fmla="*/ 6355739 w 9991201"/>
              <a:gd name="connsiteY4" fmla="*/ 1854361 h 1979080"/>
              <a:gd name="connsiteX5" fmla="*/ 3746205 w 9991201"/>
              <a:gd name="connsiteY5" fmla="*/ 1882016 h 1979080"/>
              <a:gd name="connsiteX6" fmla="*/ 74869 w 9991201"/>
              <a:gd name="connsiteY6" fmla="*/ 891951 h 197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1201" h="1979080">
                <a:moveTo>
                  <a:pt x="74869" y="891951"/>
                </a:moveTo>
                <a:cubicBezTo>
                  <a:pt x="679916" y="21864"/>
                  <a:pt x="3070690" y="410478"/>
                  <a:pt x="4053274" y="286828"/>
                </a:cubicBezTo>
                <a:cubicBezTo>
                  <a:pt x="5035858" y="163179"/>
                  <a:pt x="5012961" y="299114"/>
                  <a:pt x="5970371" y="150054"/>
                </a:cubicBezTo>
                <a:cubicBezTo>
                  <a:pt x="7051348" y="334627"/>
                  <a:pt x="8645111" y="-595098"/>
                  <a:pt x="9991201" y="711103"/>
                </a:cubicBezTo>
                <a:cubicBezTo>
                  <a:pt x="9625920" y="1716583"/>
                  <a:pt x="7457311" y="1552401"/>
                  <a:pt x="6355739" y="1854361"/>
                </a:cubicBezTo>
                <a:cubicBezTo>
                  <a:pt x="4908177" y="1983328"/>
                  <a:pt x="4793017" y="2042418"/>
                  <a:pt x="3746205" y="1882016"/>
                </a:cubicBezTo>
                <a:cubicBezTo>
                  <a:pt x="2699393" y="1721614"/>
                  <a:pt x="-530178" y="1762038"/>
                  <a:pt x="74869" y="891951"/>
                </a:cubicBezTo>
                <a:close/>
              </a:path>
            </a:pathLst>
          </a:custGeom>
          <a:solidFill>
            <a:srgbClr val="DBA39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8"/>
          <p:cNvSpPr/>
          <p:nvPr/>
        </p:nvSpPr>
        <p:spPr>
          <a:xfrm>
            <a:off x="4565827" y="5290085"/>
            <a:ext cx="2925759" cy="560907"/>
          </a:xfrm>
          <a:custGeom>
            <a:avLst/>
            <a:gdLst>
              <a:gd name="connsiteX0" fmla="*/ 0 w 11142921"/>
              <a:gd name="connsiteY0" fmla="*/ 847947 h 1695894"/>
              <a:gd name="connsiteX1" fmla="*/ 5571461 w 11142921"/>
              <a:gd name="connsiteY1" fmla="*/ 0 h 1695894"/>
              <a:gd name="connsiteX2" fmla="*/ 11142922 w 11142921"/>
              <a:gd name="connsiteY2" fmla="*/ 847947 h 1695894"/>
              <a:gd name="connsiteX3" fmla="*/ 5571461 w 11142921"/>
              <a:gd name="connsiteY3" fmla="*/ 1695894 h 1695894"/>
              <a:gd name="connsiteX4" fmla="*/ 0 w 11142921"/>
              <a:gd name="connsiteY4" fmla="*/ 847947 h 1695894"/>
              <a:gd name="connsiteX0" fmla="*/ 225 w 11143147"/>
              <a:gd name="connsiteY0" fmla="*/ 736737 h 1584684"/>
              <a:gd name="connsiteX1" fmla="*/ 5411048 w 11143147"/>
              <a:gd name="connsiteY1" fmla="*/ 0 h 1584684"/>
              <a:gd name="connsiteX2" fmla="*/ 11143147 w 11143147"/>
              <a:gd name="connsiteY2" fmla="*/ 736737 h 1584684"/>
              <a:gd name="connsiteX3" fmla="*/ 5571686 w 11143147"/>
              <a:gd name="connsiteY3" fmla="*/ 1584684 h 1584684"/>
              <a:gd name="connsiteX4" fmla="*/ 225 w 11143147"/>
              <a:gd name="connsiteY4" fmla="*/ 736737 h 1584684"/>
              <a:gd name="connsiteX0" fmla="*/ 321 w 11143243"/>
              <a:gd name="connsiteY0" fmla="*/ 829428 h 1677375"/>
              <a:gd name="connsiteX1" fmla="*/ 5411144 w 11143243"/>
              <a:gd name="connsiteY1" fmla="*/ 92691 h 1677375"/>
              <a:gd name="connsiteX2" fmla="*/ 11143243 w 11143243"/>
              <a:gd name="connsiteY2" fmla="*/ 829428 h 1677375"/>
              <a:gd name="connsiteX3" fmla="*/ 5571782 w 11143243"/>
              <a:gd name="connsiteY3" fmla="*/ 1677375 h 1677375"/>
              <a:gd name="connsiteX4" fmla="*/ 321 w 11143243"/>
              <a:gd name="connsiteY4" fmla="*/ 829428 h 1677375"/>
              <a:gd name="connsiteX0" fmla="*/ 300 w 11143222"/>
              <a:gd name="connsiteY0" fmla="*/ 738187 h 1586134"/>
              <a:gd name="connsiteX1" fmla="*/ 5411123 w 11143222"/>
              <a:gd name="connsiteY1" fmla="*/ 1450 h 1586134"/>
              <a:gd name="connsiteX2" fmla="*/ 11143222 w 11143222"/>
              <a:gd name="connsiteY2" fmla="*/ 738187 h 1586134"/>
              <a:gd name="connsiteX3" fmla="*/ 5571761 w 11143222"/>
              <a:gd name="connsiteY3" fmla="*/ 1586134 h 1586134"/>
              <a:gd name="connsiteX4" fmla="*/ 300 w 11143222"/>
              <a:gd name="connsiteY4" fmla="*/ 738187 h 1586134"/>
              <a:gd name="connsiteX0" fmla="*/ 300 w 11143222"/>
              <a:gd name="connsiteY0" fmla="*/ 738187 h 1602072"/>
              <a:gd name="connsiteX1" fmla="*/ 5411123 w 11143222"/>
              <a:gd name="connsiteY1" fmla="*/ 1450 h 1602072"/>
              <a:gd name="connsiteX2" fmla="*/ 11143222 w 11143222"/>
              <a:gd name="connsiteY2" fmla="*/ 738187 h 1602072"/>
              <a:gd name="connsiteX3" fmla="*/ 5571761 w 11143222"/>
              <a:gd name="connsiteY3" fmla="*/ 1586134 h 1602072"/>
              <a:gd name="connsiteX4" fmla="*/ 300 w 11143222"/>
              <a:gd name="connsiteY4" fmla="*/ 738187 h 1602072"/>
              <a:gd name="connsiteX0" fmla="*/ 300 w 11143222"/>
              <a:gd name="connsiteY0" fmla="*/ 738187 h 1598080"/>
              <a:gd name="connsiteX1" fmla="*/ 5411123 w 11143222"/>
              <a:gd name="connsiteY1" fmla="*/ 1450 h 1598080"/>
              <a:gd name="connsiteX2" fmla="*/ 11143222 w 11143222"/>
              <a:gd name="connsiteY2" fmla="*/ 738187 h 1598080"/>
              <a:gd name="connsiteX3" fmla="*/ 5571761 w 11143222"/>
              <a:gd name="connsiteY3" fmla="*/ 1586134 h 1598080"/>
              <a:gd name="connsiteX4" fmla="*/ 300 w 11143222"/>
              <a:gd name="connsiteY4" fmla="*/ 738187 h 1598080"/>
              <a:gd name="connsiteX0" fmla="*/ 138 w 11464336"/>
              <a:gd name="connsiteY0" fmla="*/ 736737 h 1584684"/>
              <a:gd name="connsiteX1" fmla="*/ 5732237 w 11464336"/>
              <a:gd name="connsiteY1" fmla="*/ 0 h 1584684"/>
              <a:gd name="connsiteX2" fmla="*/ 11464336 w 11464336"/>
              <a:gd name="connsiteY2" fmla="*/ 736737 h 1584684"/>
              <a:gd name="connsiteX3" fmla="*/ 5892875 w 11464336"/>
              <a:gd name="connsiteY3" fmla="*/ 1584684 h 1584684"/>
              <a:gd name="connsiteX4" fmla="*/ 138 w 11464336"/>
              <a:gd name="connsiteY4" fmla="*/ 736737 h 1584684"/>
              <a:gd name="connsiteX0" fmla="*/ 24759 w 11488957"/>
              <a:gd name="connsiteY0" fmla="*/ 737708 h 1585655"/>
              <a:gd name="connsiteX1" fmla="*/ 5756858 w 11488957"/>
              <a:gd name="connsiteY1" fmla="*/ 971 h 1585655"/>
              <a:gd name="connsiteX2" fmla="*/ 11488957 w 11488957"/>
              <a:gd name="connsiteY2" fmla="*/ 737708 h 1585655"/>
              <a:gd name="connsiteX3" fmla="*/ 5917496 w 11488957"/>
              <a:gd name="connsiteY3" fmla="*/ 1585655 h 1585655"/>
              <a:gd name="connsiteX4" fmla="*/ 24759 w 11488957"/>
              <a:gd name="connsiteY4" fmla="*/ 737708 h 1585655"/>
              <a:gd name="connsiteX0" fmla="*/ 26515 w 11132367"/>
              <a:gd name="connsiteY0" fmla="*/ 899055 h 1602201"/>
              <a:gd name="connsiteX1" fmla="*/ 5400268 w 11132367"/>
              <a:gd name="connsiteY1" fmla="*/ 1680 h 1602201"/>
              <a:gd name="connsiteX2" fmla="*/ 11132367 w 11132367"/>
              <a:gd name="connsiteY2" fmla="*/ 738417 h 1602201"/>
              <a:gd name="connsiteX3" fmla="*/ 5560906 w 11132367"/>
              <a:gd name="connsiteY3" fmla="*/ 1586364 h 1602201"/>
              <a:gd name="connsiteX4" fmla="*/ 26515 w 11132367"/>
              <a:gd name="connsiteY4" fmla="*/ 899055 h 1602201"/>
              <a:gd name="connsiteX0" fmla="*/ 19182 w 11125034"/>
              <a:gd name="connsiteY0" fmla="*/ 899055 h 1603865"/>
              <a:gd name="connsiteX1" fmla="*/ 5392935 w 11125034"/>
              <a:gd name="connsiteY1" fmla="*/ 1680 h 1603865"/>
              <a:gd name="connsiteX2" fmla="*/ 11125034 w 11125034"/>
              <a:gd name="connsiteY2" fmla="*/ 738417 h 1603865"/>
              <a:gd name="connsiteX3" fmla="*/ 5553573 w 11125034"/>
              <a:gd name="connsiteY3" fmla="*/ 1586364 h 1603865"/>
              <a:gd name="connsiteX4" fmla="*/ 19182 w 11125034"/>
              <a:gd name="connsiteY4" fmla="*/ 899055 h 1603865"/>
              <a:gd name="connsiteX0" fmla="*/ 20646 w 11126498"/>
              <a:gd name="connsiteY0" fmla="*/ 996014 h 1700824"/>
              <a:gd name="connsiteX1" fmla="*/ 5394399 w 11126498"/>
              <a:gd name="connsiteY1" fmla="*/ 98639 h 1700824"/>
              <a:gd name="connsiteX2" fmla="*/ 11126498 w 11126498"/>
              <a:gd name="connsiteY2" fmla="*/ 835376 h 1700824"/>
              <a:gd name="connsiteX3" fmla="*/ 5555037 w 11126498"/>
              <a:gd name="connsiteY3" fmla="*/ 1683323 h 1700824"/>
              <a:gd name="connsiteX4" fmla="*/ 20646 w 11126498"/>
              <a:gd name="connsiteY4" fmla="*/ 996014 h 1700824"/>
              <a:gd name="connsiteX0" fmla="*/ 20845 w 11126697"/>
              <a:gd name="connsiteY0" fmla="*/ 902584 h 1607394"/>
              <a:gd name="connsiteX1" fmla="*/ 5394598 w 11126697"/>
              <a:gd name="connsiteY1" fmla="*/ 5209 h 1607394"/>
              <a:gd name="connsiteX2" fmla="*/ 11126697 w 11126697"/>
              <a:gd name="connsiteY2" fmla="*/ 741946 h 1607394"/>
              <a:gd name="connsiteX3" fmla="*/ 5555236 w 11126697"/>
              <a:gd name="connsiteY3" fmla="*/ 1589893 h 1607394"/>
              <a:gd name="connsiteX4" fmla="*/ 20845 w 11126697"/>
              <a:gd name="connsiteY4" fmla="*/ 902584 h 1607394"/>
              <a:gd name="connsiteX0" fmla="*/ 20779 w 11126631"/>
              <a:gd name="connsiteY0" fmla="*/ 951990 h 1656800"/>
              <a:gd name="connsiteX1" fmla="*/ 5394532 w 11126631"/>
              <a:gd name="connsiteY1" fmla="*/ 54615 h 1656800"/>
              <a:gd name="connsiteX2" fmla="*/ 11126631 w 11126631"/>
              <a:gd name="connsiteY2" fmla="*/ 791352 h 1656800"/>
              <a:gd name="connsiteX3" fmla="*/ 5555170 w 11126631"/>
              <a:gd name="connsiteY3" fmla="*/ 1639299 h 1656800"/>
              <a:gd name="connsiteX4" fmla="*/ 20779 w 11126631"/>
              <a:gd name="connsiteY4" fmla="*/ 951990 h 1656800"/>
              <a:gd name="connsiteX0" fmla="*/ 98 w 11105950"/>
              <a:gd name="connsiteY0" fmla="*/ 1020663 h 1709155"/>
              <a:gd name="connsiteX1" fmla="*/ 5410921 w 11105950"/>
              <a:gd name="connsiteY1" fmla="*/ 24434 h 1709155"/>
              <a:gd name="connsiteX2" fmla="*/ 11105950 w 11105950"/>
              <a:gd name="connsiteY2" fmla="*/ 860025 h 1709155"/>
              <a:gd name="connsiteX3" fmla="*/ 5534489 w 11105950"/>
              <a:gd name="connsiteY3" fmla="*/ 1707972 h 1709155"/>
              <a:gd name="connsiteX4" fmla="*/ 98 w 11105950"/>
              <a:gd name="connsiteY4" fmla="*/ 1020663 h 1709155"/>
              <a:gd name="connsiteX0" fmla="*/ 27558 w 11133410"/>
              <a:gd name="connsiteY0" fmla="*/ 1027360 h 1717034"/>
              <a:gd name="connsiteX1" fmla="*/ 5438381 w 11133410"/>
              <a:gd name="connsiteY1" fmla="*/ 31131 h 1717034"/>
              <a:gd name="connsiteX2" fmla="*/ 11133410 w 11133410"/>
              <a:gd name="connsiteY2" fmla="*/ 866722 h 1717034"/>
              <a:gd name="connsiteX3" fmla="*/ 5561949 w 11133410"/>
              <a:gd name="connsiteY3" fmla="*/ 1714669 h 1717034"/>
              <a:gd name="connsiteX4" fmla="*/ 27558 w 11133410"/>
              <a:gd name="connsiteY4" fmla="*/ 1027360 h 1717034"/>
              <a:gd name="connsiteX0" fmla="*/ 10942 w 11116794"/>
              <a:gd name="connsiteY0" fmla="*/ 1034881 h 1728673"/>
              <a:gd name="connsiteX1" fmla="*/ 5421765 w 11116794"/>
              <a:gd name="connsiteY1" fmla="*/ 38652 h 1728673"/>
              <a:gd name="connsiteX2" fmla="*/ 11116794 w 11116794"/>
              <a:gd name="connsiteY2" fmla="*/ 874243 h 1728673"/>
              <a:gd name="connsiteX3" fmla="*/ 5545333 w 11116794"/>
              <a:gd name="connsiteY3" fmla="*/ 1722190 h 1728673"/>
              <a:gd name="connsiteX4" fmla="*/ 10942 w 11116794"/>
              <a:gd name="connsiteY4" fmla="*/ 1034881 h 1728673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601 w 11107453"/>
              <a:gd name="connsiteY0" fmla="*/ 875692 h 1564124"/>
              <a:gd name="connsiteX1" fmla="*/ 5054078 w 11107453"/>
              <a:gd name="connsiteY1" fmla="*/ 27744 h 1564124"/>
              <a:gd name="connsiteX2" fmla="*/ 11107453 w 11107453"/>
              <a:gd name="connsiteY2" fmla="*/ 715054 h 1564124"/>
              <a:gd name="connsiteX3" fmla="*/ 5535992 w 11107453"/>
              <a:gd name="connsiteY3" fmla="*/ 1563001 h 1564124"/>
              <a:gd name="connsiteX4" fmla="*/ 1601 w 11107453"/>
              <a:gd name="connsiteY4" fmla="*/ 875692 h 1564124"/>
              <a:gd name="connsiteX0" fmla="*/ 193 w 11106045"/>
              <a:gd name="connsiteY0" fmla="*/ 935993 h 1624449"/>
              <a:gd name="connsiteX1" fmla="*/ 5361589 w 11106045"/>
              <a:gd name="connsiteY1" fmla="*/ 26262 h 1624449"/>
              <a:gd name="connsiteX2" fmla="*/ 11106045 w 11106045"/>
              <a:gd name="connsiteY2" fmla="*/ 775355 h 1624449"/>
              <a:gd name="connsiteX3" fmla="*/ 5534584 w 11106045"/>
              <a:gd name="connsiteY3" fmla="*/ 1623302 h 1624449"/>
              <a:gd name="connsiteX4" fmla="*/ 193 w 11106045"/>
              <a:gd name="connsiteY4" fmla="*/ 935993 h 1624449"/>
              <a:gd name="connsiteX0" fmla="*/ 70072 w 11175924"/>
              <a:gd name="connsiteY0" fmla="*/ 965625 h 1674478"/>
              <a:gd name="connsiteX1" fmla="*/ 5431468 w 11175924"/>
              <a:gd name="connsiteY1" fmla="*/ 55894 h 1674478"/>
              <a:gd name="connsiteX2" fmla="*/ 11175924 w 11175924"/>
              <a:gd name="connsiteY2" fmla="*/ 804987 h 1674478"/>
              <a:gd name="connsiteX3" fmla="*/ 5604463 w 11175924"/>
              <a:gd name="connsiteY3" fmla="*/ 1652934 h 1674478"/>
              <a:gd name="connsiteX4" fmla="*/ 70072 w 11175924"/>
              <a:gd name="connsiteY4" fmla="*/ 965625 h 1674478"/>
              <a:gd name="connsiteX0" fmla="*/ 65465 w 11208387"/>
              <a:gd name="connsiteY0" fmla="*/ 921187 h 1630931"/>
              <a:gd name="connsiteX1" fmla="*/ 5426861 w 11208387"/>
              <a:gd name="connsiteY1" fmla="*/ 11456 h 1630931"/>
              <a:gd name="connsiteX2" fmla="*/ 11208387 w 11208387"/>
              <a:gd name="connsiteY2" fmla="*/ 748192 h 1630931"/>
              <a:gd name="connsiteX3" fmla="*/ 5599856 w 11208387"/>
              <a:gd name="connsiteY3" fmla="*/ 1608496 h 1630931"/>
              <a:gd name="connsiteX4" fmla="*/ 65465 w 11208387"/>
              <a:gd name="connsiteY4" fmla="*/ 921187 h 1630931"/>
              <a:gd name="connsiteX0" fmla="*/ 91838 w 11234760"/>
              <a:gd name="connsiteY0" fmla="*/ 921187 h 1616978"/>
              <a:gd name="connsiteX1" fmla="*/ 5453234 w 11234760"/>
              <a:gd name="connsiteY1" fmla="*/ 11456 h 1616978"/>
              <a:gd name="connsiteX2" fmla="*/ 11234760 w 11234760"/>
              <a:gd name="connsiteY2" fmla="*/ 748192 h 1616978"/>
              <a:gd name="connsiteX3" fmla="*/ 5626229 w 11234760"/>
              <a:gd name="connsiteY3" fmla="*/ 1608496 h 1616978"/>
              <a:gd name="connsiteX4" fmla="*/ 91838 w 11234760"/>
              <a:gd name="connsiteY4" fmla="*/ 921187 h 1616978"/>
              <a:gd name="connsiteX0" fmla="*/ 18141 w 11161063"/>
              <a:gd name="connsiteY0" fmla="*/ 921187 h 1627157"/>
              <a:gd name="connsiteX1" fmla="*/ 5379537 w 11161063"/>
              <a:gd name="connsiteY1" fmla="*/ 11456 h 1627157"/>
              <a:gd name="connsiteX2" fmla="*/ 11161063 w 11161063"/>
              <a:gd name="connsiteY2" fmla="*/ 748192 h 1627157"/>
              <a:gd name="connsiteX3" fmla="*/ 5552532 w 11161063"/>
              <a:gd name="connsiteY3" fmla="*/ 1608496 h 1627157"/>
              <a:gd name="connsiteX4" fmla="*/ 18141 w 11161063"/>
              <a:gd name="connsiteY4" fmla="*/ 921187 h 1627157"/>
              <a:gd name="connsiteX0" fmla="*/ 18279 w 11124130"/>
              <a:gd name="connsiteY0" fmla="*/ 881804 h 1617320"/>
              <a:gd name="connsiteX1" fmla="*/ 5342604 w 11124130"/>
              <a:gd name="connsiteY1" fmla="*/ 9144 h 1617320"/>
              <a:gd name="connsiteX2" fmla="*/ 11124130 w 11124130"/>
              <a:gd name="connsiteY2" fmla="*/ 745880 h 1617320"/>
              <a:gd name="connsiteX3" fmla="*/ 5515599 w 11124130"/>
              <a:gd name="connsiteY3" fmla="*/ 1606184 h 1617320"/>
              <a:gd name="connsiteX4" fmla="*/ 18279 w 11124130"/>
              <a:gd name="connsiteY4" fmla="*/ 881804 h 1617320"/>
              <a:gd name="connsiteX0" fmla="*/ 177 w 11106028"/>
              <a:gd name="connsiteY0" fmla="*/ 885630 h 1687136"/>
              <a:gd name="connsiteX1" fmla="*/ 5324502 w 11106028"/>
              <a:gd name="connsiteY1" fmla="*/ 12970 h 1687136"/>
              <a:gd name="connsiteX2" fmla="*/ 11106028 w 11106028"/>
              <a:gd name="connsiteY2" fmla="*/ 749706 h 1687136"/>
              <a:gd name="connsiteX3" fmla="*/ 5497497 w 11106028"/>
              <a:gd name="connsiteY3" fmla="*/ 1610010 h 1687136"/>
              <a:gd name="connsiteX4" fmla="*/ 177 w 11106028"/>
              <a:gd name="connsiteY4" fmla="*/ 885630 h 1687136"/>
              <a:gd name="connsiteX0" fmla="*/ 172 w 11204878"/>
              <a:gd name="connsiteY0" fmla="*/ 821300 h 1682598"/>
              <a:gd name="connsiteX1" fmla="*/ 5423352 w 11204878"/>
              <a:gd name="connsiteY1" fmla="*/ 47494 h 1682598"/>
              <a:gd name="connsiteX2" fmla="*/ 11204878 w 11204878"/>
              <a:gd name="connsiteY2" fmla="*/ 784230 h 1682598"/>
              <a:gd name="connsiteX3" fmla="*/ 5596347 w 11204878"/>
              <a:gd name="connsiteY3" fmla="*/ 1644534 h 1682598"/>
              <a:gd name="connsiteX4" fmla="*/ 172 w 11204878"/>
              <a:gd name="connsiteY4" fmla="*/ 821300 h 1682598"/>
              <a:gd name="connsiteX0" fmla="*/ 1728 w 11206434"/>
              <a:gd name="connsiteY0" fmla="*/ 777088 h 1601641"/>
              <a:gd name="connsiteX1" fmla="*/ 5424908 w 11206434"/>
              <a:gd name="connsiteY1" fmla="*/ 3282 h 1601641"/>
              <a:gd name="connsiteX2" fmla="*/ 11206434 w 11206434"/>
              <a:gd name="connsiteY2" fmla="*/ 740018 h 1601641"/>
              <a:gd name="connsiteX3" fmla="*/ 5597903 w 11206434"/>
              <a:gd name="connsiteY3" fmla="*/ 1600322 h 1601641"/>
              <a:gd name="connsiteX4" fmla="*/ 1728 w 11206434"/>
              <a:gd name="connsiteY4" fmla="*/ 777088 h 1601641"/>
              <a:gd name="connsiteX0" fmla="*/ 1752 w 11144674"/>
              <a:gd name="connsiteY0" fmla="*/ 741435 h 1601739"/>
              <a:gd name="connsiteX1" fmla="*/ 5363148 w 11144674"/>
              <a:gd name="connsiteY1" fmla="*/ 4699 h 1601739"/>
              <a:gd name="connsiteX2" fmla="*/ 11144674 w 11144674"/>
              <a:gd name="connsiteY2" fmla="*/ 741435 h 1601739"/>
              <a:gd name="connsiteX3" fmla="*/ 5536143 w 11144674"/>
              <a:gd name="connsiteY3" fmla="*/ 1601739 h 1601739"/>
              <a:gd name="connsiteX4" fmla="*/ 1752 w 11144674"/>
              <a:gd name="connsiteY4" fmla="*/ 741435 h 1601739"/>
              <a:gd name="connsiteX0" fmla="*/ 1262 w 11144184"/>
              <a:gd name="connsiteY0" fmla="*/ 741435 h 1601739"/>
              <a:gd name="connsiteX1" fmla="*/ 5362658 w 11144184"/>
              <a:gd name="connsiteY1" fmla="*/ 4699 h 1601739"/>
              <a:gd name="connsiteX2" fmla="*/ 11144184 w 11144184"/>
              <a:gd name="connsiteY2" fmla="*/ 741435 h 1601739"/>
              <a:gd name="connsiteX3" fmla="*/ 5535653 w 11144184"/>
              <a:gd name="connsiteY3" fmla="*/ 1601739 h 1601739"/>
              <a:gd name="connsiteX4" fmla="*/ 1262 w 11144184"/>
              <a:gd name="connsiteY4" fmla="*/ 741435 h 1601739"/>
              <a:gd name="connsiteX0" fmla="*/ 1250 w 11181242"/>
              <a:gd name="connsiteY0" fmla="*/ 803213 h 1605189"/>
              <a:gd name="connsiteX1" fmla="*/ 5399716 w 11181242"/>
              <a:gd name="connsiteY1" fmla="*/ 4693 h 1605189"/>
              <a:gd name="connsiteX2" fmla="*/ 11181242 w 11181242"/>
              <a:gd name="connsiteY2" fmla="*/ 741429 h 1605189"/>
              <a:gd name="connsiteX3" fmla="*/ 5572711 w 11181242"/>
              <a:gd name="connsiteY3" fmla="*/ 1601733 h 1605189"/>
              <a:gd name="connsiteX4" fmla="*/ 1250 w 11181242"/>
              <a:gd name="connsiteY4" fmla="*/ 803213 h 1605189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1737 w 11181729"/>
              <a:gd name="connsiteY0" fmla="*/ 811978 h 1633006"/>
              <a:gd name="connsiteX1" fmla="*/ 5400203 w 11181729"/>
              <a:gd name="connsiteY1" fmla="*/ 13458 h 1633006"/>
              <a:gd name="connsiteX2" fmla="*/ 11181729 w 11181729"/>
              <a:gd name="connsiteY2" fmla="*/ 750194 h 1633006"/>
              <a:gd name="connsiteX3" fmla="*/ 5573198 w 11181729"/>
              <a:gd name="connsiteY3" fmla="*/ 1610498 h 1633006"/>
              <a:gd name="connsiteX4" fmla="*/ 1737 w 11181729"/>
              <a:gd name="connsiteY4" fmla="*/ 811978 h 1633006"/>
              <a:gd name="connsiteX0" fmla="*/ 23183 w 11203175"/>
              <a:gd name="connsiteY0" fmla="*/ 799117 h 1603534"/>
              <a:gd name="connsiteX1" fmla="*/ 5421649 w 11203175"/>
              <a:gd name="connsiteY1" fmla="*/ 597 h 1603534"/>
              <a:gd name="connsiteX2" fmla="*/ 11203175 w 11203175"/>
              <a:gd name="connsiteY2" fmla="*/ 737333 h 1603534"/>
              <a:gd name="connsiteX3" fmla="*/ 5594644 w 11203175"/>
              <a:gd name="connsiteY3" fmla="*/ 1597637 h 1603534"/>
              <a:gd name="connsiteX4" fmla="*/ 23183 w 11203175"/>
              <a:gd name="connsiteY4" fmla="*/ 799117 h 1603534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0089 h 1604506"/>
              <a:gd name="connsiteX1" fmla="*/ 5421649 w 11203175"/>
              <a:gd name="connsiteY1" fmla="*/ 1569 h 1604506"/>
              <a:gd name="connsiteX2" fmla="*/ 11203175 w 11203175"/>
              <a:gd name="connsiteY2" fmla="*/ 738305 h 1604506"/>
              <a:gd name="connsiteX3" fmla="*/ 5594644 w 11203175"/>
              <a:gd name="connsiteY3" fmla="*/ 1598609 h 1604506"/>
              <a:gd name="connsiteX4" fmla="*/ 23183 w 11203175"/>
              <a:gd name="connsiteY4" fmla="*/ 800089 h 1604506"/>
              <a:gd name="connsiteX0" fmla="*/ 23183 w 11203175"/>
              <a:gd name="connsiteY0" fmla="*/ 803223 h 1607640"/>
              <a:gd name="connsiteX1" fmla="*/ 5421649 w 11203175"/>
              <a:gd name="connsiteY1" fmla="*/ 4703 h 1607640"/>
              <a:gd name="connsiteX2" fmla="*/ 11203175 w 11203175"/>
              <a:gd name="connsiteY2" fmla="*/ 741439 h 1607640"/>
              <a:gd name="connsiteX3" fmla="*/ 5594644 w 11203175"/>
              <a:gd name="connsiteY3" fmla="*/ 1601743 h 1607640"/>
              <a:gd name="connsiteX4" fmla="*/ 23183 w 11203175"/>
              <a:gd name="connsiteY4" fmla="*/ 803223 h 1607640"/>
              <a:gd name="connsiteX0" fmla="*/ 23183 w 11203175"/>
              <a:gd name="connsiteY0" fmla="*/ 801476 h 1605893"/>
              <a:gd name="connsiteX1" fmla="*/ 5421649 w 11203175"/>
              <a:gd name="connsiteY1" fmla="*/ 2956 h 1605893"/>
              <a:gd name="connsiteX2" fmla="*/ 11203175 w 11203175"/>
              <a:gd name="connsiteY2" fmla="*/ 739692 h 1605893"/>
              <a:gd name="connsiteX3" fmla="*/ 5594644 w 11203175"/>
              <a:gd name="connsiteY3" fmla="*/ 1599996 h 1605893"/>
              <a:gd name="connsiteX4" fmla="*/ 23183 w 11203175"/>
              <a:gd name="connsiteY4" fmla="*/ 801476 h 1605893"/>
              <a:gd name="connsiteX0" fmla="*/ 2400 w 11182392"/>
              <a:gd name="connsiteY0" fmla="*/ 798526 h 1597190"/>
              <a:gd name="connsiteX1" fmla="*/ 4918952 w 11182392"/>
              <a:gd name="connsiteY1" fmla="*/ 6 h 1597190"/>
              <a:gd name="connsiteX2" fmla="*/ 11182392 w 11182392"/>
              <a:gd name="connsiteY2" fmla="*/ 736742 h 1597190"/>
              <a:gd name="connsiteX3" fmla="*/ 5573861 w 11182392"/>
              <a:gd name="connsiteY3" fmla="*/ 1597046 h 1597190"/>
              <a:gd name="connsiteX4" fmla="*/ 2400 w 11182392"/>
              <a:gd name="connsiteY4" fmla="*/ 798526 h 1597190"/>
              <a:gd name="connsiteX0" fmla="*/ 2400 w 11182392"/>
              <a:gd name="connsiteY0" fmla="*/ 894470 h 1693134"/>
              <a:gd name="connsiteX1" fmla="*/ 4918952 w 11182392"/>
              <a:gd name="connsiteY1" fmla="*/ 95950 h 1693134"/>
              <a:gd name="connsiteX2" fmla="*/ 5588476 w 11182392"/>
              <a:gd name="connsiteY2" fmla="*/ 96026 h 1693134"/>
              <a:gd name="connsiteX3" fmla="*/ 11182392 w 11182392"/>
              <a:gd name="connsiteY3" fmla="*/ 832686 h 1693134"/>
              <a:gd name="connsiteX4" fmla="*/ 5573861 w 11182392"/>
              <a:gd name="connsiteY4" fmla="*/ 1692990 h 1693134"/>
              <a:gd name="connsiteX5" fmla="*/ 2400 w 11182392"/>
              <a:gd name="connsiteY5" fmla="*/ 894470 h 1693134"/>
              <a:gd name="connsiteX0" fmla="*/ 4 w 11179996"/>
              <a:gd name="connsiteY0" fmla="*/ 894470 h 1680780"/>
              <a:gd name="connsiteX1" fmla="*/ 4916556 w 11179996"/>
              <a:gd name="connsiteY1" fmla="*/ 95950 h 1680780"/>
              <a:gd name="connsiteX2" fmla="*/ 5586080 w 11179996"/>
              <a:gd name="connsiteY2" fmla="*/ 96026 h 1680780"/>
              <a:gd name="connsiteX3" fmla="*/ 11179996 w 11179996"/>
              <a:gd name="connsiteY3" fmla="*/ 832686 h 1680780"/>
              <a:gd name="connsiteX4" fmla="*/ 4941270 w 11179996"/>
              <a:gd name="connsiteY4" fmla="*/ 1680633 h 1680780"/>
              <a:gd name="connsiteX5" fmla="*/ 4 w 11179996"/>
              <a:gd name="connsiteY5" fmla="*/ 894470 h 1680780"/>
              <a:gd name="connsiteX0" fmla="*/ 4 w 11180021"/>
              <a:gd name="connsiteY0" fmla="*/ 894470 h 1781118"/>
              <a:gd name="connsiteX1" fmla="*/ 4916556 w 11180021"/>
              <a:gd name="connsiteY1" fmla="*/ 95950 h 1781118"/>
              <a:gd name="connsiteX2" fmla="*/ 5586080 w 11180021"/>
              <a:gd name="connsiteY2" fmla="*/ 96026 h 1781118"/>
              <a:gd name="connsiteX3" fmla="*/ 11179996 w 11180021"/>
              <a:gd name="connsiteY3" fmla="*/ 832686 h 1781118"/>
              <a:gd name="connsiteX4" fmla="*/ 5511940 w 11180021"/>
              <a:gd name="connsiteY4" fmla="*/ 1677691 h 1781118"/>
              <a:gd name="connsiteX5" fmla="*/ 4941270 w 11180021"/>
              <a:gd name="connsiteY5" fmla="*/ 1680633 h 1781118"/>
              <a:gd name="connsiteX6" fmla="*/ 4 w 11180021"/>
              <a:gd name="connsiteY6" fmla="*/ 894470 h 1781118"/>
              <a:gd name="connsiteX0" fmla="*/ 4 w 11180021"/>
              <a:gd name="connsiteY0" fmla="*/ 894470 h 1755894"/>
              <a:gd name="connsiteX1" fmla="*/ 4916556 w 11180021"/>
              <a:gd name="connsiteY1" fmla="*/ 95950 h 1755894"/>
              <a:gd name="connsiteX2" fmla="*/ 5586080 w 11180021"/>
              <a:gd name="connsiteY2" fmla="*/ 96026 h 1755894"/>
              <a:gd name="connsiteX3" fmla="*/ 11179996 w 11180021"/>
              <a:gd name="connsiteY3" fmla="*/ 832686 h 1755894"/>
              <a:gd name="connsiteX4" fmla="*/ 5771431 w 11180021"/>
              <a:gd name="connsiteY4" fmla="*/ 1628264 h 1755894"/>
              <a:gd name="connsiteX5" fmla="*/ 4941270 w 11180021"/>
              <a:gd name="connsiteY5" fmla="*/ 1680633 h 1755894"/>
              <a:gd name="connsiteX6" fmla="*/ 4 w 11180021"/>
              <a:gd name="connsiteY6" fmla="*/ 894470 h 1755894"/>
              <a:gd name="connsiteX0" fmla="*/ 5329 w 11185346"/>
              <a:gd name="connsiteY0" fmla="*/ 894470 h 1755894"/>
              <a:gd name="connsiteX1" fmla="*/ 4921881 w 11185346"/>
              <a:gd name="connsiteY1" fmla="*/ 95950 h 1755894"/>
              <a:gd name="connsiteX2" fmla="*/ 5591405 w 11185346"/>
              <a:gd name="connsiteY2" fmla="*/ 96026 h 1755894"/>
              <a:gd name="connsiteX3" fmla="*/ 11185321 w 11185346"/>
              <a:gd name="connsiteY3" fmla="*/ 832686 h 1755894"/>
              <a:gd name="connsiteX4" fmla="*/ 5776756 w 11185346"/>
              <a:gd name="connsiteY4" fmla="*/ 1628264 h 1755894"/>
              <a:gd name="connsiteX5" fmla="*/ 4946595 w 11185346"/>
              <a:gd name="connsiteY5" fmla="*/ 1680633 h 1755894"/>
              <a:gd name="connsiteX6" fmla="*/ 5329 w 11185346"/>
              <a:gd name="connsiteY6" fmla="*/ 894470 h 1755894"/>
              <a:gd name="connsiteX0" fmla="*/ 5329 w 11185346"/>
              <a:gd name="connsiteY0" fmla="*/ 829592 h 1691016"/>
              <a:gd name="connsiteX1" fmla="*/ 4921881 w 11185346"/>
              <a:gd name="connsiteY1" fmla="*/ 31072 h 1691016"/>
              <a:gd name="connsiteX2" fmla="*/ 5591405 w 11185346"/>
              <a:gd name="connsiteY2" fmla="*/ 31148 h 1691016"/>
              <a:gd name="connsiteX3" fmla="*/ 11185321 w 11185346"/>
              <a:gd name="connsiteY3" fmla="*/ 767808 h 1691016"/>
              <a:gd name="connsiteX4" fmla="*/ 5776756 w 11185346"/>
              <a:gd name="connsiteY4" fmla="*/ 1563386 h 1691016"/>
              <a:gd name="connsiteX5" fmla="*/ 4946595 w 11185346"/>
              <a:gd name="connsiteY5" fmla="*/ 1615755 h 1691016"/>
              <a:gd name="connsiteX6" fmla="*/ 5329 w 11185346"/>
              <a:gd name="connsiteY6" fmla="*/ 829592 h 1691016"/>
              <a:gd name="connsiteX0" fmla="*/ 4835 w 11184854"/>
              <a:gd name="connsiteY0" fmla="*/ 847871 h 1709295"/>
              <a:gd name="connsiteX1" fmla="*/ 4921387 w 11184854"/>
              <a:gd name="connsiteY1" fmla="*/ 49351 h 1709295"/>
              <a:gd name="connsiteX2" fmla="*/ 5924543 w 11184854"/>
              <a:gd name="connsiteY2" fmla="*/ 0 h 1709295"/>
              <a:gd name="connsiteX3" fmla="*/ 11184827 w 11184854"/>
              <a:gd name="connsiteY3" fmla="*/ 786087 h 1709295"/>
              <a:gd name="connsiteX4" fmla="*/ 5776262 w 11184854"/>
              <a:gd name="connsiteY4" fmla="*/ 1581665 h 1709295"/>
              <a:gd name="connsiteX5" fmla="*/ 4946101 w 11184854"/>
              <a:gd name="connsiteY5" fmla="*/ 1634034 h 1709295"/>
              <a:gd name="connsiteX6" fmla="*/ 4835 w 11184854"/>
              <a:gd name="connsiteY6" fmla="*/ 847871 h 1709295"/>
              <a:gd name="connsiteX0" fmla="*/ 4893 w 11184914"/>
              <a:gd name="connsiteY0" fmla="*/ 847871 h 1709295"/>
              <a:gd name="connsiteX1" fmla="*/ 4921445 w 11184914"/>
              <a:gd name="connsiteY1" fmla="*/ 49351 h 1709295"/>
              <a:gd name="connsiteX2" fmla="*/ 6233520 w 11184914"/>
              <a:gd name="connsiteY2" fmla="*/ 0 h 1709295"/>
              <a:gd name="connsiteX3" fmla="*/ 11184885 w 11184914"/>
              <a:gd name="connsiteY3" fmla="*/ 786087 h 1709295"/>
              <a:gd name="connsiteX4" fmla="*/ 5776320 w 11184914"/>
              <a:gd name="connsiteY4" fmla="*/ 1581665 h 1709295"/>
              <a:gd name="connsiteX5" fmla="*/ 4946159 w 11184914"/>
              <a:gd name="connsiteY5" fmla="*/ 1634034 h 1709295"/>
              <a:gd name="connsiteX6" fmla="*/ 4893 w 11184914"/>
              <a:gd name="connsiteY6" fmla="*/ 847871 h 1709295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734008"/>
              <a:gd name="connsiteX1" fmla="*/ 4921477 w 11184947"/>
              <a:gd name="connsiteY1" fmla="*/ 74064 h 1734008"/>
              <a:gd name="connsiteX2" fmla="*/ 6394190 w 11184947"/>
              <a:gd name="connsiteY2" fmla="*/ 0 h 1734008"/>
              <a:gd name="connsiteX3" fmla="*/ 11184917 w 11184947"/>
              <a:gd name="connsiteY3" fmla="*/ 810800 h 1734008"/>
              <a:gd name="connsiteX4" fmla="*/ 5776352 w 11184947"/>
              <a:gd name="connsiteY4" fmla="*/ 1606378 h 1734008"/>
              <a:gd name="connsiteX5" fmla="*/ 4946191 w 11184947"/>
              <a:gd name="connsiteY5" fmla="*/ 1658747 h 1734008"/>
              <a:gd name="connsiteX6" fmla="*/ 4925 w 11184947"/>
              <a:gd name="connsiteY6" fmla="*/ 872584 h 1734008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81243"/>
              <a:gd name="connsiteX1" fmla="*/ 4921477 w 11184947"/>
              <a:gd name="connsiteY1" fmla="*/ 74064 h 1881243"/>
              <a:gd name="connsiteX2" fmla="*/ 6394190 w 11184947"/>
              <a:gd name="connsiteY2" fmla="*/ 0 h 1881243"/>
              <a:gd name="connsiteX3" fmla="*/ 11184917 w 11184947"/>
              <a:gd name="connsiteY3" fmla="*/ 810800 h 1881243"/>
              <a:gd name="connsiteX4" fmla="*/ 5776352 w 11184947"/>
              <a:gd name="connsiteY4" fmla="*/ 1606378 h 1881243"/>
              <a:gd name="connsiteX5" fmla="*/ 4946191 w 11184947"/>
              <a:gd name="connsiteY5" fmla="*/ 1658747 h 1881243"/>
              <a:gd name="connsiteX6" fmla="*/ 4925 w 11184947"/>
              <a:gd name="connsiteY6" fmla="*/ 872584 h 1881243"/>
              <a:gd name="connsiteX0" fmla="*/ 4925 w 11184947"/>
              <a:gd name="connsiteY0" fmla="*/ 872584 h 1816400"/>
              <a:gd name="connsiteX1" fmla="*/ 4921477 w 11184947"/>
              <a:gd name="connsiteY1" fmla="*/ 74064 h 1816400"/>
              <a:gd name="connsiteX2" fmla="*/ 6394190 w 11184947"/>
              <a:gd name="connsiteY2" fmla="*/ 0 h 1816400"/>
              <a:gd name="connsiteX3" fmla="*/ 11184917 w 11184947"/>
              <a:gd name="connsiteY3" fmla="*/ 810800 h 1816400"/>
              <a:gd name="connsiteX4" fmla="*/ 6628968 w 11184947"/>
              <a:gd name="connsiteY4" fmla="*/ 1507524 h 1816400"/>
              <a:gd name="connsiteX5" fmla="*/ 4946191 w 11184947"/>
              <a:gd name="connsiteY5" fmla="*/ 1658747 h 1816400"/>
              <a:gd name="connsiteX6" fmla="*/ 4925 w 11184947"/>
              <a:gd name="connsiteY6" fmla="*/ 872584 h 1816400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47"/>
              <a:gd name="connsiteY0" fmla="*/ 872584 h 1692951"/>
              <a:gd name="connsiteX1" fmla="*/ 4921477 w 11184947"/>
              <a:gd name="connsiteY1" fmla="*/ 74064 h 1692951"/>
              <a:gd name="connsiteX2" fmla="*/ 6394190 w 11184947"/>
              <a:gd name="connsiteY2" fmla="*/ 0 h 1692951"/>
              <a:gd name="connsiteX3" fmla="*/ 11184917 w 11184947"/>
              <a:gd name="connsiteY3" fmla="*/ 810800 h 1692951"/>
              <a:gd name="connsiteX4" fmla="*/ 6628968 w 11184947"/>
              <a:gd name="connsiteY4" fmla="*/ 1507524 h 1692951"/>
              <a:gd name="connsiteX5" fmla="*/ 4946191 w 11184947"/>
              <a:gd name="connsiteY5" fmla="*/ 1658747 h 1692951"/>
              <a:gd name="connsiteX6" fmla="*/ 4925 w 11184947"/>
              <a:gd name="connsiteY6" fmla="*/ 872584 h 1692951"/>
              <a:gd name="connsiteX0" fmla="*/ 4925 w 11184917"/>
              <a:gd name="connsiteY0" fmla="*/ 872584 h 1692951"/>
              <a:gd name="connsiteX1" fmla="*/ 4921477 w 11184917"/>
              <a:gd name="connsiteY1" fmla="*/ 74064 h 1692951"/>
              <a:gd name="connsiteX2" fmla="*/ 6394190 w 11184917"/>
              <a:gd name="connsiteY2" fmla="*/ 0 h 1692951"/>
              <a:gd name="connsiteX3" fmla="*/ 11184917 w 11184917"/>
              <a:gd name="connsiteY3" fmla="*/ 810800 h 1692951"/>
              <a:gd name="connsiteX4" fmla="*/ 6628968 w 11184917"/>
              <a:gd name="connsiteY4" fmla="*/ 1507524 h 1692951"/>
              <a:gd name="connsiteX5" fmla="*/ 4946191 w 11184917"/>
              <a:gd name="connsiteY5" fmla="*/ 1658747 h 1692951"/>
              <a:gd name="connsiteX6" fmla="*/ 4925 w 11184917"/>
              <a:gd name="connsiteY6" fmla="*/ 872584 h 1692951"/>
              <a:gd name="connsiteX0" fmla="*/ 4925 w 11184950"/>
              <a:gd name="connsiteY0" fmla="*/ 872584 h 1692951"/>
              <a:gd name="connsiteX1" fmla="*/ 4921477 w 11184950"/>
              <a:gd name="connsiteY1" fmla="*/ 74064 h 1692951"/>
              <a:gd name="connsiteX2" fmla="*/ 6394190 w 11184950"/>
              <a:gd name="connsiteY2" fmla="*/ 0 h 1692951"/>
              <a:gd name="connsiteX3" fmla="*/ 11184917 w 11184950"/>
              <a:gd name="connsiteY3" fmla="*/ 810800 h 1692951"/>
              <a:gd name="connsiteX4" fmla="*/ 6628968 w 11184950"/>
              <a:gd name="connsiteY4" fmla="*/ 1507524 h 1692951"/>
              <a:gd name="connsiteX5" fmla="*/ 4946191 w 11184950"/>
              <a:gd name="connsiteY5" fmla="*/ 1658747 h 1692951"/>
              <a:gd name="connsiteX6" fmla="*/ 4925 w 11184950"/>
              <a:gd name="connsiteY6" fmla="*/ 872584 h 1692951"/>
              <a:gd name="connsiteX0" fmla="*/ 1631 w 11181656"/>
              <a:gd name="connsiteY0" fmla="*/ 872584 h 1828582"/>
              <a:gd name="connsiteX1" fmla="*/ 4918183 w 11181656"/>
              <a:gd name="connsiteY1" fmla="*/ 74064 h 1828582"/>
              <a:gd name="connsiteX2" fmla="*/ 6390896 w 11181656"/>
              <a:gd name="connsiteY2" fmla="*/ 0 h 1828582"/>
              <a:gd name="connsiteX3" fmla="*/ 11181623 w 11181656"/>
              <a:gd name="connsiteY3" fmla="*/ 810800 h 1828582"/>
              <a:gd name="connsiteX4" fmla="*/ 6625674 w 11181656"/>
              <a:gd name="connsiteY4" fmla="*/ 1507524 h 1828582"/>
              <a:gd name="connsiteX5" fmla="*/ 4399199 w 11181656"/>
              <a:gd name="connsiteY5" fmla="*/ 1807028 h 1828582"/>
              <a:gd name="connsiteX6" fmla="*/ 1631 w 11181656"/>
              <a:gd name="connsiteY6" fmla="*/ 872584 h 1828582"/>
              <a:gd name="connsiteX0" fmla="*/ 20205 w 11200230"/>
              <a:gd name="connsiteY0" fmla="*/ 872584 h 1828582"/>
              <a:gd name="connsiteX1" fmla="*/ 4936757 w 11200230"/>
              <a:gd name="connsiteY1" fmla="*/ 74064 h 1828582"/>
              <a:gd name="connsiteX2" fmla="*/ 6409470 w 11200230"/>
              <a:gd name="connsiteY2" fmla="*/ 0 h 1828582"/>
              <a:gd name="connsiteX3" fmla="*/ 11200197 w 11200230"/>
              <a:gd name="connsiteY3" fmla="*/ 810800 h 1828582"/>
              <a:gd name="connsiteX4" fmla="*/ 6644248 w 11200230"/>
              <a:gd name="connsiteY4" fmla="*/ 1507524 h 1828582"/>
              <a:gd name="connsiteX5" fmla="*/ 4417773 w 11200230"/>
              <a:gd name="connsiteY5" fmla="*/ 1807028 h 1828582"/>
              <a:gd name="connsiteX6" fmla="*/ 20205 w 11200230"/>
              <a:gd name="connsiteY6" fmla="*/ 872584 h 1828582"/>
              <a:gd name="connsiteX0" fmla="*/ 3929 w 11183954"/>
              <a:gd name="connsiteY0" fmla="*/ 872584 h 1828582"/>
              <a:gd name="connsiteX1" fmla="*/ 4920481 w 11183954"/>
              <a:gd name="connsiteY1" fmla="*/ 74064 h 1828582"/>
              <a:gd name="connsiteX2" fmla="*/ 6393194 w 11183954"/>
              <a:gd name="connsiteY2" fmla="*/ 0 h 1828582"/>
              <a:gd name="connsiteX3" fmla="*/ 11183921 w 11183954"/>
              <a:gd name="connsiteY3" fmla="*/ 810800 h 1828582"/>
              <a:gd name="connsiteX4" fmla="*/ 6627972 w 11183954"/>
              <a:gd name="connsiteY4" fmla="*/ 1507524 h 1828582"/>
              <a:gd name="connsiteX5" fmla="*/ 4401497 w 11183954"/>
              <a:gd name="connsiteY5" fmla="*/ 1807028 h 1828582"/>
              <a:gd name="connsiteX6" fmla="*/ 3929 w 11183954"/>
              <a:gd name="connsiteY6" fmla="*/ 872584 h 1828582"/>
              <a:gd name="connsiteX0" fmla="*/ 3363 w 11183388"/>
              <a:gd name="connsiteY0" fmla="*/ 872584 h 1651495"/>
              <a:gd name="connsiteX1" fmla="*/ 4919915 w 11183388"/>
              <a:gd name="connsiteY1" fmla="*/ 74064 h 1651495"/>
              <a:gd name="connsiteX2" fmla="*/ 6392628 w 11183388"/>
              <a:gd name="connsiteY2" fmla="*/ 0 h 1651495"/>
              <a:gd name="connsiteX3" fmla="*/ 11183355 w 11183388"/>
              <a:gd name="connsiteY3" fmla="*/ 810800 h 1651495"/>
              <a:gd name="connsiteX4" fmla="*/ 6627406 w 11183388"/>
              <a:gd name="connsiteY4" fmla="*/ 1507524 h 1651495"/>
              <a:gd name="connsiteX5" fmla="*/ 4190866 w 11183388"/>
              <a:gd name="connsiteY5" fmla="*/ 1609320 h 1651495"/>
              <a:gd name="connsiteX6" fmla="*/ 3363 w 11183388"/>
              <a:gd name="connsiteY6" fmla="*/ 872584 h 1651495"/>
              <a:gd name="connsiteX0" fmla="*/ 3302 w 11183327"/>
              <a:gd name="connsiteY0" fmla="*/ 872584 h 1689517"/>
              <a:gd name="connsiteX1" fmla="*/ 4919854 w 11183327"/>
              <a:gd name="connsiteY1" fmla="*/ 74064 h 1689517"/>
              <a:gd name="connsiteX2" fmla="*/ 6392567 w 11183327"/>
              <a:gd name="connsiteY2" fmla="*/ 0 h 1689517"/>
              <a:gd name="connsiteX3" fmla="*/ 11183294 w 11183327"/>
              <a:gd name="connsiteY3" fmla="*/ 810800 h 1689517"/>
              <a:gd name="connsiteX4" fmla="*/ 6627345 w 11183327"/>
              <a:gd name="connsiteY4" fmla="*/ 1507524 h 1689517"/>
              <a:gd name="connsiteX5" fmla="*/ 4190805 w 11183327"/>
              <a:gd name="connsiteY5" fmla="*/ 1609320 h 1689517"/>
              <a:gd name="connsiteX6" fmla="*/ 3302 w 11183327"/>
              <a:gd name="connsiteY6" fmla="*/ 872584 h 1689517"/>
              <a:gd name="connsiteX0" fmla="*/ 3345 w 11183369"/>
              <a:gd name="connsiteY0" fmla="*/ 872584 h 1633761"/>
              <a:gd name="connsiteX1" fmla="*/ 4919897 w 11183369"/>
              <a:gd name="connsiteY1" fmla="*/ 74064 h 1633761"/>
              <a:gd name="connsiteX2" fmla="*/ 6392610 w 11183369"/>
              <a:gd name="connsiteY2" fmla="*/ 0 h 1633761"/>
              <a:gd name="connsiteX3" fmla="*/ 11183337 w 11183369"/>
              <a:gd name="connsiteY3" fmla="*/ 810800 h 1633761"/>
              <a:gd name="connsiteX4" fmla="*/ 6528534 w 11183369"/>
              <a:gd name="connsiteY4" fmla="*/ 1421027 h 1633761"/>
              <a:gd name="connsiteX5" fmla="*/ 4190848 w 11183369"/>
              <a:gd name="connsiteY5" fmla="*/ 1609320 h 1633761"/>
              <a:gd name="connsiteX6" fmla="*/ 3345 w 11183369"/>
              <a:gd name="connsiteY6" fmla="*/ 872584 h 1633761"/>
              <a:gd name="connsiteX0" fmla="*/ 3345 w 11183368"/>
              <a:gd name="connsiteY0" fmla="*/ 872584 h 1633761"/>
              <a:gd name="connsiteX1" fmla="*/ 4919897 w 11183368"/>
              <a:gd name="connsiteY1" fmla="*/ 74064 h 1633761"/>
              <a:gd name="connsiteX2" fmla="*/ 6392610 w 11183368"/>
              <a:gd name="connsiteY2" fmla="*/ 0 h 1633761"/>
              <a:gd name="connsiteX3" fmla="*/ 11183337 w 11183368"/>
              <a:gd name="connsiteY3" fmla="*/ 810800 h 1633761"/>
              <a:gd name="connsiteX4" fmla="*/ 6528534 w 11183368"/>
              <a:gd name="connsiteY4" fmla="*/ 1421027 h 1633761"/>
              <a:gd name="connsiteX5" fmla="*/ 4190848 w 11183368"/>
              <a:gd name="connsiteY5" fmla="*/ 1609320 h 1633761"/>
              <a:gd name="connsiteX6" fmla="*/ 3345 w 11183368"/>
              <a:gd name="connsiteY6" fmla="*/ 872584 h 1633761"/>
              <a:gd name="connsiteX0" fmla="*/ 3345 w 11183368"/>
              <a:gd name="connsiteY0" fmla="*/ 872584 h 1649694"/>
              <a:gd name="connsiteX1" fmla="*/ 4919897 w 11183368"/>
              <a:gd name="connsiteY1" fmla="*/ 74064 h 1649694"/>
              <a:gd name="connsiteX2" fmla="*/ 6392610 w 11183368"/>
              <a:gd name="connsiteY2" fmla="*/ 0 h 1649694"/>
              <a:gd name="connsiteX3" fmla="*/ 11183337 w 11183368"/>
              <a:gd name="connsiteY3" fmla="*/ 810800 h 1649694"/>
              <a:gd name="connsiteX4" fmla="*/ 6528534 w 11183368"/>
              <a:gd name="connsiteY4" fmla="*/ 1421027 h 1649694"/>
              <a:gd name="connsiteX5" fmla="*/ 4190848 w 11183368"/>
              <a:gd name="connsiteY5" fmla="*/ 1609320 h 1649694"/>
              <a:gd name="connsiteX6" fmla="*/ 3345 w 11183368"/>
              <a:gd name="connsiteY6" fmla="*/ 872584 h 1649694"/>
              <a:gd name="connsiteX0" fmla="*/ 3378 w 11146331"/>
              <a:gd name="connsiteY0" fmla="*/ 860228 h 1650600"/>
              <a:gd name="connsiteX1" fmla="*/ 4882860 w 11146331"/>
              <a:gd name="connsiteY1" fmla="*/ 74064 h 1650600"/>
              <a:gd name="connsiteX2" fmla="*/ 6355573 w 11146331"/>
              <a:gd name="connsiteY2" fmla="*/ 0 h 1650600"/>
              <a:gd name="connsiteX3" fmla="*/ 11146300 w 11146331"/>
              <a:gd name="connsiteY3" fmla="*/ 810800 h 1650600"/>
              <a:gd name="connsiteX4" fmla="*/ 6491497 w 11146331"/>
              <a:gd name="connsiteY4" fmla="*/ 1421027 h 1650600"/>
              <a:gd name="connsiteX5" fmla="*/ 4153811 w 11146331"/>
              <a:gd name="connsiteY5" fmla="*/ 1609320 h 1650600"/>
              <a:gd name="connsiteX6" fmla="*/ 3378 w 11146331"/>
              <a:gd name="connsiteY6" fmla="*/ 860228 h 1650600"/>
              <a:gd name="connsiteX0" fmla="*/ 59056 w 11202009"/>
              <a:gd name="connsiteY0" fmla="*/ 860228 h 1650600"/>
              <a:gd name="connsiteX1" fmla="*/ 4938538 w 11202009"/>
              <a:gd name="connsiteY1" fmla="*/ 74064 h 1650600"/>
              <a:gd name="connsiteX2" fmla="*/ 6411251 w 11202009"/>
              <a:gd name="connsiteY2" fmla="*/ 0 h 1650600"/>
              <a:gd name="connsiteX3" fmla="*/ 11201978 w 11202009"/>
              <a:gd name="connsiteY3" fmla="*/ 810800 h 1650600"/>
              <a:gd name="connsiteX4" fmla="*/ 6547175 w 11202009"/>
              <a:gd name="connsiteY4" fmla="*/ 1421027 h 1650600"/>
              <a:gd name="connsiteX5" fmla="*/ 4209489 w 11202009"/>
              <a:gd name="connsiteY5" fmla="*/ 1609320 h 1650600"/>
              <a:gd name="connsiteX6" fmla="*/ 59056 w 11202009"/>
              <a:gd name="connsiteY6" fmla="*/ 860228 h 1650600"/>
              <a:gd name="connsiteX0" fmla="*/ 32671 w 11175624"/>
              <a:gd name="connsiteY0" fmla="*/ 860228 h 1650600"/>
              <a:gd name="connsiteX1" fmla="*/ 4912153 w 11175624"/>
              <a:gd name="connsiteY1" fmla="*/ 74064 h 1650600"/>
              <a:gd name="connsiteX2" fmla="*/ 6384866 w 11175624"/>
              <a:gd name="connsiteY2" fmla="*/ 0 h 1650600"/>
              <a:gd name="connsiteX3" fmla="*/ 11175593 w 11175624"/>
              <a:gd name="connsiteY3" fmla="*/ 810800 h 1650600"/>
              <a:gd name="connsiteX4" fmla="*/ 6520790 w 11175624"/>
              <a:gd name="connsiteY4" fmla="*/ 1421027 h 1650600"/>
              <a:gd name="connsiteX5" fmla="*/ 4183104 w 11175624"/>
              <a:gd name="connsiteY5" fmla="*/ 1609320 h 1650600"/>
              <a:gd name="connsiteX6" fmla="*/ 32671 w 11175624"/>
              <a:gd name="connsiteY6" fmla="*/ 860228 h 1650600"/>
              <a:gd name="connsiteX0" fmla="*/ 32671 w 11175626"/>
              <a:gd name="connsiteY0" fmla="*/ 860228 h 1846488"/>
              <a:gd name="connsiteX1" fmla="*/ 4912153 w 11175626"/>
              <a:gd name="connsiteY1" fmla="*/ 74064 h 1846488"/>
              <a:gd name="connsiteX2" fmla="*/ 6384866 w 11175626"/>
              <a:gd name="connsiteY2" fmla="*/ 0 h 1846488"/>
              <a:gd name="connsiteX3" fmla="*/ 11175593 w 11175626"/>
              <a:gd name="connsiteY3" fmla="*/ 810800 h 1846488"/>
              <a:gd name="connsiteX4" fmla="*/ 6644357 w 11175626"/>
              <a:gd name="connsiteY4" fmla="*/ 1754659 h 1846488"/>
              <a:gd name="connsiteX5" fmla="*/ 4183104 w 11175626"/>
              <a:gd name="connsiteY5" fmla="*/ 1609320 h 1846488"/>
              <a:gd name="connsiteX6" fmla="*/ 32671 w 11175626"/>
              <a:gd name="connsiteY6" fmla="*/ 860228 h 1846488"/>
              <a:gd name="connsiteX0" fmla="*/ 5087 w 11148042"/>
              <a:gd name="connsiteY0" fmla="*/ 860228 h 1905219"/>
              <a:gd name="connsiteX1" fmla="*/ 4884569 w 11148042"/>
              <a:gd name="connsiteY1" fmla="*/ 74064 h 1905219"/>
              <a:gd name="connsiteX2" fmla="*/ 6357282 w 11148042"/>
              <a:gd name="connsiteY2" fmla="*/ 0 h 1905219"/>
              <a:gd name="connsiteX3" fmla="*/ 11148009 w 11148042"/>
              <a:gd name="connsiteY3" fmla="*/ 810800 h 1905219"/>
              <a:gd name="connsiteX4" fmla="*/ 6616773 w 11148042"/>
              <a:gd name="connsiteY4" fmla="*/ 1754659 h 1905219"/>
              <a:gd name="connsiteX5" fmla="*/ 4007239 w 11148042"/>
              <a:gd name="connsiteY5" fmla="*/ 1782314 h 1905219"/>
              <a:gd name="connsiteX6" fmla="*/ 5087 w 11148042"/>
              <a:gd name="connsiteY6" fmla="*/ 860228 h 1905219"/>
              <a:gd name="connsiteX0" fmla="*/ 296 w 11143251"/>
              <a:gd name="connsiteY0" fmla="*/ 860228 h 1905219"/>
              <a:gd name="connsiteX1" fmla="*/ 4879778 w 11143251"/>
              <a:gd name="connsiteY1" fmla="*/ 74064 h 1905219"/>
              <a:gd name="connsiteX2" fmla="*/ 6352491 w 11143251"/>
              <a:gd name="connsiteY2" fmla="*/ 0 h 1905219"/>
              <a:gd name="connsiteX3" fmla="*/ 11143218 w 11143251"/>
              <a:gd name="connsiteY3" fmla="*/ 810800 h 1905219"/>
              <a:gd name="connsiteX4" fmla="*/ 6611982 w 11143251"/>
              <a:gd name="connsiteY4" fmla="*/ 1754659 h 1905219"/>
              <a:gd name="connsiteX5" fmla="*/ 4002448 w 11143251"/>
              <a:gd name="connsiteY5" fmla="*/ 1782314 h 1905219"/>
              <a:gd name="connsiteX6" fmla="*/ 296 w 11143251"/>
              <a:gd name="connsiteY6" fmla="*/ 860228 h 1905219"/>
              <a:gd name="connsiteX0" fmla="*/ 12301 w 11155256"/>
              <a:gd name="connsiteY0" fmla="*/ 860228 h 1905219"/>
              <a:gd name="connsiteX1" fmla="*/ 4891783 w 11155256"/>
              <a:gd name="connsiteY1" fmla="*/ 74064 h 1905219"/>
              <a:gd name="connsiteX2" fmla="*/ 6364496 w 11155256"/>
              <a:gd name="connsiteY2" fmla="*/ 0 h 1905219"/>
              <a:gd name="connsiteX3" fmla="*/ 11155223 w 11155256"/>
              <a:gd name="connsiteY3" fmla="*/ 810800 h 1905219"/>
              <a:gd name="connsiteX4" fmla="*/ 6623987 w 11155256"/>
              <a:gd name="connsiteY4" fmla="*/ 1754659 h 1905219"/>
              <a:gd name="connsiteX5" fmla="*/ 4014453 w 11155256"/>
              <a:gd name="connsiteY5" fmla="*/ 1782314 h 1905219"/>
              <a:gd name="connsiteX6" fmla="*/ 12301 w 11155256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40139 w 11183094"/>
              <a:gd name="connsiteY0" fmla="*/ 860228 h 1905219"/>
              <a:gd name="connsiteX1" fmla="*/ 4919621 w 11183094"/>
              <a:gd name="connsiteY1" fmla="*/ 74064 h 1905219"/>
              <a:gd name="connsiteX2" fmla="*/ 6392334 w 11183094"/>
              <a:gd name="connsiteY2" fmla="*/ 0 h 1905219"/>
              <a:gd name="connsiteX3" fmla="*/ 11183061 w 11183094"/>
              <a:gd name="connsiteY3" fmla="*/ 810800 h 1905219"/>
              <a:gd name="connsiteX4" fmla="*/ 6651825 w 11183094"/>
              <a:gd name="connsiteY4" fmla="*/ 1754659 h 1905219"/>
              <a:gd name="connsiteX5" fmla="*/ 4042291 w 11183094"/>
              <a:gd name="connsiteY5" fmla="*/ 1782314 h 1905219"/>
              <a:gd name="connsiteX6" fmla="*/ 40139 w 11183094"/>
              <a:gd name="connsiteY6" fmla="*/ 860228 h 1905219"/>
              <a:gd name="connsiteX0" fmla="*/ 1148 w 11144103"/>
              <a:gd name="connsiteY0" fmla="*/ 860228 h 1905219"/>
              <a:gd name="connsiteX1" fmla="*/ 4411073 w 11144103"/>
              <a:gd name="connsiteY1" fmla="*/ 86421 h 1905219"/>
              <a:gd name="connsiteX2" fmla="*/ 6353343 w 11144103"/>
              <a:gd name="connsiteY2" fmla="*/ 0 h 1905219"/>
              <a:gd name="connsiteX3" fmla="*/ 11144070 w 11144103"/>
              <a:gd name="connsiteY3" fmla="*/ 810800 h 1905219"/>
              <a:gd name="connsiteX4" fmla="*/ 6612834 w 11144103"/>
              <a:gd name="connsiteY4" fmla="*/ 1754659 h 1905219"/>
              <a:gd name="connsiteX5" fmla="*/ 4003300 w 11144103"/>
              <a:gd name="connsiteY5" fmla="*/ 1782314 h 1905219"/>
              <a:gd name="connsiteX6" fmla="*/ 1148 w 11144103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905219"/>
              <a:gd name="connsiteX1" fmla="*/ 4445160 w 11178190"/>
              <a:gd name="connsiteY1" fmla="*/ 86421 h 1905219"/>
              <a:gd name="connsiteX2" fmla="*/ 6387430 w 11178190"/>
              <a:gd name="connsiteY2" fmla="*/ 0 h 1905219"/>
              <a:gd name="connsiteX3" fmla="*/ 11178157 w 11178190"/>
              <a:gd name="connsiteY3" fmla="*/ 810800 h 1905219"/>
              <a:gd name="connsiteX4" fmla="*/ 6646921 w 11178190"/>
              <a:gd name="connsiteY4" fmla="*/ 1754659 h 1905219"/>
              <a:gd name="connsiteX5" fmla="*/ 4037387 w 11178190"/>
              <a:gd name="connsiteY5" fmla="*/ 1782314 h 1905219"/>
              <a:gd name="connsiteX6" fmla="*/ 35235 w 11178190"/>
              <a:gd name="connsiteY6" fmla="*/ 860228 h 1905219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35235 w 11178190"/>
              <a:gd name="connsiteY0" fmla="*/ 860228 h 1874634"/>
              <a:gd name="connsiteX1" fmla="*/ 4445160 w 11178190"/>
              <a:gd name="connsiteY1" fmla="*/ 86421 h 1874634"/>
              <a:gd name="connsiteX2" fmla="*/ 6387430 w 11178190"/>
              <a:gd name="connsiteY2" fmla="*/ 0 h 1874634"/>
              <a:gd name="connsiteX3" fmla="*/ 11178157 w 11178190"/>
              <a:gd name="connsiteY3" fmla="*/ 810800 h 1874634"/>
              <a:gd name="connsiteX4" fmla="*/ 6646921 w 11178190"/>
              <a:gd name="connsiteY4" fmla="*/ 1754659 h 1874634"/>
              <a:gd name="connsiteX5" fmla="*/ 4037387 w 11178190"/>
              <a:gd name="connsiteY5" fmla="*/ 1782314 h 1874634"/>
              <a:gd name="connsiteX6" fmla="*/ 35235 w 11178190"/>
              <a:gd name="connsiteY6" fmla="*/ 860228 h 1874634"/>
              <a:gd name="connsiteX0" fmla="*/ 1957 w 11144912"/>
              <a:gd name="connsiteY0" fmla="*/ 860228 h 1874634"/>
              <a:gd name="connsiteX1" fmla="*/ 4411882 w 11144912"/>
              <a:gd name="connsiteY1" fmla="*/ 86421 h 1874634"/>
              <a:gd name="connsiteX2" fmla="*/ 6354152 w 11144912"/>
              <a:gd name="connsiteY2" fmla="*/ 0 h 1874634"/>
              <a:gd name="connsiteX3" fmla="*/ 11144879 w 11144912"/>
              <a:gd name="connsiteY3" fmla="*/ 810800 h 1874634"/>
              <a:gd name="connsiteX4" fmla="*/ 6613643 w 11144912"/>
              <a:gd name="connsiteY4" fmla="*/ 1754659 h 1874634"/>
              <a:gd name="connsiteX5" fmla="*/ 4004109 w 11144912"/>
              <a:gd name="connsiteY5" fmla="*/ 1782314 h 1874634"/>
              <a:gd name="connsiteX6" fmla="*/ 1957 w 11144912"/>
              <a:gd name="connsiteY6" fmla="*/ 860228 h 1874634"/>
              <a:gd name="connsiteX0" fmla="*/ 6981 w 11149936"/>
              <a:gd name="connsiteY0" fmla="*/ 860228 h 1874634"/>
              <a:gd name="connsiteX1" fmla="*/ 4416906 w 11149936"/>
              <a:gd name="connsiteY1" fmla="*/ 86421 h 1874634"/>
              <a:gd name="connsiteX2" fmla="*/ 6359176 w 11149936"/>
              <a:gd name="connsiteY2" fmla="*/ 0 h 1874634"/>
              <a:gd name="connsiteX3" fmla="*/ 11149903 w 11149936"/>
              <a:gd name="connsiteY3" fmla="*/ 810800 h 1874634"/>
              <a:gd name="connsiteX4" fmla="*/ 6618667 w 11149936"/>
              <a:gd name="connsiteY4" fmla="*/ 1754659 h 1874634"/>
              <a:gd name="connsiteX5" fmla="*/ 4009133 w 11149936"/>
              <a:gd name="connsiteY5" fmla="*/ 1782314 h 1874634"/>
              <a:gd name="connsiteX6" fmla="*/ 6981 w 11149936"/>
              <a:gd name="connsiteY6" fmla="*/ 860228 h 1874634"/>
              <a:gd name="connsiteX0" fmla="*/ 7764 w 11150719"/>
              <a:gd name="connsiteY0" fmla="*/ 860228 h 1874634"/>
              <a:gd name="connsiteX1" fmla="*/ 4417689 w 11150719"/>
              <a:gd name="connsiteY1" fmla="*/ 86421 h 1874634"/>
              <a:gd name="connsiteX2" fmla="*/ 6359959 w 11150719"/>
              <a:gd name="connsiteY2" fmla="*/ 0 h 1874634"/>
              <a:gd name="connsiteX3" fmla="*/ 11150686 w 11150719"/>
              <a:gd name="connsiteY3" fmla="*/ 810800 h 1874634"/>
              <a:gd name="connsiteX4" fmla="*/ 6619450 w 11150719"/>
              <a:gd name="connsiteY4" fmla="*/ 1754659 h 1874634"/>
              <a:gd name="connsiteX5" fmla="*/ 4009916 w 11150719"/>
              <a:gd name="connsiteY5" fmla="*/ 1782314 h 1874634"/>
              <a:gd name="connsiteX6" fmla="*/ 7764 w 11150719"/>
              <a:gd name="connsiteY6" fmla="*/ 860228 h 1874634"/>
              <a:gd name="connsiteX0" fmla="*/ 8199 w 10946215"/>
              <a:gd name="connsiteY0" fmla="*/ 767073 h 1881143"/>
              <a:gd name="connsiteX1" fmla="*/ 4213185 w 10946215"/>
              <a:gd name="connsiteY1" fmla="*/ 86421 h 1881143"/>
              <a:gd name="connsiteX2" fmla="*/ 6155455 w 10946215"/>
              <a:gd name="connsiteY2" fmla="*/ 0 h 1881143"/>
              <a:gd name="connsiteX3" fmla="*/ 10946182 w 10946215"/>
              <a:gd name="connsiteY3" fmla="*/ 810800 h 1881143"/>
              <a:gd name="connsiteX4" fmla="*/ 6414946 w 10946215"/>
              <a:gd name="connsiteY4" fmla="*/ 1754659 h 1881143"/>
              <a:gd name="connsiteX5" fmla="*/ 3805412 w 10946215"/>
              <a:gd name="connsiteY5" fmla="*/ 1782314 h 1881143"/>
              <a:gd name="connsiteX6" fmla="*/ 8199 w 10946215"/>
              <a:gd name="connsiteY6" fmla="*/ 767073 h 1881143"/>
              <a:gd name="connsiteX0" fmla="*/ 8197 w 10629490"/>
              <a:gd name="connsiteY0" fmla="*/ 767073 h 1881143"/>
              <a:gd name="connsiteX1" fmla="*/ 4213183 w 10629490"/>
              <a:gd name="connsiteY1" fmla="*/ 86421 h 1881143"/>
              <a:gd name="connsiteX2" fmla="*/ 6155453 w 10629490"/>
              <a:gd name="connsiteY2" fmla="*/ 0 h 1881143"/>
              <a:gd name="connsiteX3" fmla="*/ 10629453 w 10629490"/>
              <a:gd name="connsiteY3" fmla="*/ 661753 h 1881143"/>
              <a:gd name="connsiteX4" fmla="*/ 6414944 w 10629490"/>
              <a:gd name="connsiteY4" fmla="*/ 1754659 h 1881143"/>
              <a:gd name="connsiteX5" fmla="*/ 3805410 w 10629490"/>
              <a:gd name="connsiteY5" fmla="*/ 1782314 h 1881143"/>
              <a:gd name="connsiteX6" fmla="*/ 8197 w 10629490"/>
              <a:gd name="connsiteY6" fmla="*/ 767073 h 1881143"/>
              <a:gd name="connsiteX0" fmla="*/ 10067 w 9951611"/>
              <a:gd name="connsiteY0" fmla="*/ 666369 h 1888245"/>
              <a:gd name="connsiteX1" fmla="*/ 3535304 w 9951611"/>
              <a:gd name="connsiteY1" fmla="*/ 86421 h 1888245"/>
              <a:gd name="connsiteX2" fmla="*/ 5477574 w 9951611"/>
              <a:gd name="connsiteY2" fmla="*/ 0 h 1888245"/>
              <a:gd name="connsiteX3" fmla="*/ 9951574 w 9951611"/>
              <a:gd name="connsiteY3" fmla="*/ 661753 h 1888245"/>
              <a:gd name="connsiteX4" fmla="*/ 5737065 w 9951611"/>
              <a:gd name="connsiteY4" fmla="*/ 1754659 h 1888245"/>
              <a:gd name="connsiteX5" fmla="*/ 3127531 w 9951611"/>
              <a:gd name="connsiteY5" fmla="*/ 1782314 h 1888245"/>
              <a:gd name="connsiteX6" fmla="*/ 10067 w 9951611"/>
              <a:gd name="connsiteY6" fmla="*/ 666369 h 1888245"/>
              <a:gd name="connsiteX0" fmla="*/ 10067 w 9372572"/>
              <a:gd name="connsiteY0" fmla="*/ 686896 h 1908772"/>
              <a:gd name="connsiteX1" fmla="*/ 3535304 w 9372572"/>
              <a:gd name="connsiteY1" fmla="*/ 106948 h 1908772"/>
              <a:gd name="connsiteX2" fmla="*/ 5477574 w 9372572"/>
              <a:gd name="connsiteY2" fmla="*/ 20527 h 1908772"/>
              <a:gd name="connsiteX3" fmla="*/ 9372527 w 9372572"/>
              <a:gd name="connsiteY3" fmla="*/ 631928 h 1908772"/>
              <a:gd name="connsiteX4" fmla="*/ 5737065 w 9372572"/>
              <a:gd name="connsiteY4" fmla="*/ 1775186 h 1908772"/>
              <a:gd name="connsiteX5" fmla="*/ 3127531 w 9372572"/>
              <a:gd name="connsiteY5" fmla="*/ 1802841 h 1908772"/>
              <a:gd name="connsiteX6" fmla="*/ 10067 w 9372572"/>
              <a:gd name="connsiteY6" fmla="*/ 686896 h 1908772"/>
              <a:gd name="connsiteX0" fmla="*/ 9505 w 9548241"/>
              <a:gd name="connsiteY0" fmla="*/ 712072 h 1906991"/>
              <a:gd name="connsiteX1" fmla="*/ 3710973 w 9548241"/>
              <a:gd name="connsiteY1" fmla="*/ 106948 h 1906991"/>
              <a:gd name="connsiteX2" fmla="*/ 5653243 w 9548241"/>
              <a:gd name="connsiteY2" fmla="*/ 20527 h 1906991"/>
              <a:gd name="connsiteX3" fmla="*/ 9548196 w 9548241"/>
              <a:gd name="connsiteY3" fmla="*/ 631928 h 1906991"/>
              <a:gd name="connsiteX4" fmla="*/ 5912734 w 9548241"/>
              <a:gd name="connsiteY4" fmla="*/ 1775186 h 1906991"/>
              <a:gd name="connsiteX5" fmla="*/ 3303200 w 9548241"/>
              <a:gd name="connsiteY5" fmla="*/ 1802841 h 1906991"/>
              <a:gd name="connsiteX6" fmla="*/ 9505 w 9548241"/>
              <a:gd name="connsiteY6" fmla="*/ 712072 h 1906991"/>
              <a:gd name="connsiteX0" fmla="*/ 8490 w 9924867"/>
              <a:gd name="connsiteY0" fmla="*/ 812776 h 1899905"/>
              <a:gd name="connsiteX1" fmla="*/ 4087599 w 9924867"/>
              <a:gd name="connsiteY1" fmla="*/ 106948 h 1899905"/>
              <a:gd name="connsiteX2" fmla="*/ 6029869 w 9924867"/>
              <a:gd name="connsiteY2" fmla="*/ 20527 h 1899905"/>
              <a:gd name="connsiteX3" fmla="*/ 9924822 w 9924867"/>
              <a:gd name="connsiteY3" fmla="*/ 631928 h 1899905"/>
              <a:gd name="connsiteX4" fmla="*/ 6289360 w 9924867"/>
              <a:gd name="connsiteY4" fmla="*/ 1775186 h 1899905"/>
              <a:gd name="connsiteX5" fmla="*/ 3679826 w 9924867"/>
              <a:gd name="connsiteY5" fmla="*/ 1802841 h 1899905"/>
              <a:gd name="connsiteX6" fmla="*/ 8490 w 9924867"/>
              <a:gd name="connsiteY6" fmla="*/ 812776 h 1899905"/>
              <a:gd name="connsiteX0" fmla="*/ 10833 w 9927210"/>
              <a:gd name="connsiteY0" fmla="*/ 812776 h 1899905"/>
              <a:gd name="connsiteX1" fmla="*/ 4089942 w 9927210"/>
              <a:gd name="connsiteY1" fmla="*/ 106948 h 1899905"/>
              <a:gd name="connsiteX2" fmla="*/ 6032212 w 9927210"/>
              <a:gd name="connsiteY2" fmla="*/ 20527 h 1899905"/>
              <a:gd name="connsiteX3" fmla="*/ 9927165 w 9927210"/>
              <a:gd name="connsiteY3" fmla="*/ 631928 h 1899905"/>
              <a:gd name="connsiteX4" fmla="*/ 6291703 w 9927210"/>
              <a:gd name="connsiteY4" fmla="*/ 1775186 h 1899905"/>
              <a:gd name="connsiteX5" fmla="*/ 3682169 w 9927210"/>
              <a:gd name="connsiteY5" fmla="*/ 1802841 h 1899905"/>
              <a:gd name="connsiteX6" fmla="*/ 10833 w 9927210"/>
              <a:gd name="connsiteY6" fmla="*/ 812776 h 1899905"/>
              <a:gd name="connsiteX0" fmla="*/ 10833 w 9927210"/>
              <a:gd name="connsiteY0" fmla="*/ 902319 h 1989448"/>
              <a:gd name="connsiteX1" fmla="*/ 4089942 w 9927210"/>
              <a:gd name="connsiteY1" fmla="*/ 196491 h 1989448"/>
              <a:gd name="connsiteX2" fmla="*/ 6032212 w 9927210"/>
              <a:gd name="connsiteY2" fmla="*/ 110070 h 1989448"/>
              <a:gd name="connsiteX3" fmla="*/ 9927165 w 9927210"/>
              <a:gd name="connsiteY3" fmla="*/ 721471 h 1989448"/>
              <a:gd name="connsiteX4" fmla="*/ 6291703 w 9927210"/>
              <a:gd name="connsiteY4" fmla="*/ 1864729 h 1989448"/>
              <a:gd name="connsiteX5" fmla="*/ 3682169 w 9927210"/>
              <a:gd name="connsiteY5" fmla="*/ 1892384 h 1989448"/>
              <a:gd name="connsiteX6" fmla="*/ 10833 w 9927210"/>
              <a:gd name="connsiteY6" fmla="*/ 902319 h 1989448"/>
              <a:gd name="connsiteX0" fmla="*/ 10833 w 9927210"/>
              <a:gd name="connsiteY0" fmla="*/ 881440 h 1968569"/>
              <a:gd name="connsiteX1" fmla="*/ 4089942 w 9927210"/>
              <a:gd name="connsiteY1" fmla="*/ 175612 h 1968569"/>
              <a:gd name="connsiteX2" fmla="*/ 5906335 w 9927210"/>
              <a:gd name="connsiteY2" fmla="*/ 139543 h 1968569"/>
              <a:gd name="connsiteX3" fmla="*/ 9927165 w 9927210"/>
              <a:gd name="connsiteY3" fmla="*/ 700592 h 1968569"/>
              <a:gd name="connsiteX4" fmla="*/ 6291703 w 9927210"/>
              <a:gd name="connsiteY4" fmla="*/ 1843850 h 1968569"/>
              <a:gd name="connsiteX5" fmla="*/ 3682169 w 9927210"/>
              <a:gd name="connsiteY5" fmla="*/ 1871505 h 1968569"/>
              <a:gd name="connsiteX6" fmla="*/ 10833 w 9927210"/>
              <a:gd name="connsiteY6" fmla="*/ 881440 h 1968569"/>
              <a:gd name="connsiteX0" fmla="*/ 725 w 9917102"/>
              <a:gd name="connsiteY0" fmla="*/ 881440 h 1968569"/>
              <a:gd name="connsiteX1" fmla="*/ 3979130 w 9917102"/>
              <a:gd name="connsiteY1" fmla="*/ 276317 h 1968569"/>
              <a:gd name="connsiteX2" fmla="*/ 5896227 w 9917102"/>
              <a:gd name="connsiteY2" fmla="*/ 139543 h 1968569"/>
              <a:gd name="connsiteX3" fmla="*/ 9917057 w 9917102"/>
              <a:gd name="connsiteY3" fmla="*/ 700592 h 1968569"/>
              <a:gd name="connsiteX4" fmla="*/ 6281595 w 9917102"/>
              <a:gd name="connsiteY4" fmla="*/ 1843850 h 1968569"/>
              <a:gd name="connsiteX5" fmla="*/ 3672061 w 9917102"/>
              <a:gd name="connsiteY5" fmla="*/ 1871505 h 1968569"/>
              <a:gd name="connsiteX6" fmla="*/ 725 w 9917102"/>
              <a:gd name="connsiteY6" fmla="*/ 881440 h 1968569"/>
              <a:gd name="connsiteX0" fmla="*/ 59446 w 9975823"/>
              <a:gd name="connsiteY0" fmla="*/ 881440 h 1968569"/>
              <a:gd name="connsiteX1" fmla="*/ 4037851 w 9975823"/>
              <a:gd name="connsiteY1" fmla="*/ 276317 h 1968569"/>
              <a:gd name="connsiteX2" fmla="*/ 5954948 w 9975823"/>
              <a:gd name="connsiteY2" fmla="*/ 139543 h 1968569"/>
              <a:gd name="connsiteX3" fmla="*/ 9975778 w 9975823"/>
              <a:gd name="connsiteY3" fmla="*/ 700592 h 1968569"/>
              <a:gd name="connsiteX4" fmla="*/ 6340316 w 9975823"/>
              <a:gd name="connsiteY4" fmla="*/ 1843850 h 1968569"/>
              <a:gd name="connsiteX5" fmla="*/ 3730782 w 9975823"/>
              <a:gd name="connsiteY5" fmla="*/ 1871505 h 1968569"/>
              <a:gd name="connsiteX6" fmla="*/ 59446 w 9975823"/>
              <a:gd name="connsiteY6" fmla="*/ 881440 h 1968569"/>
              <a:gd name="connsiteX0" fmla="*/ 74869 w 9991246"/>
              <a:gd name="connsiteY0" fmla="*/ 881440 h 1968569"/>
              <a:gd name="connsiteX1" fmla="*/ 4053274 w 9991246"/>
              <a:gd name="connsiteY1" fmla="*/ 276317 h 1968569"/>
              <a:gd name="connsiteX2" fmla="*/ 5970371 w 9991246"/>
              <a:gd name="connsiteY2" fmla="*/ 139543 h 1968569"/>
              <a:gd name="connsiteX3" fmla="*/ 9991201 w 9991246"/>
              <a:gd name="connsiteY3" fmla="*/ 700592 h 1968569"/>
              <a:gd name="connsiteX4" fmla="*/ 6355739 w 9991246"/>
              <a:gd name="connsiteY4" fmla="*/ 1843850 h 1968569"/>
              <a:gd name="connsiteX5" fmla="*/ 3746205 w 9991246"/>
              <a:gd name="connsiteY5" fmla="*/ 1871505 h 1968569"/>
              <a:gd name="connsiteX6" fmla="*/ 74869 w 9991246"/>
              <a:gd name="connsiteY6" fmla="*/ 881440 h 1968569"/>
              <a:gd name="connsiteX0" fmla="*/ 74869 w 11104892"/>
              <a:gd name="connsiteY0" fmla="*/ 741898 h 1829027"/>
              <a:gd name="connsiteX1" fmla="*/ 4053274 w 11104892"/>
              <a:gd name="connsiteY1" fmla="*/ 136775 h 1829027"/>
              <a:gd name="connsiteX2" fmla="*/ 5970371 w 11104892"/>
              <a:gd name="connsiteY2" fmla="*/ 1 h 1829027"/>
              <a:gd name="connsiteX3" fmla="*/ 11104860 w 11104892"/>
              <a:gd name="connsiteY3" fmla="*/ 948410 h 1829027"/>
              <a:gd name="connsiteX4" fmla="*/ 6355739 w 11104892"/>
              <a:gd name="connsiteY4" fmla="*/ 1704308 h 1829027"/>
              <a:gd name="connsiteX5" fmla="*/ 3746205 w 11104892"/>
              <a:gd name="connsiteY5" fmla="*/ 1731963 h 1829027"/>
              <a:gd name="connsiteX6" fmla="*/ 74869 w 11104892"/>
              <a:gd name="connsiteY6" fmla="*/ 741898 h 1829027"/>
              <a:gd name="connsiteX0" fmla="*/ 74712 w 11104731"/>
              <a:gd name="connsiteY0" fmla="*/ 741898 h 1883655"/>
              <a:gd name="connsiteX1" fmla="*/ 4053117 w 11104731"/>
              <a:gd name="connsiteY1" fmla="*/ 136775 h 1883655"/>
              <a:gd name="connsiteX2" fmla="*/ 5970214 w 11104731"/>
              <a:gd name="connsiteY2" fmla="*/ 1 h 1883655"/>
              <a:gd name="connsiteX3" fmla="*/ 11104703 w 11104731"/>
              <a:gd name="connsiteY3" fmla="*/ 948410 h 1883655"/>
              <a:gd name="connsiteX4" fmla="*/ 6307163 w 11104731"/>
              <a:gd name="connsiteY4" fmla="*/ 1801151 h 1883655"/>
              <a:gd name="connsiteX5" fmla="*/ 3746048 w 11104731"/>
              <a:gd name="connsiteY5" fmla="*/ 1731963 h 1883655"/>
              <a:gd name="connsiteX6" fmla="*/ 74712 w 11104731"/>
              <a:gd name="connsiteY6" fmla="*/ 741898 h 1883655"/>
              <a:gd name="connsiteX0" fmla="*/ 67344 w 11581565"/>
              <a:gd name="connsiteY0" fmla="*/ 741898 h 1883655"/>
              <a:gd name="connsiteX1" fmla="*/ 4529948 w 11581565"/>
              <a:gd name="connsiteY1" fmla="*/ 136775 h 1883655"/>
              <a:gd name="connsiteX2" fmla="*/ 6447045 w 11581565"/>
              <a:gd name="connsiteY2" fmla="*/ 1 h 1883655"/>
              <a:gd name="connsiteX3" fmla="*/ 11581534 w 11581565"/>
              <a:gd name="connsiteY3" fmla="*/ 948410 h 1883655"/>
              <a:gd name="connsiteX4" fmla="*/ 6783994 w 11581565"/>
              <a:gd name="connsiteY4" fmla="*/ 1801151 h 1883655"/>
              <a:gd name="connsiteX5" fmla="*/ 4222879 w 11581565"/>
              <a:gd name="connsiteY5" fmla="*/ 1731963 h 1883655"/>
              <a:gd name="connsiteX6" fmla="*/ 67344 w 11581565"/>
              <a:gd name="connsiteY6" fmla="*/ 741898 h 1883655"/>
              <a:gd name="connsiteX0" fmla="*/ 541 w 11514762"/>
              <a:gd name="connsiteY0" fmla="*/ 741898 h 1883655"/>
              <a:gd name="connsiteX1" fmla="*/ 3882104 w 11514762"/>
              <a:gd name="connsiteY1" fmla="*/ 185196 h 1883655"/>
              <a:gd name="connsiteX2" fmla="*/ 6380242 w 11514762"/>
              <a:gd name="connsiteY2" fmla="*/ 1 h 1883655"/>
              <a:gd name="connsiteX3" fmla="*/ 11514731 w 11514762"/>
              <a:gd name="connsiteY3" fmla="*/ 948410 h 1883655"/>
              <a:gd name="connsiteX4" fmla="*/ 6717191 w 11514762"/>
              <a:gd name="connsiteY4" fmla="*/ 1801151 h 1883655"/>
              <a:gd name="connsiteX5" fmla="*/ 4156076 w 11514762"/>
              <a:gd name="connsiteY5" fmla="*/ 1731963 h 1883655"/>
              <a:gd name="connsiteX6" fmla="*/ 541 w 11514762"/>
              <a:gd name="connsiteY6" fmla="*/ 741898 h 1883655"/>
              <a:gd name="connsiteX0" fmla="*/ 525 w 11611584"/>
              <a:gd name="connsiteY0" fmla="*/ 983998 h 1871868"/>
              <a:gd name="connsiteX1" fmla="*/ 3978926 w 11611584"/>
              <a:gd name="connsiteY1" fmla="*/ 185196 h 1871868"/>
              <a:gd name="connsiteX2" fmla="*/ 6477064 w 11611584"/>
              <a:gd name="connsiteY2" fmla="*/ 1 h 1871868"/>
              <a:gd name="connsiteX3" fmla="*/ 11611553 w 11611584"/>
              <a:gd name="connsiteY3" fmla="*/ 948410 h 1871868"/>
              <a:gd name="connsiteX4" fmla="*/ 6814013 w 11611584"/>
              <a:gd name="connsiteY4" fmla="*/ 1801151 h 1871868"/>
              <a:gd name="connsiteX5" fmla="*/ 4252898 w 11611584"/>
              <a:gd name="connsiteY5" fmla="*/ 1731963 h 1871868"/>
              <a:gd name="connsiteX6" fmla="*/ 525 w 11611584"/>
              <a:gd name="connsiteY6" fmla="*/ 983998 h 1871868"/>
              <a:gd name="connsiteX0" fmla="*/ 565 w 11369523"/>
              <a:gd name="connsiteY0" fmla="*/ 548218 h 1894188"/>
              <a:gd name="connsiteX1" fmla="*/ 3736865 w 11369523"/>
              <a:gd name="connsiteY1" fmla="*/ 185196 h 1894188"/>
              <a:gd name="connsiteX2" fmla="*/ 6235003 w 11369523"/>
              <a:gd name="connsiteY2" fmla="*/ 1 h 1894188"/>
              <a:gd name="connsiteX3" fmla="*/ 11369492 w 11369523"/>
              <a:gd name="connsiteY3" fmla="*/ 948410 h 1894188"/>
              <a:gd name="connsiteX4" fmla="*/ 6571952 w 11369523"/>
              <a:gd name="connsiteY4" fmla="*/ 1801151 h 1894188"/>
              <a:gd name="connsiteX5" fmla="*/ 4010837 w 11369523"/>
              <a:gd name="connsiteY5" fmla="*/ 1731963 h 1894188"/>
              <a:gd name="connsiteX6" fmla="*/ 565 w 11369523"/>
              <a:gd name="connsiteY6" fmla="*/ 548218 h 1894188"/>
              <a:gd name="connsiteX0" fmla="*/ 95624 w 11464582"/>
              <a:gd name="connsiteY0" fmla="*/ 548218 h 1894184"/>
              <a:gd name="connsiteX1" fmla="*/ 3831924 w 11464582"/>
              <a:gd name="connsiteY1" fmla="*/ 185196 h 1894184"/>
              <a:gd name="connsiteX2" fmla="*/ 6330062 w 11464582"/>
              <a:gd name="connsiteY2" fmla="*/ 1 h 1894184"/>
              <a:gd name="connsiteX3" fmla="*/ 11464551 w 11464582"/>
              <a:gd name="connsiteY3" fmla="*/ 948410 h 1894184"/>
              <a:gd name="connsiteX4" fmla="*/ 6667011 w 11464582"/>
              <a:gd name="connsiteY4" fmla="*/ 1801151 h 1894184"/>
              <a:gd name="connsiteX5" fmla="*/ 4105896 w 11464582"/>
              <a:gd name="connsiteY5" fmla="*/ 1731963 h 1894184"/>
              <a:gd name="connsiteX6" fmla="*/ 95624 w 11464582"/>
              <a:gd name="connsiteY6" fmla="*/ 548218 h 1894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4582" h="1894184">
                <a:moveTo>
                  <a:pt x="95624" y="548218"/>
                </a:moveTo>
                <a:cubicBezTo>
                  <a:pt x="824680" y="-484295"/>
                  <a:pt x="2792851" y="276565"/>
                  <a:pt x="3831924" y="185196"/>
                </a:cubicBezTo>
                <a:cubicBezTo>
                  <a:pt x="4870997" y="93827"/>
                  <a:pt x="5372652" y="149061"/>
                  <a:pt x="6330062" y="1"/>
                </a:cubicBezTo>
                <a:cubicBezTo>
                  <a:pt x="7411039" y="184574"/>
                  <a:pt x="11024796" y="-332614"/>
                  <a:pt x="11464551" y="948410"/>
                </a:cubicBezTo>
                <a:cubicBezTo>
                  <a:pt x="11476908" y="1928713"/>
                  <a:pt x="7768583" y="1499191"/>
                  <a:pt x="6667011" y="1801151"/>
                </a:cubicBezTo>
                <a:cubicBezTo>
                  <a:pt x="5219449" y="1930118"/>
                  <a:pt x="5201127" y="1940785"/>
                  <a:pt x="4105896" y="1731963"/>
                </a:cubicBezTo>
                <a:cubicBezTo>
                  <a:pt x="3010665" y="1523141"/>
                  <a:pt x="-633432" y="1580731"/>
                  <a:pt x="95624" y="548218"/>
                </a:cubicBezTo>
                <a:close/>
              </a:path>
            </a:pathLst>
          </a:custGeom>
          <a:solidFill>
            <a:schemeClr val="bg1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541794" y="335025"/>
            <a:ext cx="1133127" cy="1038267"/>
          </a:xfrm>
          <a:prstGeom prst="ellipse">
            <a:avLst/>
          </a:prstGeom>
          <a:noFill/>
          <a:ln w="793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85595" y="418318"/>
            <a:ext cx="1107996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茶</a:t>
            </a:r>
            <a:endParaRPr lang="zh-CN" altLang="en-US" sz="6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66921" y="2893735"/>
            <a:ext cx="404705" cy="161668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309" y="4023143"/>
            <a:ext cx="175320" cy="4501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899" y="3259470"/>
            <a:ext cx="291460" cy="76367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345" y="4458968"/>
            <a:ext cx="1564736" cy="112292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997812" y="1436956"/>
            <a:ext cx="677108" cy="2017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618578" y="1544019"/>
            <a:ext cx="492443" cy="16712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7E96A7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 茶 一 世  界</a:t>
            </a:r>
            <a:endParaRPr lang="zh-CN" altLang="en-US" sz="2000" dirty="0">
              <a:solidFill>
                <a:srgbClr val="7E96A7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09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:dissolve/>
      </p:transition>
    </mc:Choice>
    <mc:Fallback xmlns="">
      <p:transition spd="slow" advClick="0" advTm="10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2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76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16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19" grpId="0"/>
      <p:bldP spid="28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9617841" y="481462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9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42785">
            <a:off x="3283441" y="2415835"/>
            <a:ext cx="3484891" cy="212036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backgroundMark x1="80982" y1="20253" x2="80982" y2="20253"/>
                        <a14:backgroundMark x1="85890" y1="58228" x2="85890" y2="58228"/>
                        <a14:backgroundMark x1="80368" y1="74051" x2="80368" y2="74051"/>
                        <a14:backgroundMark x1="23926" y1="25316" x2="23926" y2="25316"/>
                        <a14:backgroundMark x1="14724" y1="61392" x2="14724" y2="61392"/>
                        <a14:backgroundMark x1="59509" y1="84177" x2="59509" y2="84177"/>
                        <a14:backgroundMark x1="77914" y1="64557" x2="77914" y2="64557"/>
                        <a14:backgroundMark x1="84049" y1="52532" x2="84049" y2="52532"/>
                        <a14:backgroundMark x1="87730" y1="43038" x2="87730" y2="43038"/>
                        <a14:backgroundMark x1="81595" y1="31013" x2="81595" y2="31013"/>
                        <a14:backgroundMark x1="84049" y1="35443" x2="84049" y2="35443"/>
                        <a14:backgroundMark x1="44172" y1="10127" x2="44172" y2="10127"/>
                        <a14:backgroundMark x1="44785" y1="10127" x2="44785" y2="10127"/>
                        <a14:backgroundMark x1="41104" y1="11392" x2="41104" y2="11392"/>
                        <a14:backgroundMark x1="44172" y1="8861" x2="44172" y2="8861"/>
                        <a14:backgroundMark x1="16564" y1="50633" x2="16564" y2="50633"/>
                        <a14:backgroundMark x1="44785" y1="82278" x2="44785" y2="82278"/>
                        <a14:backgroundMark x1="41104" y1="84810" x2="46012" y2="80380"/>
                        <a14:backgroundMark x1="46626" y1="81013" x2="49080" y2="82278"/>
                        <a14:backgroundMark x1="36196" y1="67089" x2="38650" y2="63291"/>
                        <a14:backgroundMark x1="83436" y1="73418" x2="84663" y2="69620"/>
                        <a14:backgroundMark x1="15951" y1="60127" x2="15951" y2="63924"/>
                        <a14:backgroundMark x1="17178" y1="45570" x2="19632" y2="43671"/>
                        <a14:backgroundMark x1="17791" y1="30380" x2="21472" y2="27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4193" y="2618475"/>
            <a:ext cx="1764555" cy="1715083"/>
          </a:xfrm>
          <a:prstGeom prst="rect">
            <a:avLst/>
          </a:prstGeom>
        </p:spPr>
      </p:pic>
      <p:sp>
        <p:nvSpPr>
          <p:cNvPr id="25" name="弧形 24"/>
          <p:cNvSpPr/>
          <p:nvPr/>
        </p:nvSpPr>
        <p:spPr>
          <a:xfrm rot="19564307">
            <a:off x="9867507" y="881521"/>
            <a:ext cx="1377487" cy="1377487"/>
          </a:xfrm>
          <a:prstGeom prst="arc">
            <a:avLst>
              <a:gd name="adj1" fmla="val 13690502"/>
              <a:gd name="adj2" fmla="val 12417180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297158" y="1101884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005409" y="1755911"/>
            <a:ext cx="1130438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660213" y="1313930"/>
            <a:ext cx="18568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32137" y="2028145"/>
            <a:ext cx="3390241" cy="339024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4000" sy="104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12192001" y="2980195"/>
            <a:ext cx="5473700" cy="1494938"/>
          </a:xfrm>
          <a:prstGeom prst="rect">
            <a:avLst/>
          </a:prstGeom>
          <a:solidFill>
            <a:srgbClr val="D69F8F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6763657" y="2980195"/>
            <a:ext cx="6763657" cy="1494938"/>
          </a:xfrm>
          <a:prstGeom prst="rect">
            <a:avLst/>
          </a:prstGeom>
          <a:solidFill>
            <a:srgbClr val="405D7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593059" y="3524730"/>
            <a:ext cx="738664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lang="zh-CN" altLang="en-US" sz="3600" dirty="0">
              <a:solidFill>
                <a:srgbClr val="DBA392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63798" y="622184"/>
            <a:ext cx="3098925" cy="181588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20457" y="5257808"/>
            <a:ext cx="4669868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，其妙处正在于“品”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“醉乡”中觉醒过来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4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4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体验人生，品味人生。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213199" y="4749112"/>
            <a:ext cx="677108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216862" y="274437"/>
            <a:ext cx="738664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【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感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动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】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51405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3 1.48148E-6 L 0.55377 1.48148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6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-0.44596 -0.00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9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9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324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79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2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65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build="p"/>
      <p:bldP spid="27" grpId="0"/>
      <p:bldP spid="28" grpId="0"/>
      <p:bldP spid="5" grpId="0" animBg="1"/>
      <p:bldP spid="5" grpId="1" animBg="1"/>
      <p:bldP spid="6" grpId="0" animBg="1"/>
      <p:bldP spid="6" grpId="1" animBg="1"/>
      <p:bldP spid="19" grpId="0"/>
      <p:bldP spid="29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26" y="3262250"/>
            <a:ext cx="3434287" cy="3162509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 flipH="1">
            <a:off x="9362304" y="2228809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4" name="椭圆 43"/>
          <p:cNvSpPr/>
          <p:nvPr/>
        </p:nvSpPr>
        <p:spPr>
          <a:xfrm flipH="1">
            <a:off x="9731416" y="2395559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5" name="椭圆 44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6" name="任意多边形 45"/>
          <p:cNvSpPr/>
          <p:nvPr/>
        </p:nvSpPr>
        <p:spPr>
          <a:xfrm flipH="1">
            <a:off x="10437168" y="2450579"/>
            <a:ext cx="506979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48" name="泪滴形 47"/>
          <p:cNvSpPr/>
          <p:nvPr/>
        </p:nvSpPr>
        <p:spPr>
          <a:xfrm rot="2613136" flipH="1">
            <a:off x="10599060" y="1191873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49" name="文本框 48"/>
          <p:cNvSpPr txBox="1"/>
          <p:nvPr/>
        </p:nvSpPr>
        <p:spPr>
          <a:xfrm>
            <a:off x="9421506" y="602141"/>
            <a:ext cx="1015663" cy="17979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801" y="841533"/>
            <a:ext cx="827147" cy="355158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340" y="3313927"/>
            <a:ext cx="650081" cy="124831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173593" y="1707601"/>
            <a:ext cx="800219" cy="12721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31978" y="1707600"/>
            <a:ext cx="2400657" cy="31011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烫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杯热罐洗茶高冲低洒淋顶刮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沫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喝茶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也就是一种仪式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每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一个细节都在平抚你的心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安抚你的心而后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心平气和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唯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心平气和才能抵达包容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有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容乃大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“大”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就是万物和谐相处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就是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各美其美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，美美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与共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天下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大同。</a:t>
            </a:r>
            <a:endParaRPr lang="zh-CN" altLang="en-US" sz="1600" b="1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31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0378 0.10509 L 0.00378 0.10532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grpId="0" nodeType="withEffect">
                                  <p:stCondLst>
                                    <p:cond delay="3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5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5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8" grpId="0" animBg="1"/>
      <p:bldP spid="48" grpId="1" animBg="1"/>
      <p:bldP spid="49" grpId="0" build="p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5299934" y="650591"/>
            <a:ext cx="461665" cy="57044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dirty="0" smtClean="0">
                <a:solidFill>
                  <a:srgbClr val="595959"/>
                </a:solidFill>
              </a:rPr>
              <a:t>………….…………………………………………………………………………………</a:t>
            </a:r>
            <a:endParaRPr lang="zh-CN" altLang="en-US" dirty="0">
              <a:solidFill>
                <a:srgbClr val="595959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 flipH="1">
            <a:off x="2135928" y="1898817"/>
            <a:ext cx="1246389" cy="1130348"/>
            <a:chOff x="7580008" y="1899619"/>
            <a:chExt cx="2656701" cy="2409357"/>
          </a:xfrm>
        </p:grpSpPr>
        <p:sp>
          <p:nvSpPr>
            <p:cNvPr id="17" name="椭圆 16"/>
            <p:cNvSpPr/>
            <p:nvPr/>
          </p:nvSpPr>
          <p:spPr>
            <a:xfrm flipH="1">
              <a:off x="7580008" y="3108782"/>
              <a:ext cx="2656701" cy="1200194"/>
            </a:xfrm>
            <a:prstGeom prst="ellipse">
              <a:avLst/>
            </a:prstGeom>
            <a:noFill/>
            <a:ln w="15875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7949120" y="3275531"/>
              <a:ext cx="1918472" cy="866690"/>
            </a:xfrm>
            <a:prstGeom prst="ellipse">
              <a:avLst/>
            </a:prstGeom>
            <a:noFill/>
            <a:ln w="15875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8340799" y="3497301"/>
              <a:ext cx="1135116" cy="423150"/>
            </a:xfrm>
            <a:prstGeom prst="ellipse">
              <a:avLst/>
            </a:prstGeom>
            <a:noFill/>
            <a:ln w="38100">
              <a:solidFill>
                <a:srgbClr val="D69F8F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8654861" y="3330554"/>
              <a:ext cx="506978" cy="459574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  <a:gd name="connsiteX0" fmla="*/ 599632 w 1266957"/>
                <a:gd name="connsiteY0" fmla="*/ 5 h 1059500"/>
                <a:gd name="connsiteX1" fmla="*/ 1265769 w 1266957"/>
                <a:gd name="connsiteY1" fmla="*/ 1017605 h 1059500"/>
                <a:gd name="connsiteX2" fmla="*/ 1266957 w 1266957"/>
                <a:gd name="connsiteY2" fmla="*/ 1059500 h 1059500"/>
                <a:gd name="connsiteX3" fmla="*/ 412 w 1266957"/>
                <a:gd name="connsiteY3" fmla="*/ 1059500 h 1059500"/>
                <a:gd name="connsiteX4" fmla="*/ 9 w 1266957"/>
                <a:gd name="connsiteY4" fmla="*/ 1003729 h 1059500"/>
                <a:gd name="connsiteX5" fmla="*/ 599632 w 1266957"/>
                <a:gd name="connsiteY5" fmla="*/ 5 h 1059500"/>
                <a:gd name="connsiteX0" fmla="*/ 599631 w 1266956"/>
                <a:gd name="connsiteY0" fmla="*/ 4 h 1068306"/>
                <a:gd name="connsiteX1" fmla="*/ 1265768 w 1266956"/>
                <a:gd name="connsiteY1" fmla="*/ 1017604 h 1068306"/>
                <a:gd name="connsiteX2" fmla="*/ 1266956 w 1266956"/>
                <a:gd name="connsiteY2" fmla="*/ 1059499 h 1068306"/>
                <a:gd name="connsiteX3" fmla="*/ 411 w 1266956"/>
                <a:gd name="connsiteY3" fmla="*/ 1059499 h 1068306"/>
                <a:gd name="connsiteX4" fmla="*/ 8 w 1266956"/>
                <a:gd name="connsiteY4" fmla="*/ 1003728 h 1068306"/>
                <a:gd name="connsiteX5" fmla="*/ 599631 w 1266956"/>
                <a:gd name="connsiteY5" fmla="*/ 4 h 1068306"/>
                <a:gd name="connsiteX0" fmla="*/ 599631 w 1266956"/>
                <a:gd name="connsiteY0" fmla="*/ 4 h 1179688"/>
                <a:gd name="connsiteX1" fmla="*/ 1265768 w 1266956"/>
                <a:gd name="connsiteY1" fmla="*/ 1017604 h 1179688"/>
                <a:gd name="connsiteX2" fmla="*/ 1266956 w 1266956"/>
                <a:gd name="connsiteY2" fmla="*/ 1059499 h 1179688"/>
                <a:gd name="connsiteX3" fmla="*/ 411 w 1266956"/>
                <a:gd name="connsiteY3" fmla="*/ 1059499 h 1179688"/>
                <a:gd name="connsiteX4" fmla="*/ 8 w 1266956"/>
                <a:gd name="connsiteY4" fmla="*/ 1003728 h 1179688"/>
                <a:gd name="connsiteX5" fmla="*/ 599631 w 1266956"/>
                <a:gd name="connsiteY5" fmla="*/ 4 h 117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56" h="1179688">
                  <a:moveTo>
                    <a:pt x="599631" y="4"/>
                  </a:moveTo>
                  <a:cubicBezTo>
                    <a:pt x="1172015" y="1775"/>
                    <a:pt x="1159442" y="390164"/>
                    <a:pt x="1265768" y="1017604"/>
                  </a:cubicBezTo>
                  <a:lnTo>
                    <a:pt x="1266956" y="1059499"/>
                  </a:lnTo>
                  <a:cubicBezTo>
                    <a:pt x="1267352" y="1073464"/>
                    <a:pt x="211569" y="1068794"/>
                    <a:pt x="411" y="1059499"/>
                  </a:cubicBezTo>
                  <a:cubicBezTo>
                    <a:pt x="277" y="1040909"/>
                    <a:pt x="832" y="1374700"/>
                    <a:pt x="8" y="1003728"/>
                  </a:cubicBezTo>
                  <a:cubicBezTo>
                    <a:pt x="-816" y="632756"/>
                    <a:pt x="63021" y="-1657"/>
                    <a:pt x="599631" y="4"/>
                  </a:cubicBezTo>
                  <a:close/>
                </a:path>
              </a:pathLst>
            </a:custGeom>
            <a:solidFill>
              <a:srgbClr val="DBA392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8655594" y="1899619"/>
              <a:ext cx="1012499" cy="1375915"/>
            </a:xfrm>
            <a:prstGeom prst="rect">
              <a:avLst/>
            </a:prstGeom>
          </p:spPr>
        </p:pic>
        <p:sp>
          <p:nvSpPr>
            <p:cNvPr id="22" name="泪滴形 21"/>
            <p:cNvSpPr/>
            <p:nvPr/>
          </p:nvSpPr>
          <p:spPr>
            <a:xfrm rot="2613136" flipH="1">
              <a:off x="8816766" y="2720092"/>
              <a:ext cx="183185" cy="186107"/>
            </a:xfrm>
            <a:prstGeom prst="teardrop">
              <a:avLst/>
            </a:prstGeom>
            <a:solidFill>
              <a:srgbClr val="DBA392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923697" y="3280105"/>
            <a:ext cx="3462807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感</a:t>
            </a:r>
            <a:r>
              <a:rPr lang="en-US" altLang="zh-CN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悟，咏 </a:t>
            </a:r>
            <a:r>
              <a:rPr lang="en-US" altLang="zh-CN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茶，</a:t>
            </a:r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人</a:t>
            </a:r>
            <a:r>
              <a:rPr lang="en-US" altLang="zh-CN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·</a:t>
            </a:r>
            <a:r>
              <a:rPr lang="zh-CN" altLang="en-US" sz="2800" dirty="0">
                <a:solidFill>
                  <a:srgbClr val="032D49"/>
                </a:solidFill>
                <a:latin typeface="方正黄草_GBK" panose="03000509000000000000" pitchFamily="65" charset="-122"/>
                <a:ea typeface="方正黄草_GBK" panose="03000509000000000000" pitchFamily="65" charset="-122"/>
              </a:rPr>
              <a:t>生</a:t>
            </a:r>
          </a:p>
        </p:txBody>
      </p:sp>
      <p:sp>
        <p:nvSpPr>
          <p:cNvPr id="30" name="矩形 29"/>
          <p:cNvSpPr/>
          <p:nvPr/>
        </p:nvSpPr>
        <p:spPr>
          <a:xfrm>
            <a:off x="6003242" y="2832295"/>
            <a:ext cx="774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人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生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003241" y="3293465"/>
            <a:ext cx="1731564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就</a:t>
            </a:r>
            <a:r>
              <a:rPr lang="zh-CN" altLang="en-US" sz="2400" b="1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像一壶</a:t>
            </a:r>
            <a:r>
              <a:rPr lang="zh-CN" altLang="en-US" sz="2400" b="1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茶</a:t>
            </a:r>
            <a:endParaRPr lang="en-US" altLang="zh-CN" sz="2400" b="1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03242" y="1091181"/>
            <a:ext cx="774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感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悟</a:t>
            </a:r>
            <a:endParaRPr lang="zh-CN" altLang="en-US" sz="2000" dirty="0"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024507" y="1564631"/>
            <a:ext cx="1200970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饮酒 </a:t>
            </a:r>
            <a:r>
              <a:rPr lang="en-US" altLang="zh-CN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/</a:t>
            </a:r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品茶</a:t>
            </a:r>
            <a:endParaRPr lang="en-US" altLang="zh-CN" sz="1600" dirty="0" smtClean="0">
              <a:solidFill>
                <a:srgbClr val="DBA392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  <a:p>
            <a:r>
              <a:rPr lang="zh-CN" altLang="en-US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醉乡</a:t>
            </a:r>
            <a:r>
              <a:rPr lang="en-US" altLang="zh-CN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/ </a:t>
            </a:r>
            <a:r>
              <a:rPr lang="zh-CN" altLang="en-US" sz="1600" dirty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醒</a:t>
            </a:r>
            <a:r>
              <a:rPr lang="zh-CN" altLang="en-US" sz="1600" dirty="0" smtClean="0">
                <a:solidFill>
                  <a:srgbClr val="DBA392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乡</a:t>
            </a:r>
            <a:endParaRPr lang="en-US" altLang="zh-CN" sz="1600" b="1" dirty="0">
              <a:solidFill>
                <a:srgbClr val="DBA392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96002" y="4294735"/>
            <a:ext cx="8338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 </a:t>
            </a:r>
            <a:r>
              <a:rPr lang="en-US" altLang="zh-CN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endParaRPr lang="zh-CN" altLang="en-US" sz="2000" dirty="0"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003241" y="4684998"/>
            <a:ext cx="435925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武夷溪边粟粒芽，前丁后蔡相宠加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。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争新买宠各出意，今年斗品充贡茶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。</a:t>
            </a:r>
            <a:endParaRPr lang="zh-CN" altLang="zh-CN" sz="1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03242" y="5316180"/>
            <a:ext cx="41666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吾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君所乏岂此物，致养口体何陋耶</a:t>
            </a:r>
            <a:r>
              <a:rPr lang="zh-CN" altLang="zh-CN" sz="1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？</a:t>
            </a: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洛阳相君忠孝家，可怜亦进姚黄花。 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748394" y="1691935"/>
            <a:ext cx="553998" cy="84895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2400" dirty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2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2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302197"/>
      </p:ext>
    </p:extLst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1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43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560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64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700"/>
                                  </p:stCondLst>
                                  <p:iterate type="lt">
                                    <p:tmPct val="4065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8800"/>
                                  </p:stCondLst>
                                  <p:iterate type="lt">
                                    <p:tmPct val="3226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30" grpId="0"/>
      <p:bldP spid="31" grpId="0"/>
      <p:bldP spid="28" grpId="0"/>
      <p:bldP spid="33" grpId="0"/>
      <p:bldP spid="29" grpId="0"/>
      <p:bldP spid="32" grpId="0"/>
      <p:bldP spid="35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57942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95827" y="800248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592" r="89688">
                        <a14:foregroundMark x1="55875" y1="35278" x2="55875" y2="35278"/>
                        <a14:foregroundMark x1="54916" y1="45726" x2="54916" y2="45726"/>
                        <a14:foregroundMark x1="57074" y1="54138" x2="57074" y2="54138"/>
                        <a14:foregroundMark x1="60671" y1="62958" x2="60671" y2="62958"/>
                        <a14:foregroundMark x1="58513" y1="64315" x2="58513" y2="64315"/>
                        <a14:foregroundMark x1="55396" y1="71913" x2="55396" y2="75441"/>
                        <a14:foregroundMark x1="54197" y1="33243" x2="56355" y2="35142"/>
                        <a14:foregroundMark x1="36211" y1="85346" x2="39568" y2="92130"/>
                        <a14:foregroundMark x1="23501" y1="88602" x2="28777" y2="92673"/>
                        <a14:foregroundMark x1="20863" y1="89281" x2="22302" y2="90095"/>
                        <a14:foregroundMark x1="23501" y1="91995" x2="23501" y2="91995"/>
                        <a14:foregroundMark x1="28058" y1="90638" x2="28058" y2="90638"/>
                        <a14:foregroundMark x1="29736" y1="90231" x2="29736" y2="90231"/>
                        <a14:foregroundMark x1="27098" y1="89688" x2="27098" y2="89688"/>
                        <a14:foregroundMark x1="29736" y1="90095" x2="29736" y2="90095"/>
                        <a14:foregroundMark x1="27818" y1="88602" x2="27818" y2="88602"/>
                        <a14:foregroundMark x1="40767" y1="88602" x2="43885" y2="87788"/>
                        <a14:foregroundMark x1="49161" y1="87924" x2="52758" y2="92673"/>
                        <a14:backgroundMark x1="55396" y1="89145" x2="55396" y2="89145"/>
                        <a14:backgroundMark x1="54197" y1="87924" x2="54197" y2="87924"/>
                        <a14:backgroundMark x1="36930" y1="87653" x2="36930" y2="87653"/>
                        <a14:backgroundMark x1="44365" y1="87788" x2="44365" y2="877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143" y="800246"/>
            <a:ext cx="1901371" cy="2669761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022810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80822" y="650814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918707" y="799587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19" b="100000" l="0" r="100000">
                        <a14:foregroundMark x1="90385" y1="43775" x2="90385" y2="43775"/>
                        <a14:foregroundMark x1="86813" y1="62651" x2="86813" y2="62651"/>
                        <a14:foregroundMark x1="82692" y1="55020" x2="92308" y2="64257"/>
                        <a14:foregroundMark x1="73901" y1="86747" x2="90659" y2="67871"/>
                        <a14:foregroundMark x1="91209" y1="69880" x2="96703" y2="57831"/>
                        <a14:foregroundMark x1="96429" y1="58635" x2="96703" y2="46988"/>
                        <a14:foregroundMark x1="96703" y1="46988" x2="93681" y2="39357"/>
                        <a14:foregroundMark x1="27747" y1="59036" x2="3846" y2="67470"/>
                        <a14:foregroundMark x1="10440" y1="57430" x2="2747" y2="60643"/>
                        <a14:foregroundMark x1="8516" y1="53815" x2="16484" y2="36145"/>
                        <a14:foregroundMark x1="35440" y1="18876" x2="14011" y2="39759"/>
                        <a14:foregroundMark x1="39560" y1="12450" x2="26374" y2="26506"/>
                        <a14:foregroundMark x1="8791" y1="73494" x2="18407" y2="84337"/>
                        <a14:foregroundMark x1="20055" y1="88755" x2="25549" y2="927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3200" y="1678160"/>
            <a:ext cx="1585429" cy="1084429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845690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3702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41587" y="800248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771638" y="1410992"/>
            <a:ext cx="1704873" cy="1535025"/>
            <a:chOff x="6771637" y="1410991"/>
            <a:chExt cx="1704873" cy="153502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97847">
                          <a14:backgroundMark x1="21722" y1="98151" x2="21722" y2="98151"/>
                          <a14:backgroundMark x1="29941" y1="99076" x2="29941" y2="99076"/>
                          <a14:backgroundMark x1="63601" y1="99230" x2="63601" y2="99230"/>
                          <a14:backgroundMark x1="59491" y1="99076" x2="59491" y2="99076"/>
                          <a14:backgroundMark x1="64971" y1="97535" x2="64971" y2="97535"/>
                          <a14:backgroundMark x1="69667" y1="96456" x2="69667" y2="964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2310" y="1410991"/>
              <a:ext cx="1064200" cy="135159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1637" y="1958267"/>
              <a:ext cx="1400214" cy="987749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7712578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26582" y="651475"/>
            <a:ext cx="2002972" cy="5301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564467" y="800248"/>
            <a:ext cx="1727200" cy="2891971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backgroundMark x1="80982" y1="20253" x2="80982" y2="20253"/>
                        <a14:backgroundMark x1="85890" y1="58228" x2="85890" y2="58228"/>
                        <a14:backgroundMark x1="80368" y1="74051" x2="80368" y2="74051"/>
                        <a14:backgroundMark x1="23926" y1="25316" x2="23926" y2="25316"/>
                        <a14:backgroundMark x1="14724" y1="61392" x2="14724" y2="61392"/>
                        <a14:backgroundMark x1="59509" y1="84177" x2="59509" y2="84177"/>
                        <a14:backgroundMark x1="77914" y1="64557" x2="77914" y2="64557"/>
                        <a14:backgroundMark x1="84049" y1="52532" x2="84049" y2="52532"/>
                        <a14:backgroundMark x1="87730" y1="43038" x2="87730" y2="43038"/>
                        <a14:backgroundMark x1="81595" y1="31013" x2="81595" y2="31013"/>
                        <a14:backgroundMark x1="84049" y1="35443" x2="84049" y2="35443"/>
                        <a14:backgroundMark x1="44172" y1="10127" x2="44172" y2="10127"/>
                        <a14:backgroundMark x1="44785" y1="10127" x2="44785" y2="10127"/>
                        <a14:backgroundMark x1="41104" y1="11392" x2="41104" y2="11392"/>
                        <a14:backgroundMark x1="44172" y1="8861" x2="44172" y2="8861"/>
                        <a14:backgroundMark x1="16564" y1="50633" x2="16564" y2="50633"/>
                        <a14:backgroundMark x1="44785" y1="82278" x2="44785" y2="82278"/>
                        <a14:backgroundMark x1="41104" y1="84810" x2="46012" y2="80380"/>
                        <a14:backgroundMark x1="46626" y1="81013" x2="49080" y2="82278"/>
                        <a14:backgroundMark x1="36196" y1="67089" x2="38650" y2="63291"/>
                        <a14:backgroundMark x1="83436" y1="73418" x2="84663" y2="69620"/>
                        <a14:backgroundMark x1="15951" y1="60127" x2="15951" y2="63924"/>
                        <a14:backgroundMark x1="17178" y1="45570" x2="19632" y2="43671"/>
                        <a14:backgroundMark x1="17791" y1="30380" x2="21472" y2="27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0221" y="1490826"/>
            <a:ext cx="1553028" cy="1509487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0491450" y="798922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07148" y="4945433"/>
            <a:ext cx="492443" cy="6822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10520" y="3769558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17608" y="4954958"/>
            <a:ext cx="492443" cy="6822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28071" y="4950823"/>
            <a:ext cx="492443" cy="6822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363014" y="4918289"/>
            <a:ext cx="492443" cy="6822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032D49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道</a:t>
            </a:r>
            <a:endParaRPr lang="zh-CN" altLang="en-US" sz="2000" dirty="0">
              <a:solidFill>
                <a:srgbClr val="032D49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630083" y="3769558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449647" y="3769558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269209" y="3769558"/>
            <a:ext cx="1046440" cy="220859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第一杯为品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第二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杯为解渴。</a:t>
            </a:r>
            <a:endParaRPr lang="en-US" altLang="zh-CN" sz="1400" dirty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品茗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595959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其</a:t>
            </a:r>
            <a:r>
              <a:rPr lang="zh-CN" altLang="en-US" sz="1400" dirty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妙处正在</a:t>
            </a:r>
            <a:r>
              <a:rPr lang="zh-CN" altLang="en-US" sz="1400" dirty="0" smtClean="0">
                <a:solidFill>
                  <a:srgbClr val="595959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r>
              <a:rPr lang="zh-CN" altLang="en-US" sz="1400" dirty="0" smtClean="0">
                <a:solidFill>
                  <a:srgbClr val="032D49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1400" dirty="0">
              <a:solidFill>
                <a:srgbClr val="032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:blinds dir="vert"/>
      </p:transition>
    </mc:Choice>
    <mc:Fallback xmlns="">
      <p:transition spd="slow" advClick="0" advTm="1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93"/>
                            </p:stCondLst>
                            <p:childTnLst>
                              <p:par>
                                <p:cTn id="5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93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693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407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7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7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632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193"/>
                            </p:stCondLst>
                            <p:childTnLst>
                              <p:par>
                                <p:cTn id="1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3" grpId="0"/>
      <p:bldP spid="14" grpId="0" animBg="1"/>
      <p:bldP spid="15" grpId="0" animBg="1"/>
      <p:bldP spid="24" grpId="0"/>
      <p:bldP spid="16" grpId="0" animBg="1"/>
      <p:bldP spid="17" grpId="0" animBg="1"/>
      <p:bldP spid="25" grpId="0"/>
      <p:bldP spid="18" grpId="0" animBg="1"/>
      <p:bldP spid="19" grpId="0" animBg="1"/>
      <p:bldP spid="26" grpId="0"/>
      <p:bldP spid="31" grpId="0" build="p"/>
      <p:bldP spid="32" grpId="0"/>
      <p:bldP spid="35" grpId="0" build="p"/>
      <p:bldP spid="37" grpId="0" build="p"/>
      <p:bldP spid="39" grpId="0" build="p"/>
      <p:bldP spid="45" grpId="0"/>
      <p:bldP spid="46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72359">
            <a:off x="6943693" y="529013"/>
            <a:ext cx="1169779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584" y="1981604"/>
            <a:ext cx="1169779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6639" y="1216417"/>
            <a:ext cx="1169779" cy="1169778"/>
          </a:xfrm>
          <a:custGeom>
            <a:avLst/>
            <a:gdLst>
              <a:gd name="connsiteX0" fmla="*/ 827903 w 1655806"/>
              <a:gd name="connsiteY0" fmla="*/ 0 h 1655806"/>
              <a:gd name="connsiteX1" fmla="*/ 1655806 w 1655806"/>
              <a:gd name="connsiteY1" fmla="*/ 827903 h 1655806"/>
              <a:gd name="connsiteX2" fmla="*/ 827903 w 1655806"/>
              <a:gd name="connsiteY2" fmla="*/ 1655806 h 1655806"/>
              <a:gd name="connsiteX3" fmla="*/ 0 w 1655806"/>
              <a:gd name="connsiteY3" fmla="*/ 827903 h 1655806"/>
              <a:gd name="connsiteX4" fmla="*/ 827903 w 1655806"/>
              <a:gd name="connsiteY4" fmla="*/ 0 h 165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5806" h="1655806">
                <a:moveTo>
                  <a:pt x="827903" y="0"/>
                </a:moveTo>
                <a:cubicBezTo>
                  <a:pt x="1285141" y="0"/>
                  <a:pt x="1655806" y="370665"/>
                  <a:pt x="1655806" y="827903"/>
                </a:cubicBezTo>
                <a:cubicBezTo>
                  <a:pt x="1655806" y="1285141"/>
                  <a:pt x="1285141" y="1655806"/>
                  <a:pt x="827903" y="1655806"/>
                </a:cubicBezTo>
                <a:cubicBezTo>
                  <a:pt x="370665" y="1655806"/>
                  <a:pt x="0" y="1285141"/>
                  <a:pt x="0" y="827903"/>
                </a:cubicBezTo>
                <a:cubicBezTo>
                  <a:pt x="0" y="370665"/>
                  <a:pt x="370665" y="0"/>
                  <a:pt x="827903" y="0"/>
                </a:cubicBezTo>
                <a:close/>
              </a:path>
            </a:pathLst>
          </a:custGeom>
        </p:spPr>
      </p:pic>
      <p:sp>
        <p:nvSpPr>
          <p:cNvPr id="41" name="文本框 40"/>
          <p:cNvSpPr txBox="1"/>
          <p:nvPr/>
        </p:nvSpPr>
        <p:spPr>
          <a:xfrm>
            <a:off x="9072246" y="1436679"/>
            <a:ext cx="1908215" cy="30065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581119" y="1431672"/>
            <a:ext cx="738664" cy="17626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775729" y="3392490"/>
            <a:ext cx="3466707" cy="1284117"/>
          </a:xfrm>
          <a:prstGeom prst="rect">
            <a:avLst/>
          </a:prstGeom>
          <a:noFill/>
          <a:ln w="2222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346546" y="4799361"/>
            <a:ext cx="7918763" cy="1511525"/>
            <a:chOff x="373424" y="4799359"/>
            <a:chExt cx="7918763" cy="1511525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3424" y="4799359"/>
              <a:ext cx="5685512" cy="1511525"/>
            </a:xfrm>
            <a:custGeom>
              <a:avLst/>
              <a:gdLst>
                <a:gd name="connsiteX0" fmla="*/ 0 w 6834208"/>
                <a:gd name="connsiteY0" fmla="*/ 0 h 1816912"/>
                <a:gd name="connsiteX1" fmla="*/ 6834208 w 6834208"/>
                <a:gd name="connsiteY1" fmla="*/ 0 h 1816912"/>
                <a:gd name="connsiteX2" fmla="*/ 6834208 w 6834208"/>
                <a:gd name="connsiteY2" fmla="*/ 1816912 h 1816912"/>
                <a:gd name="connsiteX3" fmla="*/ 0 w 6834208"/>
                <a:gd name="connsiteY3" fmla="*/ 1816912 h 181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34208" h="1816912">
                  <a:moveTo>
                    <a:pt x="0" y="0"/>
                  </a:moveTo>
                  <a:lnTo>
                    <a:pt x="6834208" y="0"/>
                  </a:lnTo>
                  <a:lnTo>
                    <a:pt x="6834208" y="1816912"/>
                  </a:lnTo>
                  <a:lnTo>
                    <a:pt x="0" y="1816912"/>
                  </a:lnTo>
                  <a:close/>
                </a:path>
              </a:pathLst>
            </a:custGeom>
          </p:spPr>
        </p:pic>
        <p:sp>
          <p:nvSpPr>
            <p:cNvPr id="75" name="矩形 74"/>
            <p:cNvSpPr/>
            <p:nvPr/>
          </p:nvSpPr>
          <p:spPr>
            <a:xfrm rot="5400000">
              <a:off x="6489141" y="4369154"/>
              <a:ext cx="1372840" cy="2233252"/>
            </a:xfrm>
            <a:prstGeom prst="rect">
              <a:avLst/>
            </a:prstGeom>
            <a:solidFill>
              <a:srgbClr val="E8E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46545" y="3269204"/>
            <a:ext cx="4339755" cy="1437734"/>
            <a:chOff x="346546" y="3269204"/>
            <a:chExt cx="4339754" cy="1437734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6546" y="3269204"/>
              <a:ext cx="2987205" cy="1437733"/>
            </a:xfrm>
            <a:custGeom>
              <a:avLst/>
              <a:gdLst>
                <a:gd name="connsiteX0" fmla="*/ 0 w 2987205"/>
                <a:gd name="connsiteY0" fmla="*/ 0 h 1437733"/>
                <a:gd name="connsiteX1" fmla="*/ 2979590 w 2987205"/>
                <a:gd name="connsiteY1" fmla="*/ 0 h 1437733"/>
                <a:gd name="connsiteX2" fmla="*/ 2979590 w 2987205"/>
                <a:gd name="connsiteY2" fmla="*/ 1427802 h 1437733"/>
                <a:gd name="connsiteX3" fmla="*/ 2987205 w 2987205"/>
                <a:gd name="connsiteY3" fmla="*/ 1427802 h 1437733"/>
                <a:gd name="connsiteX4" fmla="*/ 2987205 w 2987205"/>
                <a:gd name="connsiteY4" fmla="*/ 1437733 h 1437733"/>
                <a:gd name="connsiteX5" fmla="*/ 0 w 2987205"/>
                <a:gd name="connsiteY5" fmla="*/ 1437733 h 143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7205" h="1437733">
                  <a:moveTo>
                    <a:pt x="0" y="0"/>
                  </a:moveTo>
                  <a:lnTo>
                    <a:pt x="2979590" y="0"/>
                  </a:lnTo>
                  <a:lnTo>
                    <a:pt x="2979590" y="1427802"/>
                  </a:lnTo>
                  <a:lnTo>
                    <a:pt x="2987205" y="1427802"/>
                  </a:lnTo>
                  <a:lnTo>
                    <a:pt x="2987205" y="1437733"/>
                  </a:lnTo>
                  <a:lnTo>
                    <a:pt x="0" y="1437733"/>
                  </a:lnTo>
                  <a:close/>
                </a:path>
              </a:pathLst>
            </a:custGeom>
          </p:spPr>
        </p:pic>
        <p:sp>
          <p:nvSpPr>
            <p:cNvPr id="77" name="矩形 76"/>
            <p:cNvSpPr/>
            <p:nvPr/>
          </p:nvSpPr>
          <p:spPr>
            <a:xfrm rot="5400000">
              <a:off x="3343056" y="3363694"/>
              <a:ext cx="1314450" cy="1372038"/>
            </a:xfrm>
            <a:prstGeom prst="rect">
              <a:avLst/>
            </a:prstGeom>
            <a:solidFill>
              <a:srgbClr val="E8E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809582" y="3869081"/>
            <a:ext cx="1909497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感</a:t>
            </a:r>
            <a:r>
              <a:rPr lang="en-US" altLang="zh-CN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·</a:t>
            </a:r>
            <a:r>
              <a:rPr lang="zh-CN" altLang="en-US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悟，人</a:t>
            </a:r>
            <a:r>
              <a:rPr lang="en-US" altLang="zh-CN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·</a:t>
            </a:r>
            <a:r>
              <a:rPr lang="zh-CN" altLang="en-US" sz="2400" dirty="0" smtClean="0">
                <a:solidFill>
                  <a:srgbClr val="032D49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生</a:t>
            </a:r>
            <a:endParaRPr lang="zh-CN" altLang="en-US" sz="2400" dirty="0">
              <a:solidFill>
                <a:srgbClr val="032D49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402494" y="3461845"/>
            <a:ext cx="861774" cy="12761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034085" y="3618825"/>
            <a:ext cx="492443" cy="6822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香</a:t>
            </a:r>
            <a:r>
              <a:rPr lang="en-US" altLang="zh-CN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·</a:t>
            </a:r>
            <a:r>
              <a:rPr lang="zh-CN" altLang="en-US" sz="2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道</a:t>
            </a:r>
            <a:endParaRPr lang="zh-CN" altLang="en-US" sz="2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8927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10000">
        <p15:prstTrans prst="peelOff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00"/>
                            </p:stCondLst>
                            <p:childTnLst>
                              <p:par>
                                <p:cTn id="2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0 L -3.75E-6 0.1143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1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48148E-6 L 2.08333E-6 0.211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00"/>
                            </p:stCondLst>
                            <p:childTnLst>
                              <p:par>
                                <p:cTn id="5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71" grpId="0" animBg="1"/>
      <p:bldP spid="80" grpId="0"/>
      <p:bldP spid="81" grpId="0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992759" y="282077"/>
            <a:ext cx="288431" cy="781969"/>
            <a:chOff x="5814568" y="2411718"/>
            <a:chExt cx="638851" cy="186166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6019847" y="2411718"/>
              <a:ext cx="433572" cy="18616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4568" y="3712272"/>
              <a:ext cx="187826" cy="51839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6269" y="2832875"/>
              <a:ext cx="312250" cy="87939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211" y="1039162"/>
            <a:ext cx="756843" cy="543147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5507410" y="1742809"/>
            <a:ext cx="1133127" cy="1038267"/>
          </a:xfrm>
          <a:prstGeom prst="ellipse">
            <a:avLst/>
          </a:prstGeom>
          <a:noFill/>
          <a:ln w="793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551209" y="1826102"/>
            <a:ext cx="1107996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DBA392"/>
                </a:solidFill>
                <a:latin typeface="方正康体简体" panose="03000509000000000000" pitchFamily="65" charset="-122"/>
                <a:ea typeface="方正康体简体" panose="03000509000000000000" pitchFamily="65" charset="-122"/>
              </a:rPr>
              <a:t>茶</a:t>
            </a:r>
            <a:endParaRPr lang="zh-CN" altLang="en-US" sz="6000" dirty="0">
              <a:solidFill>
                <a:srgbClr val="DBA392"/>
              </a:solidFill>
              <a:latin typeface="方正康体简体" panose="03000509000000000000" pitchFamily="65" charset="-122"/>
              <a:ea typeface="方正康体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63427" y="2844740"/>
            <a:ext cx="677108" cy="2017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32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84192" y="2951803"/>
            <a:ext cx="492443" cy="16712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20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96212" y="970554"/>
            <a:ext cx="522772" cy="3691908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</a:t>
            </a: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相君忠孝家，可怜亦进</a:t>
            </a:r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姚黄花 </a:t>
            </a:r>
            <a:endParaRPr lang="zh-CN" altLang="zh-CN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77094" y="890388"/>
            <a:ext cx="571118" cy="3819315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</a:t>
            </a:r>
            <a:r>
              <a:rPr lang="zh-CN" altLang="zh-CN" sz="16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新买宠各出意，今年斗品充贡</a:t>
            </a:r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</a:t>
            </a:r>
            <a:endParaRPr lang="zh-CN" altLang="en-US" sz="16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97489" y="1021938"/>
            <a:ext cx="522772" cy="3353803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</a:t>
            </a:r>
            <a:r>
              <a:rPr lang="zh-CN" altLang="zh-CN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加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053949" y="880536"/>
            <a:ext cx="571118" cy="3819315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lvl="0"/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</a:t>
            </a:r>
            <a:r>
              <a:rPr lang="zh-CN" altLang="zh-CN" sz="16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君所乏岂此物，致养口体何陋</a:t>
            </a:r>
            <a:r>
              <a:rPr lang="zh-CN" altLang="zh-CN" sz="16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耶</a:t>
            </a:r>
            <a:endParaRPr lang="zh-CN" altLang="zh-CN" sz="16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50779" y="5386409"/>
            <a:ext cx="2536272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032D49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THANKS</a:t>
            </a:r>
            <a:endParaRPr lang="zh-CN" altLang="en-US" sz="4000" dirty="0">
              <a:solidFill>
                <a:srgbClr val="032D49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8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10000">
        <p15:prstTrans prst="peelOff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556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1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1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88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666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44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97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421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A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13135" y="1431081"/>
            <a:ext cx="1941437" cy="2767911"/>
            <a:chOff x="110825" y="841533"/>
            <a:chExt cx="3916122" cy="55832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825" y="3262248"/>
              <a:ext cx="3434287" cy="31625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9801" y="841533"/>
              <a:ext cx="827146" cy="35515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9338" y="3313925"/>
              <a:ext cx="650081" cy="1248315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8411782" y="1757083"/>
            <a:ext cx="2656701" cy="2409357"/>
            <a:chOff x="9362304" y="1019643"/>
            <a:chExt cx="2656701" cy="2409357"/>
          </a:xfrm>
        </p:grpSpPr>
        <p:sp>
          <p:nvSpPr>
            <p:cNvPr id="14" name="椭圆 13"/>
            <p:cNvSpPr/>
            <p:nvPr/>
          </p:nvSpPr>
          <p:spPr>
            <a:xfrm flipH="1">
              <a:off x="9362304" y="2228807"/>
              <a:ext cx="2656701" cy="1200193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731416" y="2395557"/>
              <a:ext cx="1918472" cy="866691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10123095" y="2617327"/>
              <a:ext cx="1135116" cy="42315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10437168" y="2450577"/>
              <a:ext cx="506978" cy="45957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  <a:gd name="connsiteX0" fmla="*/ 599632 w 1266957"/>
                <a:gd name="connsiteY0" fmla="*/ 5 h 1059500"/>
                <a:gd name="connsiteX1" fmla="*/ 1265769 w 1266957"/>
                <a:gd name="connsiteY1" fmla="*/ 1017605 h 1059500"/>
                <a:gd name="connsiteX2" fmla="*/ 1266957 w 1266957"/>
                <a:gd name="connsiteY2" fmla="*/ 1059500 h 1059500"/>
                <a:gd name="connsiteX3" fmla="*/ 412 w 1266957"/>
                <a:gd name="connsiteY3" fmla="*/ 1059500 h 1059500"/>
                <a:gd name="connsiteX4" fmla="*/ 9 w 1266957"/>
                <a:gd name="connsiteY4" fmla="*/ 1003729 h 1059500"/>
                <a:gd name="connsiteX5" fmla="*/ 599632 w 1266957"/>
                <a:gd name="connsiteY5" fmla="*/ 5 h 1059500"/>
                <a:gd name="connsiteX0" fmla="*/ 599631 w 1266956"/>
                <a:gd name="connsiteY0" fmla="*/ 4 h 1068306"/>
                <a:gd name="connsiteX1" fmla="*/ 1265768 w 1266956"/>
                <a:gd name="connsiteY1" fmla="*/ 1017604 h 1068306"/>
                <a:gd name="connsiteX2" fmla="*/ 1266956 w 1266956"/>
                <a:gd name="connsiteY2" fmla="*/ 1059499 h 1068306"/>
                <a:gd name="connsiteX3" fmla="*/ 411 w 1266956"/>
                <a:gd name="connsiteY3" fmla="*/ 1059499 h 1068306"/>
                <a:gd name="connsiteX4" fmla="*/ 8 w 1266956"/>
                <a:gd name="connsiteY4" fmla="*/ 1003728 h 1068306"/>
                <a:gd name="connsiteX5" fmla="*/ 599631 w 1266956"/>
                <a:gd name="connsiteY5" fmla="*/ 4 h 1068306"/>
                <a:gd name="connsiteX0" fmla="*/ 599631 w 1266956"/>
                <a:gd name="connsiteY0" fmla="*/ 4 h 1179688"/>
                <a:gd name="connsiteX1" fmla="*/ 1265768 w 1266956"/>
                <a:gd name="connsiteY1" fmla="*/ 1017604 h 1179688"/>
                <a:gd name="connsiteX2" fmla="*/ 1266956 w 1266956"/>
                <a:gd name="connsiteY2" fmla="*/ 1059499 h 1179688"/>
                <a:gd name="connsiteX3" fmla="*/ 411 w 1266956"/>
                <a:gd name="connsiteY3" fmla="*/ 1059499 h 1179688"/>
                <a:gd name="connsiteX4" fmla="*/ 8 w 1266956"/>
                <a:gd name="connsiteY4" fmla="*/ 1003728 h 1179688"/>
                <a:gd name="connsiteX5" fmla="*/ 599631 w 1266956"/>
                <a:gd name="connsiteY5" fmla="*/ 4 h 117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56" h="1179688">
                  <a:moveTo>
                    <a:pt x="599631" y="4"/>
                  </a:moveTo>
                  <a:cubicBezTo>
                    <a:pt x="1172015" y="1775"/>
                    <a:pt x="1159442" y="390164"/>
                    <a:pt x="1265768" y="1017604"/>
                  </a:cubicBezTo>
                  <a:lnTo>
                    <a:pt x="1266956" y="1059499"/>
                  </a:lnTo>
                  <a:cubicBezTo>
                    <a:pt x="1267352" y="1073464"/>
                    <a:pt x="211569" y="1068794"/>
                    <a:pt x="411" y="1059499"/>
                  </a:cubicBezTo>
                  <a:cubicBezTo>
                    <a:pt x="277" y="1040909"/>
                    <a:pt x="832" y="1374700"/>
                    <a:pt x="8" y="1003728"/>
                  </a:cubicBezTo>
                  <a:cubicBezTo>
                    <a:pt x="-816" y="632756"/>
                    <a:pt x="63021" y="-1657"/>
                    <a:pt x="599631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>
              <a:biLevel thresh="25000"/>
            </a:blip>
            <a:stretch>
              <a:fillRect/>
            </a:stretch>
          </p:blipFill>
          <p:spPr>
            <a:xfrm flipH="1">
              <a:off x="10437893" y="1019643"/>
              <a:ext cx="1012499" cy="1375914"/>
            </a:xfrm>
            <a:prstGeom prst="rect">
              <a:avLst/>
            </a:prstGeom>
          </p:spPr>
        </p:pic>
        <p:sp>
          <p:nvSpPr>
            <p:cNvPr id="19" name="泪滴形 18"/>
            <p:cNvSpPr/>
            <p:nvPr/>
          </p:nvSpPr>
          <p:spPr>
            <a:xfrm rot="2613136" flipH="1">
              <a:off x="10599058" y="1191871"/>
              <a:ext cx="183185" cy="186107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45259" y="1060627"/>
            <a:ext cx="1956691" cy="3063952"/>
            <a:chOff x="288861" y="1053108"/>
            <a:chExt cx="3564724" cy="558194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8861" y="3040477"/>
              <a:ext cx="3472362" cy="3594578"/>
            </a:xfrm>
            <a:custGeom>
              <a:avLst/>
              <a:gdLst>
                <a:gd name="connsiteX0" fmla="*/ 0 w 3472362"/>
                <a:gd name="connsiteY0" fmla="*/ 0 h 3594578"/>
                <a:gd name="connsiteX1" fmla="*/ 2744920 w 3472362"/>
                <a:gd name="connsiteY1" fmla="*/ 0 h 3594578"/>
                <a:gd name="connsiteX2" fmla="*/ 2730735 w 3472362"/>
                <a:gd name="connsiteY2" fmla="*/ 24547 h 3594578"/>
                <a:gd name="connsiteX3" fmla="*/ 2609273 w 3472362"/>
                <a:gd name="connsiteY3" fmla="*/ 592287 h 3594578"/>
                <a:gd name="connsiteX4" fmla="*/ 3320473 w 3472362"/>
                <a:gd name="connsiteY4" fmla="*/ 1607724 h 3594578"/>
                <a:gd name="connsiteX5" fmla="*/ 3463805 w 3472362"/>
                <a:gd name="connsiteY5" fmla="*/ 1587094 h 3594578"/>
                <a:gd name="connsiteX6" fmla="*/ 3472362 w 3472362"/>
                <a:gd name="connsiteY6" fmla="*/ 1583953 h 3594578"/>
                <a:gd name="connsiteX7" fmla="*/ 3472362 w 3472362"/>
                <a:gd name="connsiteY7" fmla="*/ 3594578 h 3594578"/>
                <a:gd name="connsiteX8" fmla="*/ 0 w 3472362"/>
                <a:gd name="connsiteY8" fmla="*/ 3594578 h 359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2362" h="3594578">
                  <a:moveTo>
                    <a:pt x="0" y="0"/>
                  </a:moveTo>
                  <a:lnTo>
                    <a:pt x="2744920" y="0"/>
                  </a:lnTo>
                  <a:lnTo>
                    <a:pt x="2730735" y="24547"/>
                  </a:lnTo>
                  <a:cubicBezTo>
                    <a:pt x="2654050" y="186612"/>
                    <a:pt x="2609273" y="381983"/>
                    <a:pt x="2609273" y="592287"/>
                  </a:cubicBezTo>
                  <a:cubicBezTo>
                    <a:pt x="2609273" y="1153097"/>
                    <a:pt x="2927688" y="1607724"/>
                    <a:pt x="3320473" y="1607724"/>
                  </a:cubicBezTo>
                  <a:cubicBezTo>
                    <a:pt x="3369571" y="1607724"/>
                    <a:pt x="3417507" y="1600621"/>
                    <a:pt x="3463805" y="1587094"/>
                  </a:cubicBezTo>
                  <a:lnTo>
                    <a:pt x="3472362" y="1583953"/>
                  </a:lnTo>
                  <a:lnTo>
                    <a:pt x="3472362" y="3594578"/>
                  </a:lnTo>
                  <a:lnTo>
                    <a:pt x="0" y="3594578"/>
                  </a:lnTo>
                  <a:close/>
                </a:path>
              </a:pathLst>
            </a:cu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6439" y="1053108"/>
              <a:ext cx="827146" cy="3551588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1007" y="3485837"/>
              <a:ext cx="271911" cy="92509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148089" y="2910152"/>
              <a:ext cx="349254" cy="915104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6292636" y="1074036"/>
            <a:ext cx="1328461" cy="3092404"/>
            <a:chOff x="1082842" y="1019643"/>
            <a:chExt cx="2431200" cy="565937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82842" y="2674686"/>
              <a:ext cx="2431200" cy="4004330"/>
            </a:xfrm>
            <a:custGeom>
              <a:avLst/>
              <a:gdLst>
                <a:gd name="connsiteX0" fmla="*/ 0 w 2431200"/>
                <a:gd name="connsiteY0" fmla="*/ 0 h 4004330"/>
                <a:gd name="connsiteX1" fmla="*/ 479258 w 2431200"/>
                <a:gd name="connsiteY1" fmla="*/ 0 h 4004330"/>
                <a:gd name="connsiteX2" fmla="*/ 479258 w 2431200"/>
                <a:gd name="connsiteY2" fmla="*/ 2151314 h 4004330"/>
                <a:gd name="connsiteX3" fmla="*/ 1634958 w 2431200"/>
                <a:gd name="connsiteY3" fmla="*/ 2151314 h 4004330"/>
                <a:gd name="connsiteX4" fmla="*/ 1634958 w 2431200"/>
                <a:gd name="connsiteY4" fmla="*/ 0 h 4004330"/>
                <a:gd name="connsiteX5" fmla="*/ 2431200 w 2431200"/>
                <a:gd name="connsiteY5" fmla="*/ 0 h 4004330"/>
                <a:gd name="connsiteX6" fmla="*/ 2431200 w 2431200"/>
                <a:gd name="connsiteY6" fmla="*/ 4004330 h 4004330"/>
                <a:gd name="connsiteX7" fmla="*/ 0 w 2431200"/>
                <a:gd name="connsiteY7" fmla="*/ 4004330 h 400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1200" h="4004330">
                  <a:moveTo>
                    <a:pt x="0" y="0"/>
                  </a:moveTo>
                  <a:lnTo>
                    <a:pt x="479258" y="0"/>
                  </a:lnTo>
                  <a:lnTo>
                    <a:pt x="479258" y="2151314"/>
                  </a:lnTo>
                  <a:lnTo>
                    <a:pt x="1634958" y="2151314"/>
                  </a:lnTo>
                  <a:lnTo>
                    <a:pt x="1634958" y="0"/>
                  </a:lnTo>
                  <a:lnTo>
                    <a:pt x="2431200" y="0"/>
                  </a:lnTo>
                  <a:lnTo>
                    <a:pt x="2431200" y="4004330"/>
                  </a:lnTo>
                  <a:lnTo>
                    <a:pt x="0" y="4004330"/>
                  </a:lnTo>
                  <a:close/>
                </a:path>
              </a:pathLst>
            </a:cu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6153" y="1019643"/>
              <a:ext cx="827146" cy="3551588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7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9636" y="3040477"/>
              <a:ext cx="421853" cy="1435231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8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456202" y="1623877"/>
              <a:ext cx="541845" cy="14197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55923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1000">
        <p15:prstTrans prst="peelOff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5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793" y="297614"/>
            <a:ext cx="2678051" cy="17277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9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96" y="-112868"/>
            <a:ext cx="3011251" cy="183217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592" r="89688">
                        <a14:foregroundMark x1="55875" y1="35278" x2="55875" y2="35278"/>
                        <a14:foregroundMark x1="54916" y1="45726" x2="54916" y2="45726"/>
                        <a14:foregroundMark x1="57074" y1="54138" x2="57074" y2="54138"/>
                        <a14:foregroundMark x1="60671" y1="62958" x2="60671" y2="62958"/>
                        <a14:foregroundMark x1="58513" y1="64315" x2="58513" y2="64315"/>
                        <a14:foregroundMark x1="55396" y1="71913" x2="55396" y2="75441"/>
                        <a14:foregroundMark x1="54197" y1="33243" x2="56355" y2="35142"/>
                        <a14:foregroundMark x1="36211" y1="85346" x2="39568" y2="92130"/>
                        <a14:foregroundMark x1="23501" y1="88602" x2="28777" y2="92673"/>
                        <a14:foregroundMark x1="20863" y1="89281" x2="22302" y2="90095"/>
                        <a14:foregroundMark x1="23501" y1="91995" x2="23501" y2="91995"/>
                        <a14:foregroundMark x1="28058" y1="90638" x2="28058" y2="90638"/>
                        <a14:foregroundMark x1="29736" y1="90231" x2="29736" y2="90231"/>
                        <a14:foregroundMark x1="27098" y1="89688" x2="27098" y2="89688"/>
                        <a14:foregroundMark x1="29736" y1="90095" x2="29736" y2="90095"/>
                        <a14:foregroundMark x1="27818" y1="88602" x2="27818" y2="88602"/>
                        <a14:foregroundMark x1="40767" y1="88602" x2="43885" y2="87788"/>
                        <a14:foregroundMark x1="49161" y1="87924" x2="52758" y2="92673"/>
                        <a14:backgroundMark x1="55396" y1="89145" x2="55396" y2="89145"/>
                        <a14:backgroundMark x1="54197" y1="87924" x2="54197" y2="87924"/>
                        <a14:backgroundMark x1="36930" y1="87653" x2="36930" y2="87653"/>
                        <a14:backgroundMark x1="44365" y1="87788" x2="44365" y2="877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0671" y="164810"/>
            <a:ext cx="1955088" cy="34553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7847">
                        <a14:backgroundMark x1="21722" y1="98151" x2="21722" y2="98151"/>
                        <a14:backgroundMark x1="29941" y1="99076" x2="29941" y2="99076"/>
                        <a14:backgroundMark x1="63601" y1="99230" x2="63601" y2="99230"/>
                        <a14:backgroundMark x1="59491" y1="99076" x2="59491" y2="99076"/>
                        <a14:backgroundMark x1="64971" y1="97535" x2="64971" y2="97535"/>
                        <a14:backgroundMark x1="69667" y1="96456" x2="69667" y2="964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4506" y="145318"/>
            <a:ext cx="1423031" cy="180733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backgroundMark x1="80982" y1="20253" x2="80982" y2="20253"/>
                        <a14:backgroundMark x1="85890" y1="58228" x2="85890" y2="58228"/>
                        <a14:backgroundMark x1="80368" y1="74051" x2="80368" y2="74051"/>
                        <a14:backgroundMark x1="23926" y1="25316" x2="23926" y2="25316"/>
                        <a14:backgroundMark x1="14724" y1="61392" x2="14724" y2="61392"/>
                        <a14:backgroundMark x1="59509" y1="84177" x2="59509" y2="84177"/>
                        <a14:backgroundMark x1="77914" y1="64557" x2="77914" y2="64557"/>
                        <a14:backgroundMark x1="84049" y1="52532" x2="84049" y2="52532"/>
                        <a14:backgroundMark x1="87730" y1="43038" x2="87730" y2="43038"/>
                        <a14:backgroundMark x1="81595" y1="31013" x2="81595" y2="31013"/>
                        <a14:backgroundMark x1="84049" y1="35443" x2="84049" y2="35443"/>
                        <a14:backgroundMark x1="44172" y1="10127" x2="44172" y2="10127"/>
                        <a14:backgroundMark x1="44785" y1="10127" x2="44785" y2="10127"/>
                        <a14:backgroundMark x1="41104" y1="11392" x2="41104" y2="11392"/>
                        <a14:backgroundMark x1="44172" y1="8861" x2="44172" y2="8861"/>
                        <a14:backgroundMark x1="16564" y1="50633" x2="16564" y2="50633"/>
                        <a14:backgroundMark x1="44785" y1="82278" x2="44785" y2="82278"/>
                        <a14:backgroundMark x1="41104" y1="84810" x2="46012" y2="80380"/>
                        <a14:backgroundMark x1="46626" y1="81013" x2="49080" y2="82278"/>
                        <a14:backgroundMark x1="36196" y1="67089" x2="38650" y2="63291"/>
                        <a14:backgroundMark x1="83436" y1="73418" x2="84663" y2="69620"/>
                        <a14:backgroundMark x1="15951" y1="60127" x2="15951" y2="63924"/>
                        <a14:backgroundMark x1="17178" y1="45570" x2="19632" y2="43671"/>
                        <a14:backgroundMark x1="17791" y1="30380" x2="21472" y2="27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7751" y="383021"/>
            <a:ext cx="1553028" cy="150948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545" y="4237711"/>
            <a:ext cx="1113555" cy="195606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727" y="4450598"/>
            <a:ext cx="1701992" cy="17637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7127" y="5127184"/>
            <a:ext cx="1442175" cy="1034972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939757" y="4912464"/>
            <a:ext cx="1266963" cy="1301856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62" h="1301856">
                <a:moveTo>
                  <a:pt x="569341" y="3"/>
                </a:moveTo>
                <a:cubicBezTo>
                  <a:pt x="1141725" y="1774"/>
                  <a:pt x="1159448" y="632521"/>
                  <a:pt x="1265774" y="1259961"/>
                </a:cubicBezTo>
                <a:lnTo>
                  <a:pt x="1266962" y="1301856"/>
                </a:lnTo>
                <a:lnTo>
                  <a:pt x="417" y="1301856"/>
                </a:lnTo>
                <a:lnTo>
                  <a:pt x="14" y="1246085"/>
                </a:lnTo>
                <a:cubicBezTo>
                  <a:pt x="-810" y="875113"/>
                  <a:pt x="32731" y="-1658"/>
                  <a:pt x="569341" y="3"/>
                </a:cubicBezTo>
                <a:close/>
              </a:path>
            </a:pathLst>
          </a:custGeom>
          <a:solidFill>
            <a:srgbClr val="012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566878" y="4637819"/>
            <a:ext cx="1660873" cy="1547147"/>
            <a:chOff x="6795577" y="-1479722"/>
            <a:chExt cx="971907" cy="905357"/>
          </a:xfrm>
        </p:grpSpPr>
        <p:sp>
          <p:nvSpPr>
            <p:cNvPr id="18" name="椭圆 17"/>
            <p:cNvSpPr/>
            <p:nvPr/>
          </p:nvSpPr>
          <p:spPr>
            <a:xfrm>
              <a:off x="6795577" y="-1025358"/>
              <a:ext cx="971907" cy="450993"/>
            </a:xfrm>
            <a:prstGeom prst="ellipse">
              <a:avLst/>
            </a:prstGeom>
            <a:noFill/>
            <a:ln w="19050">
              <a:solidFill>
                <a:srgbClr val="DBA392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19" name="椭圆 18"/>
            <p:cNvSpPr/>
            <p:nvPr/>
          </p:nvSpPr>
          <p:spPr>
            <a:xfrm>
              <a:off x="6930612" y="-962699"/>
              <a:ext cx="701839" cy="325674"/>
            </a:xfrm>
            <a:prstGeom prst="ellipse">
              <a:avLst/>
            </a:prstGeom>
            <a:noFill/>
            <a:ln w="19050">
              <a:solidFill>
                <a:srgbClr val="DBA392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0" name="椭圆 19"/>
            <p:cNvSpPr/>
            <p:nvPr/>
          </p:nvSpPr>
          <p:spPr>
            <a:xfrm>
              <a:off x="7073900" y="-879365"/>
              <a:ext cx="415262" cy="159006"/>
            </a:xfrm>
            <a:prstGeom prst="ellipse">
              <a:avLst/>
            </a:prstGeom>
            <a:noFill/>
            <a:ln w="19050">
              <a:solidFill>
                <a:srgbClr val="DBA392"/>
              </a:solidFill>
            </a:ln>
            <a:scene3d>
              <a:camera prst="orthographicFront">
                <a:rot lat="18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188795" y="-942024"/>
              <a:ext cx="185469" cy="155099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  <a:gd name="connsiteX0" fmla="*/ 599632 w 1266957"/>
                <a:gd name="connsiteY0" fmla="*/ 5 h 1059500"/>
                <a:gd name="connsiteX1" fmla="*/ 1265769 w 1266957"/>
                <a:gd name="connsiteY1" fmla="*/ 1017605 h 1059500"/>
                <a:gd name="connsiteX2" fmla="*/ 1266957 w 1266957"/>
                <a:gd name="connsiteY2" fmla="*/ 1059500 h 1059500"/>
                <a:gd name="connsiteX3" fmla="*/ 412 w 1266957"/>
                <a:gd name="connsiteY3" fmla="*/ 1059500 h 1059500"/>
                <a:gd name="connsiteX4" fmla="*/ 9 w 1266957"/>
                <a:gd name="connsiteY4" fmla="*/ 1003729 h 1059500"/>
                <a:gd name="connsiteX5" fmla="*/ 599632 w 1266957"/>
                <a:gd name="connsiteY5" fmla="*/ 5 h 105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57" h="1059500">
                  <a:moveTo>
                    <a:pt x="599632" y="5"/>
                  </a:moveTo>
                  <a:cubicBezTo>
                    <a:pt x="1172016" y="1776"/>
                    <a:pt x="1159443" y="390165"/>
                    <a:pt x="1265769" y="1017605"/>
                  </a:cubicBezTo>
                  <a:lnTo>
                    <a:pt x="1266957" y="1059500"/>
                  </a:lnTo>
                  <a:lnTo>
                    <a:pt x="412" y="1059500"/>
                  </a:lnTo>
                  <a:cubicBezTo>
                    <a:pt x="278" y="1040910"/>
                    <a:pt x="143" y="1022319"/>
                    <a:pt x="9" y="1003729"/>
                  </a:cubicBezTo>
                  <a:cubicBezTo>
                    <a:pt x="-815" y="632757"/>
                    <a:pt x="63022" y="-1656"/>
                    <a:pt x="599632" y="5"/>
                  </a:cubicBezTo>
                  <a:close/>
                </a:path>
              </a:pathLst>
            </a:custGeom>
            <a:solidFill>
              <a:srgbClr val="DBA3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003594" y="-1479722"/>
              <a:ext cx="370405" cy="517023"/>
            </a:xfrm>
            <a:prstGeom prst="rect">
              <a:avLst/>
            </a:prstGeom>
          </p:spPr>
        </p:pic>
        <p:sp>
          <p:nvSpPr>
            <p:cNvPr id="23" name="泪滴形 22"/>
            <p:cNvSpPr/>
            <p:nvPr/>
          </p:nvSpPr>
          <p:spPr>
            <a:xfrm rot="18986864">
              <a:off x="7248023" y="-1171413"/>
              <a:ext cx="67015" cy="69933"/>
            </a:xfrm>
            <a:prstGeom prst="teardrop">
              <a:avLst/>
            </a:prstGeom>
            <a:solidFill>
              <a:srgbClr val="DBA3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51093" y="4209951"/>
            <a:ext cx="1186577" cy="2038501"/>
            <a:chOff x="5698210" y="282075"/>
            <a:chExt cx="756843" cy="1300232"/>
          </a:xfrm>
        </p:grpSpPr>
        <p:grpSp>
          <p:nvGrpSpPr>
            <p:cNvPr id="24" name="组合 23"/>
            <p:cNvGrpSpPr/>
            <p:nvPr/>
          </p:nvGrpSpPr>
          <p:grpSpPr>
            <a:xfrm>
              <a:off x="5992758" y="282075"/>
              <a:ext cx="288431" cy="781969"/>
              <a:chOff x="5814568" y="2411718"/>
              <a:chExt cx="638851" cy="1861666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6019847" y="2411718"/>
                <a:ext cx="433572" cy="1861666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14568" y="3712272"/>
                <a:ext cx="187826" cy="518399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46269" y="2832875"/>
                <a:ext cx="312250" cy="879397"/>
              </a:xfrm>
              <a:prstGeom prst="rect">
                <a:avLst/>
              </a:prstGeom>
            </p:spPr>
          </p:pic>
        </p:grp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210" y="1039160"/>
              <a:ext cx="756843" cy="543147"/>
            </a:xfrm>
            <a:prstGeom prst="rect">
              <a:avLst/>
            </a:prstGeom>
          </p:spPr>
        </p:pic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672" y="2135090"/>
            <a:ext cx="1604699" cy="16046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392" y="2065506"/>
            <a:ext cx="1604699" cy="16046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4112" y="2135090"/>
            <a:ext cx="1604699" cy="1604698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3" cstate="screen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3605" y="2418989"/>
            <a:ext cx="1872343" cy="1320801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5" cstate="screen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4819" b="100000" l="0" r="100000">
                        <a14:foregroundMark x1="90385" y1="43775" x2="90385" y2="43775"/>
                        <a14:foregroundMark x1="86813" y1="62651" x2="86813" y2="62651"/>
                        <a14:foregroundMark x1="82692" y1="55020" x2="92308" y2="64257"/>
                        <a14:foregroundMark x1="73901" y1="86747" x2="90659" y2="67871"/>
                        <a14:foregroundMark x1="91209" y1="69880" x2="96703" y2="57831"/>
                        <a14:foregroundMark x1="96429" y1="58635" x2="96703" y2="46988"/>
                        <a14:foregroundMark x1="96703" y1="46988" x2="93681" y2="39357"/>
                        <a14:foregroundMark x1="27747" y1="59036" x2="3846" y2="67470"/>
                        <a14:foregroundMark x1="10440" y1="57430" x2="2747" y2="60643"/>
                        <a14:foregroundMark x1="8516" y1="53815" x2="16484" y2="36145"/>
                        <a14:foregroundMark x1="35440" y1="18876" x2="14011" y2="39759"/>
                        <a14:foregroundMark x1="39560" y1="12450" x2="26374" y2="26506"/>
                        <a14:foregroundMark x1="8791" y1="73494" x2="18407" y2="84337"/>
                        <a14:foregroundMark x1="20055" y1="88755" x2="25549" y2="927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9945" y="2275064"/>
            <a:ext cx="1936781" cy="132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693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3000">
        <p15:prstTrans prst="peelOff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0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1628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25057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53341" y="185353"/>
            <a:ext cx="2764227" cy="6250158"/>
          </a:xfrm>
          <a:prstGeom prst="rect">
            <a:avLst/>
          </a:prstGeom>
          <a:solidFill>
            <a:srgbClr val="F1E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3581" y="4192940"/>
            <a:ext cx="1624841" cy="1683773"/>
          </a:xfrm>
          <a:custGeom>
            <a:avLst/>
            <a:gdLst>
              <a:gd name="connsiteX0" fmla="*/ 1567391 w 1624841"/>
              <a:gd name="connsiteY0" fmla="*/ 0 h 1683773"/>
              <a:gd name="connsiteX1" fmla="*/ 1624841 w 1624841"/>
              <a:gd name="connsiteY1" fmla="*/ 0 h 1683773"/>
              <a:gd name="connsiteX2" fmla="*/ 1624841 w 1624841"/>
              <a:gd name="connsiteY2" fmla="*/ 108496 h 1683773"/>
              <a:gd name="connsiteX3" fmla="*/ 1617988 w 1624841"/>
              <a:gd name="connsiteY3" fmla="*/ 90727 h 1683773"/>
              <a:gd name="connsiteX4" fmla="*/ 1581970 w 1624841"/>
              <a:gd name="connsiteY4" fmla="*/ 21179 h 1683773"/>
              <a:gd name="connsiteX5" fmla="*/ 0 w 1624841"/>
              <a:gd name="connsiteY5" fmla="*/ 0 h 1683773"/>
              <a:gd name="connsiteX6" fmla="*/ 1247635 w 1624841"/>
              <a:gd name="connsiteY6" fmla="*/ 0 h 1683773"/>
              <a:gd name="connsiteX7" fmla="*/ 1237849 w 1624841"/>
              <a:gd name="connsiteY7" fmla="*/ 29209 h 1683773"/>
              <a:gd name="connsiteX8" fmla="*/ 1242434 w 1624841"/>
              <a:gd name="connsiteY8" fmla="*/ 350615 h 1683773"/>
              <a:gd name="connsiteX9" fmla="*/ 1552683 w 1624841"/>
              <a:gd name="connsiteY9" fmla="*/ 738496 h 1683773"/>
              <a:gd name="connsiteX10" fmla="*/ 1594032 w 1624841"/>
              <a:gd name="connsiteY10" fmla="*/ 720159 h 1683773"/>
              <a:gd name="connsiteX11" fmla="*/ 1624841 w 1624841"/>
              <a:gd name="connsiteY11" fmla="*/ 689849 h 1683773"/>
              <a:gd name="connsiteX12" fmla="*/ 1624841 w 1624841"/>
              <a:gd name="connsiteY12" fmla="*/ 1683773 h 1683773"/>
              <a:gd name="connsiteX13" fmla="*/ 0 w 1624841"/>
              <a:gd name="connsiteY13" fmla="*/ 1683773 h 16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24841" h="1683773">
                <a:moveTo>
                  <a:pt x="1567391" y="0"/>
                </a:moveTo>
                <a:lnTo>
                  <a:pt x="1624841" y="0"/>
                </a:lnTo>
                <a:lnTo>
                  <a:pt x="1624841" y="108496"/>
                </a:lnTo>
                <a:lnTo>
                  <a:pt x="1617988" y="90727"/>
                </a:lnTo>
                <a:cubicBezTo>
                  <a:pt x="1606843" y="65897"/>
                  <a:pt x="1594768" y="42628"/>
                  <a:pt x="1581970" y="21179"/>
                </a:cubicBezTo>
                <a:close/>
                <a:moveTo>
                  <a:pt x="0" y="0"/>
                </a:moveTo>
                <a:lnTo>
                  <a:pt x="1247635" y="0"/>
                </a:lnTo>
                <a:lnTo>
                  <a:pt x="1237849" y="29209"/>
                </a:lnTo>
                <a:cubicBezTo>
                  <a:pt x="1216253" y="116460"/>
                  <a:pt x="1216075" y="230489"/>
                  <a:pt x="1242434" y="350615"/>
                </a:cubicBezTo>
                <a:cubicBezTo>
                  <a:pt x="1295152" y="590866"/>
                  <a:pt x="1434055" y="764526"/>
                  <a:pt x="1552683" y="738496"/>
                </a:cubicBezTo>
                <a:cubicBezTo>
                  <a:pt x="1567512" y="735242"/>
                  <a:pt x="1581321" y="729022"/>
                  <a:pt x="1594032" y="720159"/>
                </a:cubicBezTo>
                <a:lnTo>
                  <a:pt x="1624841" y="689849"/>
                </a:lnTo>
                <a:lnTo>
                  <a:pt x="1624841" y="1683773"/>
                </a:lnTo>
                <a:lnTo>
                  <a:pt x="0" y="1683773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706" y="1151814"/>
            <a:ext cx="1585751" cy="146025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6634" y="1034779"/>
            <a:ext cx="1252111" cy="2199455"/>
          </a:xfrm>
          <a:custGeom>
            <a:avLst/>
            <a:gdLst>
              <a:gd name="connsiteX0" fmla="*/ 0 w 1252110"/>
              <a:gd name="connsiteY0" fmla="*/ 0 h 2199455"/>
              <a:gd name="connsiteX1" fmla="*/ 113364 w 1252110"/>
              <a:gd name="connsiteY1" fmla="*/ 0 h 2199455"/>
              <a:gd name="connsiteX2" fmla="*/ 113364 w 1252110"/>
              <a:gd name="connsiteY2" fmla="*/ 1251223 h 2199455"/>
              <a:gd name="connsiteX3" fmla="*/ 1021900 w 1252110"/>
              <a:gd name="connsiteY3" fmla="*/ 1251223 h 2199455"/>
              <a:gd name="connsiteX4" fmla="*/ 1021900 w 1252110"/>
              <a:gd name="connsiteY4" fmla="*/ 0 h 2199455"/>
              <a:gd name="connsiteX5" fmla="*/ 1252110 w 1252110"/>
              <a:gd name="connsiteY5" fmla="*/ 0 h 2199455"/>
              <a:gd name="connsiteX6" fmla="*/ 1252110 w 1252110"/>
              <a:gd name="connsiteY6" fmla="*/ 2199455 h 2199455"/>
              <a:gd name="connsiteX7" fmla="*/ 0 w 1252110"/>
              <a:gd name="connsiteY7" fmla="*/ 2199455 h 219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2110" h="2199455">
                <a:moveTo>
                  <a:pt x="0" y="0"/>
                </a:moveTo>
                <a:lnTo>
                  <a:pt x="113364" y="0"/>
                </a:lnTo>
                <a:lnTo>
                  <a:pt x="113364" y="1251223"/>
                </a:lnTo>
                <a:lnTo>
                  <a:pt x="1021900" y="1251223"/>
                </a:lnTo>
                <a:lnTo>
                  <a:pt x="1021900" y="0"/>
                </a:lnTo>
                <a:lnTo>
                  <a:pt x="1252110" y="0"/>
                </a:lnTo>
                <a:lnTo>
                  <a:pt x="1252110" y="2199455"/>
                </a:lnTo>
                <a:lnTo>
                  <a:pt x="0" y="2199455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4089" flipH="1">
            <a:off x="2501997" y="829441"/>
            <a:ext cx="360780" cy="1468201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2124137" y="2738758"/>
            <a:ext cx="615553" cy="91788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51661" y="2163217"/>
            <a:ext cx="615553" cy="91788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72693" y="3332638"/>
            <a:ext cx="615553" cy="91788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28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2800" dirty="0">
              <a:solidFill>
                <a:srgbClr val="032D49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949998" y="4942025"/>
            <a:ext cx="1025383" cy="560848"/>
            <a:chOff x="1223316" y="4086214"/>
            <a:chExt cx="2553073" cy="1396442"/>
          </a:xfrm>
        </p:grpSpPr>
        <p:grpSp>
          <p:nvGrpSpPr>
            <p:cNvPr id="49" name="组合 48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50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61" name="泪滴形 60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657138" y="5619224"/>
            <a:ext cx="145103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繁体" panose="03000509000000000000" pitchFamily="65" charset="-122"/>
                <a:ea typeface="方正行楷繁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繁体" panose="03000509000000000000" pitchFamily="65" charset="-122"/>
              <a:ea typeface="方正行楷繁体" panose="03000509000000000000" pitchFamily="65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583309" y="757778"/>
            <a:ext cx="1025383" cy="560848"/>
            <a:chOff x="1223316" y="4086214"/>
            <a:chExt cx="2553073" cy="1396442"/>
          </a:xfrm>
        </p:grpSpPr>
        <p:grpSp>
          <p:nvGrpSpPr>
            <p:cNvPr id="67" name="组合 66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71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任意多边形 67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70" name="泪滴形 69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5393262" y="1479500"/>
            <a:ext cx="145103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9286890" y="4780299"/>
            <a:ext cx="1025383" cy="560848"/>
            <a:chOff x="1223316" y="4086214"/>
            <a:chExt cx="2553073" cy="1396442"/>
          </a:xfrm>
        </p:grpSpPr>
        <p:grpSp>
          <p:nvGrpSpPr>
            <p:cNvPr id="76" name="组合 75"/>
            <p:cNvGrpSpPr/>
            <p:nvPr/>
          </p:nvGrpSpPr>
          <p:grpSpPr>
            <a:xfrm>
              <a:off x="1223316" y="5065976"/>
              <a:ext cx="2553073" cy="416680"/>
              <a:chOff x="-558455" y="844592"/>
              <a:chExt cx="11804535" cy="1926587"/>
            </a:xfrm>
            <a:noFill/>
          </p:grpSpPr>
          <p:sp>
            <p:nvSpPr>
              <p:cNvPr id="80" name="椭圆 8"/>
              <p:cNvSpPr/>
              <p:nvPr/>
            </p:nvSpPr>
            <p:spPr>
              <a:xfrm>
                <a:off x="-558455" y="844592"/>
                <a:ext cx="11804535" cy="192658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450036"/>
                  <a:gd name="connsiteY0" fmla="*/ 860228 h 1874634"/>
                  <a:gd name="connsiteX1" fmla="*/ 4445160 w 11450036"/>
                  <a:gd name="connsiteY1" fmla="*/ 86421 h 1874634"/>
                  <a:gd name="connsiteX2" fmla="*/ 6387430 w 11450036"/>
                  <a:gd name="connsiteY2" fmla="*/ 0 h 1874634"/>
                  <a:gd name="connsiteX3" fmla="*/ 11450006 w 11450036"/>
                  <a:gd name="connsiteY3" fmla="*/ 798443 h 1874634"/>
                  <a:gd name="connsiteX4" fmla="*/ 6646921 w 11450036"/>
                  <a:gd name="connsiteY4" fmla="*/ 1754659 h 1874634"/>
                  <a:gd name="connsiteX5" fmla="*/ 4037387 w 11450036"/>
                  <a:gd name="connsiteY5" fmla="*/ 1782314 h 1874634"/>
                  <a:gd name="connsiteX6" fmla="*/ 35235 w 11450036"/>
                  <a:gd name="connsiteY6" fmla="*/ 860228 h 1874634"/>
                  <a:gd name="connsiteX0" fmla="*/ 34334 w 11832194"/>
                  <a:gd name="connsiteY0" fmla="*/ 847871 h 1875493"/>
                  <a:gd name="connsiteX1" fmla="*/ 4827318 w 11832194"/>
                  <a:gd name="connsiteY1" fmla="*/ 86421 h 1875493"/>
                  <a:gd name="connsiteX2" fmla="*/ 6769588 w 11832194"/>
                  <a:gd name="connsiteY2" fmla="*/ 0 h 1875493"/>
                  <a:gd name="connsiteX3" fmla="*/ 11832164 w 11832194"/>
                  <a:gd name="connsiteY3" fmla="*/ 798443 h 1875493"/>
                  <a:gd name="connsiteX4" fmla="*/ 7029079 w 11832194"/>
                  <a:gd name="connsiteY4" fmla="*/ 1754659 h 1875493"/>
                  <a:gd name="connsiteX5" fmla="*/ 4419545 w 11832194"/>
                  <a:gd name="connsiteY5" fmla="*/ 1782314 h 1875493"/>
                  <a:gd name="connsiteX6" fmla="*/ 34334 w 11832194"/>
                  <a:gd name="connsiteY6" fmla="*/ 847871 h 1875493"/>
                  <a:gd name="connsiteX0" fmla="*/ 978 w 11798838"/>
                  <a:gd name="connsiteY0" fmla="*/ 898965 h 1926587"/>
                  <a:gd name="connsiteX1" fmla="*/ 4781605 w 11798838"/>
                  <a:gd name="connsiteY1" fmla="*/ 38661 h 1926587"/>
                  <a:gd name="connsiteX2" fmla="*/ 6736232 w 11798838"/>
                  <a:gd name="connsiteY2" fmla="*/ 51094 h 1926587"/>
                  <a:gd name="connsiteX3" fmla="*/ 11798808 w 11798838"/>
                  <a:gd name="connsiteY3" fmla="*/ 849537 h 1926587"/>
                  <a:gd name="connsiteX4" fmla="*/ 6995723 w 11798838"/>
                  <a:gd name="connsiteY4" fmla="*/ 1805753 h 1926587"/>
                  <a:gd name="connsiteX5" fmla="*/ 4386189 w 11798838"/>
                  <a:gd name="connsiteY5" fmla="*/ 1833408 h 1926587"/>
                  <a:gd name="connsiteX6" fmla="*/ 978 w 11798838"/>
                  <a:gd name="connsiteY6" fmla="*/ 898965 h 1926587"/>
                  <a:gd name="connsiteX0" fmla="*/ 14216 w 11812076"/>
                  <a:gd name="connsiteY0" fmla="*/ 898965 h 1926587"/>
                  <a:gd name="connsiteX1" fmla="*/ 4794843 w 11812076"/>
                  <a:gd name="connsiteY1" fmla="*/ 38661 h 1926587"/>
                  <a:gd name="connsiteX2" fmla="*/ 6749470 w 11812076"/>
                  <a:gd name="connsiteY2" fmla="*/ 51094 h 1926587"/>
                  <a:gd name="connsiteX3" fmla="*/ 11812046 w 11812076"/>
                  <a:gd name="connsiteY3" fmla="*/ 849537 h 1926587"/>
                  <a:gd name="connsiteX4" fmla="*/ 7008961 w 11812076"/>
                  <a:gd name="connsiteY4" fmla="*/ 1805753 h 1926587"/>
                  <a:gd name="connsiteX5" fmla="*/ 4399427 w 11812076"/>
                  <a:gd name="connsiteY5" fmla="*/ 1833408 h 1926587"/>
                  <a:gd name="connsiteX6" fmla="*/ 14216 w 11812076"/>
                  <a:gd name="connsiteY6" fmla="*/ 898965 h 1926587"/>
                  <a:gd name="connsiteX0" fmla="*/ 7593 w 11805453"/>
                  <a:gd name="connsiteY0" fmla="*/ 898965 h 1926587"/>
                  <a:gd name="connsiteX1" fmla="*/ 4788220 w 11805453"/>
                  <a:gd name="connsiteY1" fmla="*/ 38661 h 1926587"/>
                  <a:gd name="connsiteX2" fmla="*/ 6742847 w 11805453"/>
                  <a:gd name="connsiteY2" fmla="*/ 51094 h 1926587"/>
                  <a:gd name="connsiteX3" fmla="*/ 11805423 w 11805453"/>
                  <a:gd name="connsiteY3" fmla="*/ 849537 h 1926587"/>
                  <a:gd name="connsiteX4" fmla="*/ 7002338 w 11805453"/>
                  <a:gd name="connsiteY4" fmla="*/ 1805753 h 1926587"/>
                  <a:gd name="connsiteX5" fmla="*/ 4392804 w 11805453"/>
                  <a:gd name="connsiteY5" fmla="*/ 1833408 h 1926587"/>
                  <a:gd name="connsiteX6" fmla="*/ 7593 w 11805453"/>
                  <a:gd name="connsiteY6" fmla="*/ 898965 h 1926587"/>
                  <a:gd name="connsiteX0" fmla="*/ 6675 w 11804535"/>
                  <a:gd name="connsiteY0" fmla="*/ 898965 h 1926587"/>
                  <a:gd name="connsiteX1" fmla="*/ 4787302 w 11804535"/>
                  <a:gd name="connsiteY1" fmla="*/ 38661 h 1926587"/>
                  <a:gd name="connsiteX2" fmla="*/ 6741929 w 11804535"/>
                  <a:gd name="connsiteY2" fmla="*/ 51094 h 1926587"/>
                  <a:gd name="connsiteX3" fmla="*/ 11804505 w 11804535"/>
                  <a:gd name="connsiteY3" fmla="*/ 849537 h 1926587"/>
                  <a:gd name="connsiteX4" fmla="*/ 7001420 w 11804535"/>
                  <a:gd name="connsiteY4" fmla="*/ 1805753 h 1926587"/>
                  <a:gd name="connsiteX5" fmla="*/ 4391886 w 11804535"/>
                  <a:gd name="connsiteY5" fmla="*/ 1833408 h 1926587"/>
                  <a:gd name="connsiteX6" fmla="*/ 6675 w 11804535"/>
                  <a:gd name="connsiteY6" fmla="*/ 898965 h 192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04535" h="1926587">
                    <a:moveTo>
                      <a:pt x="6675" y="898965"/>
                    </a:moveTo>
                    <a:cubicBezTo>
                      <a:pt x="183789" y="-79781"/>
                      <a:pt x="3664760" y="179973"/>
                      <a:pt x="4787302" y="38661"/>
                    </a:cubicBezTo>
                    <a:cubicBezTo>
                      <a:pt x="5909844" y="-102651"/>
                      <a:pt x="5784519" y="200154"/>
                      <a:pt x="6741929" y="51094"/>
                    </a:cubicBezTo>
                    <a:cubicBezTo>
                      <a:pt x="7822906" y="235667"/>
                      <a:pt x="11087813" y="-204906"/>
                      <a:pt x="11804505" y="849537"/>
                    </a:cubicBezTo>
                    <a:cubicBezTo>
                      <a:pt x="11816862" y="1829840"/>
                      <a:pt x="8102992" y="1503793"/>
                      <a:pt x="7001420" y="1805753"/>
                    </a:cubicBezTo>
                    <a:cubicBezTo>
                      <a:pt x="5553858" y="1934720"/>
                      <a:pt x="5557677" y="1984539"/>
                      <a:pt x="4391886" y="1833408"/>
                    </a:cubicBezTo>
                    <a:cubicBezTo>
                      <a:pt x="3226095" y="1682277"/>
                      <a:pt x="-170439" y="1877711"/>
                      <a:pt x="6675" y="898965"/>
                    </a:cubicBezTo>
                    <a:close/>
                  </a:path>
                </a:pathLst>
              </a:custGeom>
              <a:grpFill/>
              <a:ln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"/>
              <p:cNvSpPr/>
              <p:nvPr/>
            </p:nvSpPr>
            <p:spPr>
              <a:xfrm>
                <a:off x="1771055" y="1211338"/>
                <a:ext cx="7271847" cy="1245051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8683 w 10425034"/>
                  <a:gd name="connsiteY0" fmla="*/ 785703 h 1879836"/>
                  <a:gd name="connsiteX1" fmla="*/ 4008728 w 10425034"/>
                  <a:gd name="connsiteY1" fmla="*/ 86421 h 1879836"/>
                  <a:gd name="connsiteX2" fmla="*/ 5950998 w 10425034"/>
                  <a:gd name="connsiteY2" fmla="*/ 0 h 1879836"/>
                  <a:gd name="connsiteX3" fmla="*/ 10424998 w 10425034"/>
                  <a:gd name="connsiteY3" fmla="*/ 661753 h 1879836"/>
                  <a:gd name="connsiteX4" fmla="*/ 6210489 w 10425034"/>
                  <a:gd name="connsiteY4" fmla="*/ 1754659 h 1879836"/>
                  <a:gd name="connsiteX5" fmla="*/ 3600955 w 10425034"/>
                  <a:gd name="connsiteY5" fmla="*/ 1782314 h 1879836"/>
                  <a:gd name="connsiteX6" fmla="*/ 8683 w 10425034"/>
                  <a:gd name="connsiteY6" fmla="*/ 785703 h 1879836"/>
                  <a:gd name="connsiteX0" fmla="*/ 7510 w 10964159"/>
                  <a:gd name="connsiteY0" fmla="*/ 822965 h 1877231"/>
                  <a:gd name="connsiteX1" fmla="*/ 4547853 w 10964159"/>
                  <a:gd name="connsiteY1" fmla="*/ 86421 h 1877231"/>
                  <a:gd name="connsiteX2" fmla="*/ 6490123 w 10964159"/>
                  <a:gd name="connsiteY2" fmla="*/ 0 h 1877231"/>
                  <a:gd name="connsiteX3" fmla="*/ 10964123 w 10964159"/>
                  <a:gd name="connsiteY3" fmla="*/ 661753 h 1877231"/>
                  <a:gd name="connsiteX4" fmla="*/ 6749614 w 10964159"/>
                  <a:gd name="connsiteY4" fmla="*/ 1754659 h 1877231"/>
                  <a:gd name="connsiteX5" fmla="*/ 4140080 w 10964159"/>
                  <a:gd name="connsiteY5" fmla="*/ 1782314 h 1877231"/>
                  <a:gd name="connsiteX6" fmla="*/ 7510 w 10964159"/>
                  <a:gd name="connsiteY6" fmla="*/ 822965 h 187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4159" h="1877231">
                    <a:moveTo>
                      <a:pt x="7510" y="822965"/>
                    </a:moveTo>
                    <a:cubicBezTo>
                      <a:pt x="189939" y="46238"/>
                      <a:pt x="3467418" y="223582"/>
                      <a:pt x="4547853" y="86421"/>
                    </a:cubicBezTo>
                    <a:cubicBezTo>
                      <a:pt x="5628288" y="-50740"/>
                      <a:pt x="5532713" y="149060"/>
                      <a:pt x="6490123" y="0"/>
                    </a:cubicBezTo>
                    <a:cubicBezTo>
                      <a:pt x="7571100" y="184573"/>
                      <a:pt x="10247431" y="-392690"/>
                      <a:pt x="10964123" y="661753"/>
                    </a:cubicBezTo>
                    <a:cubicBezTo>
                      <a:pt x="10976480" y="1642056"/>
                      <a:pt x="7851186" y="1452699"/>
                      <a:pt x="6749614" y="1754659"/>
                    </a:cubicBezTo>
                    <a:cubicBezTo>
                      <a:pt x="5302052" y="1883626"/>
                      <a:pt x="5263764" y="1937596"/>
                      <a:pt x="4140080" y="1782314"/>
                    </a:cubicBezTo>
                    <a:cubicBezTo>
                      <a:pt x="3016396" y="1627032"/>
                      <a:pt x="-174919" y="1599692"/>
                      <a:pt x="7510" y="822965"/>
                    </a:cubicBezTo>
                    <a:close/>
                  </a:path>
                </a:pathLst>
              </a:custGeom>
              <a:grpFill/>
              <a:ln w="12700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"/>
              <p:cNvSpPr/>
              <p:nvPr/>
            </p:nvSpPr>
            <p:spPr>
              <a:xfrm>
                <a:off x="3736172" y="1584333"/>
                <a:ext cx="2925758" cy="560907"/>
              </a:xfrm>
              <a:custGeom>
                <a:avLst/>
                <a:gdLst>
                  <a:gd name="connsiteX0" fmla="*/ 0 w 11142921"/>
                  <a:gd name="connsiteY0" fmla="*/ 847947 h 1695894"/>
                  <a:gd name="connsiteX1" fmla="*/ 5571461 w 11142921"/>
                  <a:gd name="connsiteY1" fmla="*/ 0 h 1695894"/>
                  <a:gd name="connsiteX2" fmla="*/ 11142922 w 11142921"/>
                  <a:gd name="connsiteY2" fmla="*/ 847947 h 1695894"/>
                  <a:gd name="connsiteX3" fmla="*/ 5571461 w 11142921"/>
                  <a:gd name="connsiteY3" fmla="*/ 1695894 h 1695894"/>
                  <a:gd name="connsiteX4" fmla="*/ 0 w 11142921"/>
                  <a:gd name="connsiteY4" fmla="*/ 847947 h 1695894"/>
                  <a:gd name="connsiteX0" fmla="*/ 225 w 11143147"/>
                  <a:gd name="connsiteY0" fmla="*/ 736737 h 1584684"/>
                  <a:gd name="connsiteX1" fmla="*/ 5411048 w 11143147"/>
                  <a:gd name="connsiteY1" fmla="*/ 0 h 1584684"/>
                  <a:gd name="connsiteX2" fmla="*/ 11143147 w 11143147"/>
                  <a:gd name="connsiteY2" fmla="*/ 736737 h 1584684"/>
                  <a:gd name="connsiteX3" fmla="*/ 5571686 w 11143147"/>
                  <a:gd name="connsiteY3" fmla="*/ 1584684 h 1584684"/>
                  <a:gd name="connsiteX4" fmla="*/ 225 w 11143147"/>
                  <a:gd name="connsiteY4" fmla="*/ 736737 h 1584684"/>
                  <a:gd name="connsiteX0" fmla="*/ 321 w 11143243"/>
                  <a:gd name="connsiteY0" fmla="*/ 829428 h 1677375"/>
                  <a:gd name="connsiteX1" fmla="*/ 5411144 w 11143243"/>
                  <a:gd name="connsiteY1" fmla="*/ 92691 h 1677375"/>
                  <a:gd name="connsiteX2" fmla="*/ 11143243 w 11143243"/>
                  <a:gd name="connsiteY2" fmla="*/ 829428 h 1677375"/>
                  <a:gd name="connsiteX3" fmla="*/ 5571782 w 11143243"/>
                  <a:gd name="connsiteY3" fmla="*/ 1677375 h 1677375"/>
                  <a:gd name="connsiteX4" fmla="*/ 321 w 11143243"/>
                  <a:gd name="connsiteY4" fmla="*/ 829428 h 1677375"/>
                  <a:gd name="connsiteX0" fmla="*/ 300 w 11143222"/>
                  <a:gd name="connsiteY0" fmla="*/ 738187 h 1586134"/>
                  <a:gd name="connsiteX1" fmla="*/ 5411123 w 11143222"/>
                  <a:gd name="connsiteY1" fmla="*/ 1450 h 1586134"/>
                  <a:gd name="connsiteX2" fmla="*/ 11143222 w 11143222"/>
                  <a:gd name="connsiteY2" fmla="*/ 738187 h 1586134"/>
                  <a:gd name="connsiteX3" fmla="*/ 5571761 w 11143222"/>
                  <a:gd name="connsiteY3" fmla="*/ 1586134 h 1586134"/>
                  <a:gd name="connsiteX4" fmla="*/ 300 w 11143222"/>
                  <a:gd name="connsiteY4" fmla="*/ 738187 h 1586134"/>
                  <a:gd name="connsiteX0" fmla="*/ 300 w 11143222"/>
                  <a:gd name="connsiteY0" fmla="*/ 738187 h 1602072"/>
                  <a:gd name="connsiteX1" fmla="*/ 5411123 w 11143222"/>
                  <a:gd name="connsiteY1" fmla="*/ 1450 h 1602072"/>
                  <a:gd name="connsiteX2" fmla="*/ 11143222 w 11143222"/>
                  <a:gd name="connsiteY2" fmla="*/ 738187 h 1602072"/>
                  <a:gd name="connsiteX3" fmla="*/ 5571761 w 11143222"/>
                  <a:gd name="connsiteY3" fmla="*/ 1586134 h 1602072"/>
                  <a:gd name="connsiteX4" fmla="*/ 300 w 11143222"/>
                  <a:gd name="connsiteY4" fmla="*/ 738187 h 1602072"/>
                  <a:gd name="connsiteX0" fmla="*/ 300 w 11143222"/>
                  <a:gd name="connsiteY0" fmla="*/ 738187 h 1598080"/>
                  <a:gd name="connsiteX1" fmla="*/ 5411123 w 11143222"/>
                  <a:gd name="connsiteY1" fmla="*/ 1450 h 1598080"/>
                  <a:gd name="connsiteX2" fmla="*/ 11143222 w 11143222"/>
                  <a:gd name="connsiteY2" fmla="*/ 738187 h 1598080"/>
                  <a:gd name="connsiteX3" fmla="*/ 5571761 w 11143222"/>
                  <a:gd name="connsiteY3" fmla="*/ 1586134 h 1598080"/>
                  <a:gd name="connsiteX4" fmla="*/ 300 w 11143222"/>
                  <a:gd name="connsiteY4" fmla="*/ 738187 h 1598080"/>
                  <a:gd name="connsiteX0" fmla="*/ 138 w 11464336"/>
                  <a:gd name="connsiteY0" fmla="*/ 736737 h 1584684"/>
                  <a:gd name="connsiteX1" fmla="*/ 5732237 w 11464336"/>
                  <a:gd name="connsiteY1" fmla="*/ 0 h 1584684"/>
                  <a:gd name="connsiteX2" fmla="*/ 11464336 w 11464336"/>
                  <a:gd name="connsiteY2" fmla="*/ 736737 h 1584684"/>
                  <a:gd name="connsiteX3" fmla="*/ 5892875 w 11464336"/>
                  <a:gd name="connsiteY3" fmla="*/ 1584684 h 1584684"/>
                  <a:gd name="connsiteX4" fmla="*/ 138 w 11464336"/>
                  <a:gd name="connsiteY4" fmla="*/ 736737 h 1584684"/>
                  <a:gd name="connsiteX0" fmla="*/ 24759 w 11488957"/>
                  <a:gd name="connsiteY0" fmla="*/ 737708 h 1585655"/>
                  <a:gd name="connsiteX1" fmla="*/ 5756858 w 11488957"/>
                  <a:gd name="connsiteY1" fmla="*/ 971 h 1585655"/>
                  <a:gd name="connsiteX2" fmla="*/ 11488957 w 11488957"/>
                  <a:gd name="connsiteY2" fmla="*/ 737708 h 1585655"/>
                  <a:gd name="connsiteX3" fmla="*/ 5917496 w 11488957"/>
                  <a:gd name="connsiteY3" fmla="*/ 1585655 h 1585655"/>
                  <a:gd name="connsiteX4" fmla="*/ 24759 w 11488957"/>
                  <a:gd name="connsiteY4" fmla="*/ 737708 h 1585655"/>
                  <a:gd name="connsiteX0" fmla="*/ 26515 w 11132367"/>
                  <a:gd name="connsiteY0" fmla="*/ 899055 h 1602201"/>
                  <a:gd name="connsiteX1" fmla="*/ 5400268 w 11132367"/>
                  <a:gd name="connsiteY1" fmla="*/ 1680 h 1602201"/>
                  <a:gd name="connsiteX2" fmla="*/ 11132367 w 11132367"/>
                  <a:gd name="connsiteY2" fmla="*/ 738417 h 1602201"/>
                  <a:gd name="connsiteX3" fmla="*/ 5560906 w 11132367"/>
                  <a:gd name="connsiteY3" fmla="*/ 1586364 h 1602201"/>
                  <a:gd name="connsiteX4" fmla="*/ 26515 w 11132367"/>
                  <a:gd name="connsiteY4" fmla="*/ 899055 h 1602201"/>
                  <a:gd name="connsiteX0" fmla="*/ 19182 w 11125034"/>
                  <a:gd name="connsiteY0" fmla="*/ 899055 h 1603865"/>
                  <a:gd name="connsiteX1" fmla="*/ 5392935 w 11125034"/>
                  <a:gd name="connsiteY1" fmla="*/ 1680 h 1603865"/>
                  <a:gd name="connsiteX2" fmla="*/ 11125034 w 11125034"/>
                  <a:gd name="connsiteY2" fmla="*/ 738417 h 1603865"/>
                  <a:gd name="connsiteX3" fmla="*/ 5553573 w 11125034"/>
                  <a:gd name="connsiteY3" fmla="*/ 1586364 h 1603865"/>
                  <a:gd name="connsiteX4" fmla="*/ 19182 w 11125034"/>
                  <a:gd name="connsiteY4" fmla="*/ 899055 h 1603865"/>
                  <a:gd name="connsiteX0" fmla="*/ 20646 w 11126498"/>
                  <a:gd name="connsiteY0" fmla="*/ 996014 h 1700824"/>
                  <a:gd name="connsiteX1" fmla="*/ 5394399 w 11126498"/>
                  <a:gd name="connsiteY1" fmla="*/ 98639 h 1700824"/>
                  <a:gd name="connsiteX2" fmla="*/ 11126498 w 11126498"/>
                  <a:gd name="connsiteY2" fmla="*/ 835376 h 1700824"/>
                  <a:gd name="connsiteX3" fmla="*/ 5555037 w 11126498"/>
                  <a:gd name="connsiteY3" fmla="*/ 1683323 h 1700824"/>
                  <a:gd name="connsiteX4" fmla="*/ 20646 w 11126498"/>
                  <a:gd name="connsiteY4" fmla="*/ 996014 h 1700824"/>
                  <a:gd name="connsiteX0" fmla="*/ 20845 w 11126697"/>
                  <a:gd name="connsiteY0" fmla="*/ 902584 h 1607394"/>
                  <a:gd name="connsiteX1" fmla="*/ 5394598 w 11126697"/>
                  <a:gd name="connsiteY1" fmla="*/ 5209 h 1607394"/>
                  <a:gd name="connsiteX2" fmla="*/ 11126697 w 11126697"/>
                  <a:gd name="connsiteY2" fmla="*/ 741946 h 1607394"/>
                  <a:gd name="connsiteX3" fmla="*/ 5555236 w 11126697"/>
                  <a:gd name="connsiteY3" fmla="*/ 1589893 h 1607394"/>
                  <a:gd name="connsiteX4" fmla="*/ 20845 w 11126697"/>
                  <a:gd name="connsiteY4" fmla="*/ 902584 h 1607394"/>
                  <a:gd name="connsiteX0" fmla="*/ 20779 w 11126631"/>
                  <a:gd name="connsiteY0" fmla="*/ 951990 h 1656800"/>
                  <a:gd name="connsiteX1" fmla="*/ 5394532 w 11126631"/>
                  <a:gd name="connsiteY1" fmla="*/ 54615 h 1656800"/>
                  <a:gd name="connsiteX2" fmla="*/ 11126631 w 11126631"/>
                  <a:gd name="connsiteY2" fmla="*/ 791352 h 1656800"/>
                  <a:gd name="connsiteX3" fmla="*/ 5555170 w 11126631"/>
                  <a:gd name="connsiteY3" fmla="*/ 1639299 h 1656800"/>
                  <a:gd name="connsiteX4" fmla="*/ 20779 w 11126631"/>
                  <a:gd name="connsiteY4" fmla="*/ 951990 h 1656800"/>
                  <a:gd name="connsiteX0" fmla="*/ 98 w 11105950"/>
                  <a:gd name="connsiteY0" fmla="*/ 1020663 h 1709155"/>
                  <a:gd name="connsiteX1" fmla="*/ 5410921 w 11105950"/>
                  <a:gd name="connsiteY1" fmla="*/ 24434 h 1709155"/>
                  <a:gd name="connsiteX2" fmla="*/ 11105950 w 11105950"/>
                  <a:gd name="connsiteY2" fmla="*/ 860025 h 1709155"/>
                  <a:gd name="connsiteX3" fmla="*/ 5534489 w 11105950"/>
                  <a:gd name="connsiteY3" fmla="*/ 1707972 h 1709155"/>
                  <a:gd name="connsiteX4" fmla="*/ 98 w 11105950"/>
                  <a:gd name="connsiteY4" fmla="*/ 1020663 h 1709155"/>
                  <a:gd name="connsiteX0" fmla="*/ 27558 w 11133410"/>
                  <a:gd name="connsiteY0" fmla="*/ 1027360 h 1717034"/>
                  <a:gd name="connsiteX1" fmla="*/ 5438381 w 11133410"/>
                  <a:gd name="connsiteY1" fmla="*/ 31131 h 1717034"/>
                  <a:gd name="connsiteX2" fmla="*/ 11133410 w 11133410"/>
                  <a:gd name="connsiteY2" fmla="*/ 866722 h 1717034"/>
                  <a:gd name="connsiteX3" fmla="*/ 5561949 w 11133410"/>
                  <a:gd name="connsiteY3" fmla="*/ 1714669 h 1717034"/>
                  <a:gd name="connsiteX4" fmla="*/ 27558 w 11133410"/>
                  <a:gd name="connsiteY4" fmla="*/ 1027360 h 1717034"/>
                  <a:gd name="connsiteX0" fmla="*/ 10942 w 11116794"/>
                  <a:gd name="connsiteY0" fmla="*/ 1034881 h 1728673"/>
                  <a:gd name="connsiteX1" fmla="*/ 5421765 w 11116794"/>
                  <a:gd name="connsiteY1" fmla="*/ 38652 h 1728673"/>
                  <a:gd name="connsiteX2" fmla="*/ 11116794 w 11116794"/>
                  <a:gd name="connsiteY2" fmla="*/ 874243 h 1728673"/>
                  <a:gd name="connsiteX3" fmla="*/ 5545333 w 11116794"/>
                  <a:gd name="connsiteY3" fmla="*/ 1722190 h 1728673"/>
                  <a:gd name="connsiteX4" fmla="*/ 10942 w 11116794"/>
                  <a:gd name="connsiteY4" fmla="*/ 1034881 h 1728673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601 w 11107453"/>
                  <a:gd name="connsiteY0" fmla="*/ 875692 h 1564124"/>
                  <a:gd name="connsiteX1" fmla="*/ 5054078 w 11107453"/>
                  <a:gd name="connsiteY1" fmla="*/ 27744 h 1564124"/>
                  <a:gd name="connsiteX2" fmla="*/ 11107453 w 11107453"/>
                  <a:gd name="connsiteY2" fmla="*/ 715054 h 1564124"/>
                  <a:gd name="connsiteX3" fmla="*/ 5535992 w 11107453"/>
                  <a:gd name="connsiteY3" fmla="*/ 1563001 h 1564124"/>
                  <a:gd name="connsiteX4" fmla="*/ 1601 w 11107453"/>
                  <a:gd name="connsiteY4" fmla="*/ 875692 h 1564124"/>
                  <a:gd name="connsiteX0" fmla="*/ 193 w 11106045"/>
                  <a:gd name="connsiteY0" fmla="*/ 935993 h 1624449"/>
                  <a:gd name="connsiteX1" fmla="*/ 5361589 w 11106045"/>
                  <a:gd name="connsiteY1" fmla="*/ 26262 h 1624449"/>
                  <a:gd name="connsiteX2" fmla="*/ 11106045 w 11106045"/>
                  <a:gd name="connsiteY2" fmla="*/ 775355 h 1624449"/>
                  <a:gd name="connsiteX3" fmla="*/ 5534584 w 11106045"/>
                  <a:gd name="connsiteY3" fmla="*/ 1623302 h 1624449"/>
                  <a:gd name="connsiteX4" fmla="*/ 193 w 11106045"/>
                  <a:gd name="connsiteY4" fmla="*/ 935993 h 1624449"/>
                  <a:gd name="connsiteX0" fmla="*/ 70072 w 11175924"/>
                  <a:gd name="connsiteY0" fmla="*/ 965625 h 1674478"/>
                  <a:gd name="connsiteX1" fmla="*/ 5431468 w 11175924"/>
                  <a:gd name="connsiteY1" fmla="*/ 55894 h 1674478"/>
                  <a:gd name="connsiteX2" fmla="*/ 11175924 w 11175924"/>
                  <a:gd name="connsiteY2" fmla="*/ 804987 h 1674478"/>
                  <a:gd name="connsiteX3" fmla="*/ 5604463 w 11175924"/>
                  <a:gd name="connsiteY3" fmla="*/ 1652934 h 1674478"/>
                  <a:gd name="connsiteX4" fmla="*/ 70072 w 11175924"/>
                  <a:gd name="connsiteY4" fmla="*/ 965625 h 1674478"/>
                  <a:gd name="connsiteX0" fmla="*/ 65465 w 11208387"/>
                  <a:gd name="connsiteY0" fmla="*/ 921187 h 1630931"/>
                  <a:gd name="connsiteX1" fmla="*/ 5426861 w 11208387"/>
                  <a:gd name="connsiteY1" fmla="*/ 11456 h 1630931"/>
                  <a:gd name="connsiteX2" fmla="*/ 11208387 w 11208387"/>
                  <a:gd name="connsiteY2" fmla="*/ 748192 h 1630931"/>
                  <a:gd name="connsiteX3" fmla="*/ 5599856 w 11208387"/>
                  <a:gd name="connsiteY3" fmla="*/ 1608496 h 1630931"/>
                  <a:gd name="connsiteX4" fmla="*/ 65465 w 11208387"/>
                  <a:gd name="connsiteY4" fmla="*/ 921187 h 1630931"/>
                  <a:gd name="connsiteX0" fmla="*/ 91838 w 11234760"/>
                  <a:gd name="connsiteY0" fmla="*/ 921187 h 1616978"/>
                  <a:gd name="connsiteX1" fmla="*/ 5453234 w 11234760"/>
                  <a:gd name="connsiteY1" fmla="*/ 11456 h 1616978"/>
                  <a:gd name="connsiteX2" fmla="*/ 11234760 w 11234760"/>
                  <a:gd name="connsiteY2" fmla="*/ 748192 h 1616978"/>
                  <a:gd name="connsiteX3" fmla="*/ 5626229 w 11234760"/>
                  <a:gd name="connsiteY3" fmla="*/ 1608496 h 1616978"/>
                  <a:gd name="connsiteX4" fmla="*/ 91838 w 11234760"/>
                  <a:gd name="connsiteY4" fmla="*/ 921187 h 1616978"/>
                  <a:gd name="connsiteX0" fmla="*/ 18141 w 11161063"/>
                  <a:gd name="connsiteY0" fmla="*/ 921187 h 1627157"/>
                  <a:gd name="connsiteX1" fmla="*/ 5379537 w 11161063"/>
                  <a:gd name="connsiteY1" fmla="*/ 11456 h 1627157"/>
                  <a:gd name="connsiteX2" fmla="*/ 11161063 w 11161063"/>
                  <a:gd name="connsiteY2" fmla="*/ 748192 h 1627157"/>
                  <a:gd name="connsiteX3" fmla="*/ 5552532 w 11161063"/>
                  <a:gd name="connsiteY3" fmla="*/ 1608496 h 1627157"/>
                  <a:gd name="connsiteX4" fmla="*/ 18141 w 11161063"/>
                  <a:gd name="connsiteY4" fmla="*/ 921187 h 1627157"/>
                  <a:gd name="connsiteX0" fmla="*/ 18279 w 11124130"/>
                  <a:gd name="connsiteY0" fmla="*/ 881804 h 1617320"/>
                  <a:gd name="connsiteX1" fmla="*/ 5342604 w 11124130"/>
                  <a:gd name="connsiteY1" fmla="*/ 9144 h 1617320"/>
                  <a:gd name="connsiteX2" fmla="*/ 11124130 w 11124130"/>
                  <a:gd name="connsiteY2" fmla="*/ 745880 h 1617320"/>
                  <a:gd name="connsiteX3" fmla="*/ 5515599 w 11124130"/>
                  <a:gd name="connsiteY3" fmla="*/ 1606184 h 1617320"/>
                  <a:gd name="connsiteX4" fmla="*/ 18279 w 11124130"/>
                  <a:gd name="connsiteY4" fmla="*/ 881804 h 1617320"/>
                  <a:gd name="connsiteX0" fmla="*/ 177 w 11106028"/>
                  <a:gd name="connsiteY0" fmla="*/ 885630 h 1687136"/>
                  <a:gd name="connsiteX1" fmla="*/ 5324502 w 11106028"/>
                  <a:gd name="connsiteY1" fmla="*/ 12970 h 1687136"/>
                  <a:gd name="connsiteX2" fmla="*/ 11106028 w 11106028"/>
                  <a:gd name="connsiteY2" fmla="*/ 749706 h 1687136"/>
                  <a:gd name="connsiteX3" fmla="*/ 5497497 w 11106028"/>
                  <a:gd name="connsiteY3" fmla="*/ 1610010 h 1687136"/>
                  <a:gd name="connsiteX4" fmla="*/ 177 w 11106028"/>
                  <a:gd name="connsiteY4" fmla="*/ 885630 h 1687136"/>
                  <a:gd name="connsiteX0" fmla="*/ 172 w 11204878"/>
                  <a:gd name="connsiteY0" fmla="*/ 821300 h 1682598"/>
                  <a:gd name="connsiteX1" fmla="*/ 5423352 w 11204878"/>
                  <a:gd name="connsiteY1" fmla="*/ 47494 h 1682598"/>
                  <a:gd name="connsiteX2" fmla="*/ 11204878 w 11204878"/>
                  <a:gd name="connsiteY2" fmla="*/ 784230 h 1682598"/>
                  <a:gd name="connsiteX3" fmla="*/ 5596347 w 11204878"/>
                  <a:gd name="connsiteY3" fmla="*/ 1644534 h 1682598"/>
                  <a:gd name="connsiteX4" fmla="*/ 172 w 11204878"/>
                  <a:gd name="connsiteY4" fmla="*/ 821300 h 1682598"/>
                  <a:gd name="connsiteX0" fmla="*/ 1728 w 11206434"/>
                  <a:gd name="connsiteY0" fmla="*/ 777088 h 1601641"/>
                  <a:gd name="connsiteX1" fmla="*/ 5424908 w 11206434"/>
                  <a:gd name="connsiteY1" fmla="*/ 3282 h 1601641"/>
                  <a:gd name="connsiteX2" fmla="*/ 11206434 w 11206434"/>
                  <a:gd name="connsiteY2" fmla="*/ 740018 h 1601641"/>
                  <a:gd name="connsiteX3" fmla="*/ 5597903 w 11206434"/>
                  <a:gd name="connsiteY3" fmla="*/ 1600322 h 1601641"/>
                  <a:gd name="connsiteX4" fmla="*/ 1728 w 11206434"/>
                  <a:gd name="connsiteY4" fmla="*/ 777088 h 1601641"/>
                  <a:gd name="connsiteX0" fmla="*/ 1752 w 11144674"/>
                  <a:gd name="connsiteY0" fmla="*/ 741435 h 1601739"/>
                  <a:gd name="connsiteX1" fmla="*/ 5363148 w 11144674"/>
                  <a:gd name="connsiteY1" fmla="*/ 4699 h 1601739"/>
                  <a:gd name="connsiteX2" fmla="*/ 11144674 w 11144674"/>
                  <a:gd name="connsiteY2" fmla="*/ 741435 h 1601739"/>
                  <a:gd name="connsiteX3" fmla="*/ 5536143 w 11144674"/>
                  <a:gd name="connsiteY3" fmla="*/ 1601739 h 1601739"/>
                  <a:gd name="connsiteX4" fmla="*/ 1752 w 11144674"/>
                  <a:gd name="connsiteY4" fmla="*/ 741435 h 1601739"/>
                  <a:gd name="connsiteX0" fmla="*/ 1262 w 11144184"/>
                  <a:gd name="connsiteY0" fmla="*/ 741435 h 1601739"/>
                  <a:gd name="connsiteX1" fmla="*/ 5362658 w 11144184"/>
                  <a:gd name="connsiteY1" fmla="*/ 4699 h 1601739"/>
                  <a:gd name="connsiteX2" fmla="*/ 11144184 w 11144184"/>
                  <a:gd name="connsiteY2" fmla="*/ 741435 h 1601739"/>
                  <a:gd name="connsiteX3" fmla="*/ 5535653 w 11144184"/>
                  <a:gd name="connsiteY3" fmla="*/ 1601739 h 1601739"/>
                  <a:gd name="connsiteX4" fmla="*/ 1262 w 11144184"/>
                  <a:gd name="connsiteY4" fmla="*/ 741435 h 1601739"/>
                  <a:gd name="connsiteX0" fmla="*/ 1250 w 11181242"/>
                  <a:gd name="connsiteY0" fmla="*/ 803213 h 1605189"/>
                  <a:gd name="connsiteX1" fmla="*/ 5399716 w 11181242"/>
                  <a:gd name="connsiteY1" fmla="*/ 4693 h 1605189"/>
                  <a:gd name="connsiteX2" fmla="*/ 11181242 w 11181242"/>
                  <a:gd name="connsiteY2" fmla="*/ 741429 h 1605189"/>
                  <a:gd name="connsiteX3" fmla="*/ 5572711 w 11181242"/>
                  <a:gd name="connsiteY3" fmla="*/ 1601733 h 1605189"/>
                  <a:gd name="connsiteX4" fmla="*/ 1250 w 11181242"/>
                  <a:gd name="connsiteY4" fmla="*/ 803213 h 1605189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1737 w 11181729"/>
                  <a:gd name="connsiteY0" fmla="*/ 811978 h 1633006"/>
                  <a:gd name="connsiteX1" fmla="*/ 5400203 w 11181729"/>
                  <a:gd name="connsiteY1" fmla="*/ 13458 h 1633006"/>
                  <a:gd name="connsiteX2" fmla="*/ 11181729 w 11181729"/>
                  <a:gd name="connsiteY2" fmla="*/ 750194 h 1633006"/>
                  <a:gd name="connsiteX3" fmla="*/ 5573198 w 11181729"/>
                  <a:gd name="connsiteY3" fmla="*/ 1610498 h 1633006"/>
                  <a:gd name="connsiteX4" fmla="*/ 1737 w 11181729"/>
                  <a:gd name="connsiteY4" fmla="*/ 811978 h 1633006"/>
                  <a:gd name="connsiteX0" fmla="*/ 23183 w 11203175"/>
                  <a:gd name="connsiteY0" fmla="*/ 799117 h 1603534"/>
                  <a:gd name="connsiteX1" fmla="*/ 5421649 w 11203175"/>
                  <a:gd name="connsiteY1" fmla="*/ 597 h 1603534"/>
                  <a:gd name="connsiteX2" fmla="*/ 11203175 w 11203175"/>
                  <a:gd name="connsiteY2" fmla="*/ 737333 h 1603534"/>
                  <a:gd name="connsiteX3" fmla="*/ 5594644 w 11203175"/>
                  <a:gd name="connsiteY3" fmla="*/ 1597637 h 1603534"/>
                  <a:gd name="connsiteX4" fmla="*/ 23183 w 11203175"/>
                  <a:gd name="connsiteY4" fmla="*/ 799117 h 1603534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0089 h 1604506"/>
                  <a:gd name="connsiteX1" fmla="*/ 5421649 w 11203175"/>
                  <a:gd name="connsiteY1" fmla="*/ 1569 h 1604506"/>
                  <a:gd name="connsiteX2" fmla="*/ 11203175 w 11203175"/>
                  <a:gd name="connsiteY2" fmla="*/ 738305 h 1604506"/>
                  <a:gd name="connsiteX3" fmla="*/ 5594644 w 11203175"/>
                  <a:gd name="connsiteY3" fmla="*/ 1598609 h 1604506"/>
                  <a:gd name="connsiteX4" fmla="*/ 23183 w 11203175"/>
                  <a:gd name="connsiteY4" fmla="*/ 800089 h 1604506"/>
                  <a:gd name="connsiteX0" fmla="*/ 23183 w 11203175"/>
                  <a:gd name="connsiteY0" fmla="*/ 803223 h 1607640"/>
                  <a:gd name="connsiteX1" fmla="*/ 5421649 w 11203175"/>
                  <a:gd name="connsiteY1" fmla="*/ 4703 h 1607640"/>
                  <a:gd name="connsiteX2" fmla="*/ 11203175 w 11203175"/>
                  <a:gd name="connsiteY2" fmla="*/ 741439 h 1607640"/>
                  <a:gd name="connsiteX3" fmla="*/ 5594644 w 11203175"/>
                  <a:gd name="connsiteY3" fmla="*/ 1601743 h 1607640"/>
                  <a:gd name="connsiteX4" fmla="*/ 23183 w 11203175"/>
                  <a:gd name="connsiteY4" fmla="*/ 803223 h 1607640"/>
                  <a:gd name="connsiteX0" fmla="*/ 23183 w 11203175"/>
                  <a:gd name="connsiteY0" fmla="*/ 801476 h 1605893"/>
                  <a:gd name="connsiteX1" fmla="*/ 5421649 w 11203175"/>
                  <a:gd name="connsiteY1" fmla="*/ 2956 h 1605893"/>
                  <a:gd name="connsiteX2" fmla="*/ 11203175 w 11203175"/>
                  <a:gd name="connsiteY2" fmla="*/ 739692 h 1605893"/>
                  <a:gd name="connsiteX3" fmla="*/ 5594644 w 11203175"/>
                  <a:gd name="connsiteY3" fmla="*/ 1599996 h 1605893"/>
                  <a:gd name="connsiteX4" fmla="*/ 23183 w 11203175"/>
                  <a:gd name="connsiteY4" fmla="*/ 801476 h 1605893"/>
                  <a:gd name="connsiteX0" fmla="*/ 2400 w 11182392"/>
                  <a:gd name="connsiteY0" fmla="*/ 798526 h 1597190"/>
                  <a:gd name="connsiteX1" fmla="*/ 4918952 w 11182392"/>
                  <a:gd name="connsiteY1" fmla="*/ 6 h 1597190"/>
                  <a:gd name="connsiteX2" fmla="*/ 11182392 w 11182392"/>
                  <a:gd name="connsiteY2" fmla="*/ 736742 h 1597190"/>
                  <a:gd name="connsiteX3" fmla="*/ 5573861 w 11182392"/>
                  <a:gd name="connsiteY3" fmla="*/ 1597046 h 1597190"/>
                  <a:gd name="connsiteX4" fmla="*/ 2400 w 11182392"/>
                  <a:gd name="connsiteY4" fmla="*/ 798526 h 1597190"/>
                  <a:gd name="connsiteX0" fmla="*/ 2400 w 11182392"/>
                  <a:gd name="connsiteY0" fmla="*/ 894470 h 1693134"/>
                  <a:gd name="connsiteX1" fmla="*/ 4918952 w 11182392"/>
                  <a:gd name="connsiteY1" fmla="*/ 95950 h 1693134"/>
                  <a:gd name="connsiteX2" fmla="*/ 5588476 w 11182392"/>
                  <a:gd name="connsiteY2" fmla="*/ 96026 h 1693134"/>
                  <a:gd name="connsiteX3" fmla="*/ 11182392 w 11182392"/>
                  <a:gd name="connsiteY3" fmla="*/ 832686 h 1693134"/>
                  <a:gd name="connsiteX4" fmla="*/ 5573861 w 11182392"/>
                  <a:gd name="connsiteY4" fmla="*/ 1692990 h 1693134"/>
                  <a:gd name="connsiteX5" fmla="*/ 2400 w 11182392"/>
                  <a:gd name="connsiteY5" fmla="*/ 894470 h 1693134"/>
                  <a:gd name="connsiteX0" fmla="*/ 4 w 11179996"/>
                  <a:gd name="connsiteY0" fmla="*/ 894470 h 1680780"/>
                  <a:gd name="connsiteX1" fmla="*/ 4916556 w 11179996"/>
                  <a:gd name="connsiteY1" fmla="*/ 95950 h 1680780"/>
                  <a:gd name="connsiteX2" fmla="*/ 5586080 w 11179996"/>
                  <a:gd name="connsiteY2" fmla="*/ 96026 h 1680780"/>
                  <a:gd name="connsiteX3" fmla="*/ 11179996 w 11179996"/>
                  <a:gd name="connsiteY3" fmla="*/ 832686 h 1680780"/>
                  <a:gd name="connsiteX4" fmla="*/ 4941270 w 11179996"/>
                  <a:gd name="connsiteY4" fmla="*/ 1680633 h 1680780"/>
                  <a:gd name="connsiteX5" fmla="*/ 4 w 11179996"/>
                  <a:gd name="connsiteY5" fmla="*/ 894470 h 1680780"/>
                  <a:gd name="connsiteX0" fmla="*/ 4 w 11180021"/>
                  <a:gd name="connsiteY0" fmla="*/ 894470 h 1781118"/>
                  <a:gd name="connsiteX1" fmla="*/ 4916556 w 11180021"/>
                  <a:gd name="connsiteY1" fmla="*/ 95950 h 1781118"/>
                  <a:gd name="connsiteX2" fmla="*/ 5586080 w 11180021"/>
                  <a:gd name="connsiteY2" fmla="*/ 96026 h 1781118"/>
                  <a:gd name="connsiteX3" fmla="*/ 11179996 w 11180021"/>
                  <a:gd name="connsiteY3" fmla="*/ 832686 h 1781118"/>
                  <a:gd name="connsiteX4" fmla="*/ 5511940 w 11180021"/>
                  <a:gd name="connsiteY4" fmla="*/ 1677691 h 1781118"/>
                  <a:gd name="connsiteX5" fmla="*/ 4941270 w 11180021"/>
                  <a:gd name="connsiteY5" fmla="*/ 1680633 h 1781118"/>
                  <a:gd name="connsiteX6" fmla="*/ 4 w 11180021"/>
                  <a:gd name="connsiteY6" fmla="*/ 894470 h 1781118"/>
                  <a:gd name="connsiteX0" fmla="*/ 4 w 11180021"/>
                  <a:gd name="connsiteY0" fmla="*/ 894470 h 1755894"/>
                  <a:gd name="connsiteX1" fmla="*/ 4916556 w 11180021"/>
                  <a:gd name="connsiteY1" fmla="*/ 95950 h 1755894"/>
                  <a:gd name="connsiteX2" fmla="*/ 5586080 w 11180021"/>
                  <a:gd name="connsiteY2" fmla="*/ 96026 h 1755894"/>
                  <a:gd name="connsiteX3" fmla="*/ 11179996 w 11180021"/>
                  <a:gd name="connsiteY3" fmla="*/ 832686 h 1755894"/>
                  <a:gd name="connsiteX4" fmla="*/ 5771431 w 11180021"/>
                  <a:gd name="connsiteY4" fmla="*/ 1628264 h 1755894"/>
                  <a:gd name="connsiteX5" fmla="*/ 4941270 w 11180021"/>
                  <a:gd name="connsiteY5" fmla="*/ 1680633 h 1755894"/>
                  <a:gd name="connsiteX6" fmla="*/ 4 w 11180021"/>
                  <a:gd name="connsiteY6" fmla="*/ 894470 h 1755894"/>
                  <a:gd name="connsiteX0" fmla="*/ 5329 w 11185346"/>
                  <a:gd name="connsiteY0" fmla="*/ 894470 h 1755894"/>
                  <a:gd name="connsiteX1" fmla="*/ 4921881 w 11185346"/>
                  <a:gd name="connsiteY1" fmla="*/ 95950 h 1755894"/>
                  <a:gd name="connsiteX2" fmla="*/ 5591405 w 11185346"/>
                  <a:gd name="connsiteY2" fmla="*/ 96026 h 1755894"/>
                  <a:gd name="connsiteX3" fmla="*/ 11185321 w 11185346"/>
                  <a:gd name="connsiteY3" fmla="*/ 832686 h 1755894"/>
                  <a:gd name="connsiteX4" fmla="*/ 5776756 w 11185346"/>
                  <a:gd name="connsiteY4" fmla="*/ 1628264 h 1755894"/>
                  <a:gd name="connsiteX5" fmla="*/ 4946595 w 11185346"/>
                  <a:gd name="connsiteY5" fmla="*/ 1680633 h 1755894"/>
                  <a:gd name="connsiteX6" fmla="*/ 5329 w 11185346"/>
                  <a:gd name="connsiteY6" fmla="*/ 894470 h 1755894"/>
                  <a:gd name="connsiteX0" fmla="*/ 5329 w 11185346"/>
                  <a:gd name="connsiteY0" fmla="*/ 829592 h 1691016"/>
                  <a:gd name="connsiteX1" fmla="*/ 4921881 w 11185346"/>
                  <a:gd name="connsiteY1" fmla="*/ 31072 h 1691016"/>
                  <a:gd name="connsiteX2" fmla="*/ 5591405 w 11185346"/>
                  <a:gd name="connsiteY2" fmla="*/ 31148 h 1691016"/>
                  <a:gd name="connsiteX3" fmla="*/ 11185321 w 11185346"/>
                  <a:gd name="connsiteY3" fmla="*/ 767808 h 1691016"/>
                  <a:gd name="connsiteX4" fmla="*/ 5776756 w 11185346"/>
                  <a:gd name="connsiteY4" fmla="*/ 1563386 h 1691016"/>
                  <a:gd name="connsiteX5" fmla="*/ 4946595 w 11185346"/>
                  <a:gd name="connsiteY5" fmla="*/ 1615755 h 1691016"/>
                  <a:gd name="connsiteX6" fmla="*/ 5329 w 11185346"/>
                  <a:gd name="connsiteY6" fmla="*/ 829592 h 1691016"/>
                  <a:gd name="connsiteX0" fmla="*/ 4835 w 11184854"/>
                  <a:gd name="connsiteY0" fmla="*/ 847871 h 1709295"/>
                  <a:gd name="connsiteX1" fmla="*/ 4921387 w 11184854"/>
                  <a:gd name="connsiteY1" fmla="*/ 49351 h 1709295"/>
                  <a:gd name="connsiteX2" fmla="*/ 5924543 w 11184854"/>
                  <a:gd name="connsiteY2" fmla="*/ 0 h 1709295"/>
                  <a:gd name="connsiteX3" fmla="*/ 11184827 w 11184854"/>
                  <a:gd name="connsiteY3" fmla="*/ 786087 h 1709295"/>
                  <a:gd name="connsiteX4" fmla="*/ 5776262 w 11184854"/>
                  <a:gd name="connsiteY4" fmla="*/ 1581665 h 1709295"/>
                  <a:gd name="connsiteX5" fmla="*/ 4946101 w 11184854"/>
                  <a:gd name="connsiteY5" fmla="*/ 1634034 h 1709295"/>
                  <a:gd name="connsiteX6" fmla="*/ 4835 w 11184854"/>
                  <a:gd name="connsiteY6" fmla="*/ 847871 h 1709295"/>
                  <a:gd name="connsiteX0" fmla="*/ 4893 w 11184914"/>
                  <a:gd name="connsiteY0" fmla="*/ 847871 h 1709295"/>
                  <a:gd name="connsiteX1" fmla="*/ 4921445 w 11184914"/>
                  <a:gd name="connsiteY1" fmla="*/ 49351 h 1709295"/>
                  <a:gd name="connsiteX2" fmla="*/ 6233520 w 11184914"/>
                  <a:gd name="connsiteY2" fmla="*/ 0 h 1709295"/>
                  <a:gd name="connsiteX3" fmla="*/ 11184885 w 11184914"/>
                  <a:gd name="connsiteY3" fmla="*/ 786087 h 1709295"/>
                  <a:gd name="connsiteX4" fmla="*/ 5776320 w 11184914"/>
                  <a:gd name="connsiteY4" fmla="*/ 1581665 h 1709295"/>
                  <a:gd name="connsiteX5" fmla="*/ 4946159 w 11184914"/>
                  <a:gd name="connsiteY5" fmla="*/ 1634034 h 1709295"/>
                  <a:gd name="connsiteX6" fmla="*/ 4893 w 11184914"/>
                  <a:gd name="connsiteY6" fmla="*/ 847871 h 1709295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734008"/>
                  <a:gd name="connsiteX1" fmla="*/ 4921477 w 11184947"/>
                  <a:gd name="connsiteY1" fmla="*/ 74064 h 1734008"/>
                  <a:gd name="connsiteX2" fmla="*/ 6394190 w 11184947"/>
                  <a:gd name="connsiteY2" fmla="*/ 0 h 1734008"/>
                  <a:gd name="connsiteX3" fmla="*/ 11184917 w 11184947"/>
                  <a:gd name="connsiteY3" fmla="*/ 810800 h 1734008"/>
                  <a:gd name="connsiteX4" fmla="*/ 5776352 w 11184947"/>
                  <a:gd name="connsiteY4" fmla="*/ 1606378 h 1734008"/>
                  <a:gd name="connsiteX5" fmla="*/ 4946191 w 11184947"/>
                  <a:gd name="connsiteY5" fmla="*/ 1658747 h 1734008"/>
                  <a:gd name="connsiteX6" fmla="*/ 4925 w 11184947"/>
                  <a:gd name="connsiteY6" fmla="*/ 872584 h 1734008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81243"/>
                  <a:gd name="connsiteX1" fmla="*/ 4921477 w 11184947"/>
                  <a:gd name="connsiteY1" fmla="*/ 74064 h 1881243"/>
                  <a:gd name="connsiteX2" fmla="*/ 6394190 w 11184947"/>
                  <a:gd name="connsiteY2" fmla="*/ 0 h 1881243"/>
                  <a:gd name="connsiteX3" fmla="*/ 11184917 w 11184947"/>
                  <a:gd name="connsiteY3" fmla="*/ 810800 h 1881243"/>
                  <a:gd name="connsiteX4" fmla="*/ 5776352 w 11184947"/>
                  <a:gd name="connsiteY4" fmla="*/ 1606378 h 1881243"/>
                  <a:gd name="connsiteX5" fmla="*/ 4946191 w 11184947"/>
                  <a:gd name="connsiteY5" fmla="*/ 1658747 h 1881243"/>
                  <a:gd name="connsiteX6" fmla="*/ 4925 w 11184947"/>
                  <a:gd name="connsiteY6" fmla="*/ 872584 h 1881243"/>
                  <a:gd name="connsiteX0" fmla="*/ 4925 w 11184947"/>
                  <a:gd name="connsiteY0" fmla="*/ 872584 h 1816400"/>
                  <a:gd name="connsiteX1" fmla="*/ 4921477 w 11184947"/>
                  <a:gd name="connsiteY1" fmla="*/ 74064 h 1816400"/>
                  <a:gd name="connsiteX2" fmla="*/ 6394190 w 11184947"/>
                  <a:gd name="connsiteY2" fmla="*/ 0 h 1816400"/>
                  <a:gd name="connsiteX3" fmla="*/ 11184917 w 11184947"/>
                  <a:gd name="connsiteY3" fmla="*/ 810800 h 1816400"/>
                  <a:gd name="connsiteX4" fmla="*/ 6628968 w 11184947"/>
                  <a:gd name="connsiteY4" fmla="*/ 1507524 h 1816400"/>
                  <a:gd name="connsiteX5" fmla="*/ 4946191 w 11184947"/>
                  <a:gd name="connsiteY5" fmla="*/ 1658747 h 1816400"/>
                  <a:gd name="connsiteX6" fmla="*/ 4925 w 11184947"/>
                  <a:gd name="connsiteY6" fmla="*/ 872584 h 1816400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47"/>
                  <a:gd name="connsiteY0" fmla="*/ 872584 h 1692951"/>
                  <a:gd name="connsiteX1" fmla="*/ 4921477 w 11184947"/>
                  <a:gd name="connsiteY1" fmla="*/ 74064 h 1692951"/>
                  <a:gd name="connsiteX2" fmla="*/ 6394190 w 11184947"/>
                  <a:gd name="connsiteY2" fmla="*/ 0 h 1692951"/>
                  <a:gd name="connsiteX3" fmla="*/ 11184917 w 11184947"/>
                  <a:gd name="connsiteY3" fmla="*/ 810800 h 1692951"/>
                  <a:gd name="connsiteX4" fmla="*/ 6628968 w 11184947"/>
                  <a:gd name="connsiteY4" fmla="*/ 1507524 h 1692951"/>
                  <a:gd name="connsiteX5" fmla="*/ 4946191 w 11184947"/>
                  <a:gd name="connsiteY5" fmla="*/ 1658747 h 1692951"/>
                  <a:gd name="connsiteX6" fmla="*/ 4925 w 11184947"/>
                  <a:gd name="connsiteY6" fmla="*/ 872584 h 1692951"/>
                  <a:gd name="connsiteX0" fmla="*/ 4925 w 11184917"/>
                  <a:gd name="connsiteY0" fmla="*/ 872584 h 1692951"/>
                  <a:gd name="connsiteX1" fmla="*/ 4921477 w 11184917"/>
                  <a:gd name="connsiteY1" fmla="*/ 74064 h 1692951"/>
                  <a:gd name="connsiteX2" fmla="*/ 6394190 w 11184917"/>
                  <a:gd name="connsiteY2" fmla="*/ 0 h 1692951"/>
                  <a:gd name="connsiteX3" fmla="*/ 11184917 w 11184917"/>
                  <a:gd name="connsiteY3" fmla="*/ 810800 h 1692951"/>
                  <a:gd name="connsiteX4" fmla="*/ 6628968 w 11184917"/>
                  <a:gd name="connsiteY4" fmla="*/ 1507524 h 1692951"/>
                  <a:gd name="connsiteX5" fmla="*/ 4946191 w 11184917"/>
                  <a:gd name="connsiteY5" fmla="*/ 1658747 h 1692951"/>
                  <a:gd name="connsiteX6" fmla="*/ 4925 w 11184917"/>
                  <a:gd name="connsiteY6" fmla="*/ 872584 h 1692951"/>
                  <a:gd name="connsiteX0" fmla="*/ 4925 w 11184950"/>
                  <a:gd name="connsiteY0" fmla="*/ 872584 h 1692951"/>
                  <a:gd name="connsiteX1" fmla="*/ 4921477 w 11184950"/>
                  <a:gd name="connsiteY1" fmla="*/ 74064 h 1692951"/>
                  <a:gd name="connsiteX2" fmla="*/ 6394190 w 11184950"/>
                  <a:gd name="connsiteY2" fmla="*/ 0 h 1692951"/>
                  <a:gd name="connsiteX3" fmla="*/ 11184917 w 11184950"/>
                  <a:gd name="connsiteY3" fmla="*/ 810800 h 1692951"/>
                  <a:gd name="connsiteX4" fmla="*/ 6628968 w 11184950"/>
                  <a:gd name="connsiteY4" fmla="*/ 1507524 h 1692951"/>
                  <a:gd name="connsiteX5" fmla="*/ 4946191 w 11184950"/>
                  <a:gd name="connsiteY5" fmla="*/ 1658747 h 1692951"/>
                  <a:gd name="connsiteX6" fmla="*/ 4925 w 11184950"/>
                  <a:gd name="connsiteY6" fmla="*/ 872584 h 1692951"/>
                  <a:gd name="connsiteX0" fmla="*/ 1631 w 11181656"/>
                  <a:gd name="connsiteY0" fmla="*/ 872584 h 1828582"/>
                  <a:gd name="connsiteX1" fmla="*/ 4918183 w 11181656"/>
                  <a:gd name="connsiteY1" fmla="*/ 74064 h 1828582"/>
                  <a:gd name="connsiteX2" fmla="*/ 6390896 w 11181656"/>
                  <a:gd name="connsiteY2" fmla="*/ 0 h 1828582"/>
                  <a:gd name="connsiteX3" fmla="*/ 11181623 w 11181656"/>
                  <a:gd name="connsiteY3" fmla="*/ 810800 h 1828582"/>
                  <a:gd name="connsiteX4" fmla="*/ 6625674 w 11181656"/>
                  <a:gd name="connsiteY4" fmla="*/ 1507524 h 1828582"/>
                  <a:gd name="connsiteX5" fmla="*/ 4399199 w 11181656"/>
                  <a:gd name="connsiteY5" fmla="*/ 1807028 h 1828582"/>
                  <a:gd name="connsiteX6" fmla="*/ 1631 w 11181656"/>
                  <a:gd name="connsiteY6" fmla="*/ 872584 h 1828582"/>
                  <a:gd name="connsiteX0" fmla="*/ 20205 w 11200230"/>
                  <a:gd name="connsiteY0" fmla="*/ 872584 h 1828582"/>
                  <a:gd name="connsiteX1" fmla="*/ 4936757 w 11200230"/>
                  <a:gd name="connsiteY1" fmla="*/ 74064 h 1828582"/>
                  <a:gd name="connsiteX2" fmla="*/ 6409470 w 11200230"/>
                  <a:gd name="connsiteY2" fmla="*/ 0 h 1828582"/>
                  <a:gd name="connsiteX3" fmla="*/ 11200197 w 11200230"/>
                  <a:gd name="connsiteY3" fmla="*/ 810800 h 1828582"/>
                  <a:gd name="connsiteX4" fmla="*/ 6644248 w 11200230"/>
                  <a:gd name="connsiteY4" fmla="*/ 1507524 h 1828582"/>
                  <a:gd name="connsiteX5" fmla="*/ 4417773 w 11200230"/>
                  <a:gd name="connsiteY5" fmla="*/ 1807028 h 1828582"/>
                  <a:gd name="connsiteX6" fmla="*/ 20205 w 11200230"/>
                  <a:gd name="connsiteY6" fmla="*/ 872584 h 1828582"/>
                  <a:gd name="connsiteX0" fmla="*/ 3929 w 11183954"/>
                  <a:gd name="connsiteY0" fmla="*/ 872584 h 1828582"/>
                  <a:gd name="connsiteX1" fmla="*/ 4920481 w 11183954"/>
                  <a:gd name="connsiteY1" fmla="*/ 74064 h 1828582"/>
                  <a:gd name="connsiteX2" fmla="*/ 6393194 w 11183954"/>
                  <a:gd name="connsiteY2" fmla="*/ 0 h 1828582"/>
                  <a:gd name="connsiteX3" fmla="*/ 11183921 w 11183954"/>
                  <a:gd name="connsiteY3" fmla="*/ 810800 h 1828582"/>
                  <a:gd name="connsiteX4" fmla="*/ 6627972 w 11183954"/>
                  <a:gd name="connsiteY4" fmla="*/ 1507524 h 1828582"/>
                  <a:gd name="connsiteX5" fmla="*/ 4401497 w 11183954"/>
                  <a:gd name="connsiteY5" fmla="*/ 1807028 h 1828582"/>
                  <a:gd name="connsiteX6" fmla="*/ 3929 w 11183954"/>
                  <a:gd name="connsiteY6" fmla="*/ 872584 h 1828582"/>
                  <a:gd name="connsiteX0" fmla="*/ 3363 w 11183388"/>
                  <a:gd name="connsiteY0" fmla="*/ 872584 h 1651495"/>
                  <a:gd name="connsiteX1" fmla="*/ 4919915 w 11183388"/>
                  <a:gd name="connsiteY1" fmla="*/ 74064 h 1651495"/>
                  <a:gd name="connsiteX2" fmla="*/ 6392628 w 11183388"/>
                  <a:gd name="connsiteY2" fmla="*/ 0 h 1651495"/>
                  <a:gd name="connsiteX3" fmla="*/ 11183355 w 11183388"/>
                  <a:gd name="connsiteY3" fmla="*/ 810800 h 1651495"/>
                  <a:gd name="connsiteX4" fmla="*/ 6627406 w 11183388"/>
                  <a:gd name="connsiteY4" fmla="*/ 1507524 h 1651495"/>
                  <a:gd name="connsiteX5" fmla="*/ 4190866 w 11183388"/>
                  <a:gd name="connsiteY5" fmla="*/ 1609320 h 1651495"/>
                  <a:gd name="connsiteX6" fmla="*/ 3363 w 11183388"/>
                  <a:gd name="connsiteY6" fmla="*/ 872584 h 1651495"/>
                  <a:gd name="connsiteX0" fmla="*/ 3302 w 11183327"/>
                  <a:gd name="connsiteY0" fmla="*/ 872584 h 1689517"/>
                  <a:gd name="connsiteX1" fmla="*/ 4919854 w 11183327"/>
                  <a:gd name="connsiteY1" fmla="*/ 74064 h 1689517"/>
                  <a:gd name="connsiteX2" fmla="*/ 6392567 w 11183327"/>
                  <a:gd name="connsiteY2" fmla="*/ 0 h 1689517"/>
                  <a:gd name="connsiteX3" fmla="*/ 11183294 w 11183327"/>
                  <a:gd name="connsiteY3" fmla="*/ 810800 h 1689517"/>
                  <a:gd name="connsiteX4" fmla="*/ 6627345 w 11183327"/>
                  <a:gd name="connsiteY4" fmla="*/ 1507524 h 1689517"/>
                  <a:gd name="connsiteX5" fmla="*/ 4190805 w 11183327"/>
                  <a:gd name="connsiteY5" fmla="*/ 1609320 h 1689517"/>
                  <a:gd name="connsiteX6" fmla="*/ 3302 w 11183327"/>
                  <a:gd name="connsiteY6" fmla="*/ 872584 h 1689517"/>
                  <a:gd name="connsiteX0" fmla="*/ 3345 w 11183369"/>
                  <a:gd name="connsiteY0" fmla="*/ 872584 h 1633761"/>
                  <a:gd name="connsiteX1" fmla="*/ 4919897 w 11183369"/>
                  <a:gd name="connsiteY1" fmla="*/ 74064 h 1633761"/>
                  <a:gd name="connsiteX2" fmla="*/ 6392610 w 11183369"/>
                  <a:gd name="connsiteY2" fmla="*/ 0 h 1633761"/>
                  <a:gd name="connsiteX3" fmla="*/ 11183337 w 11183369"/>
                  <a:gd name="connsiteY3" fmla="*/ 810800 h 1633761"/>
                  <a:gd name="connsiteX4" fmla="*/ 6528534 w 11183369"/>
                  <a:gd name="connsiteY4" fmla="*/ 1421027 h 1633761"/>
                  <a:gd name="connsiteX5" fmla="*/ 4190848 w 11183369"/>
                  <a:gd name="connsiteY5" fmla="*/ 1609320 h 1633761"/>
                  <a:gd name="connsiteX6" fmla="*/ 3345 w 11183369"/>
                  <a:gd name="connsiteY6" fmla="*/ 872584 h 1633761"/>
                  <a:gd name="connsiteX0" fmla="*/ 3345 w 11183368"/>
                  <a:gd name="connsiteY0" fmla="*/ 872584 h 1633761"/>
                  <a:gd name="connsiteX1" fmla="*/ 4919897 w 11183368"/>
                  <a:gd name="connsiteY1" fmla="*/ 74064 h 1633761"/>
                  <a:gd name="connsiteX2" fmla="*/ 6392610 w 11183368"/>
                  <a:gd name="connsiteY2" fmla="*/ 0 h 1633761"/>
                  <a:gd name="connsiteX3" fmla="*/ 11183337 w 11183368"/>
                  <a:gd name="connsiteY3" fmla="*/ 810800 h 1633761"/>
                  <a:gd name="connsiteX4" fmla="*/ 6528534 w 11183368"/>
                  <a:gd name="connsiteY4" fmla="*/ 1421027 h 1633761"/>
                  <a:gd name="connsiteX5" fmla="*/ 4190848 w 11183368"/>
                  <a:gd name="connsiteY5" fmla="*/ 1609320 h 1633761"/>
                  <a:gd name="connsiteX6" fmla="*/ 3345 w 11183368"/>
                  <a:gd name="connsiteY6" fmla="*/ 872584 h 1633761"/>
                  <a:gd name="connsiteX0" fmla="*/ 3345 w 11183368"/>
                  <a:gd name="connsiteY0" fmla="*/ 872584 h 1649694"/>
                  <a:gd name="connsiteX1" fmla="*/ 4919897 w 11183368"/>
                  <a:gd name="connsiteY1" fmla="*/ 74064 h 1649694"/>
                  <a:gd name="connsiteX2" fmla="*/ 6392610 w 11183368"/>
                  <a:gd name="connsiteY2" fmla="*/ 0 h 1649694"/>
                  <a:gd name="connsiteX3" fmla="*/ 11183337 w 11183368"/>
                  <a:gd name="connsiteY3" fmla="*/ 810800 h 1649694"/>
                  <a:gd name="connsiteX4" fmla="*/ 6528534 w 11183368"/>
                  <a:gd name="connsiteY4" fmla="*/ 1421027 h 1649694"/>
                  <a:gd name="connsiteX5" fmla="*/ 4190848 w 11183368"/>
                  <a:gd name="connsiteY5" fmla="*/ 1609320 h 1649694"/>
                  <a:gd name="connsiteX6" fmla="*/ 3345 w 11183368"/>
                  <a:gd name="connsiteY6" fmla="*/ 872584 h 1649694"/>
                  <a:gd name="connsiteX0" fmla="*/ 3378 w 11146331"/>
                  <a:gd name="connsiteY0" fmla="*/ 860228 h 1650600"/>
                  <a:gd name="connsiteX1" fmla="*/ 4882860 w 11146331"/>
                  <a:gd name="connsiteY1" fmla="*/ 74064 h 1650600"/>
                  <a:gd name="connsiteX2" fmla="*/ 6355573 w 11146331"/>
                  <a:gd name="connsiteY2" fmla="*/ 0 h 1650600"/>
                  <a:gd name="connsiteX3" fmla="*/ 11146300 w 11146331"/>
                  <a:gd name="connsiteY3" fmla="*/ 810800 h 1650600"/>
                  <a:gd name="connsiteX4" fmla="*/ 6491497 w 11146331"/>
                  <a:gd name="connsiteY4" fmla="*/ 1421027 h 1650600"/>
                  <a:gd name="connsiteX5" fmla="*/ 4153811 w 11146331"/>
                  <a:gd name="connsiteY5" fmla="*/ 1609320 h 1650600"/>
                  <a:gd name="connsiteX6" fmla="*/ 3378 w 11146331"/>
                  <a:gd name="connsiteY6" fmla="*/ 860228 h 1650600"/>
                  <a:gd name="connsiteX0" fmla="*/ 59056 w 11202009"/>
                  <a:gd name="connsiteY0" fmla="*/ 860228 h 1650600"/>
                  <a:gd name="connsiteX1" fmla="*/ 4938538 w 11202009"/>
                  <a:gd name="connsiteY1" fmla="*/ 74064 h 1650600"/>
                  <a:gd name="connsiteX2" fmla="*/ 6411251 w 11202009"/>
                  <a:gd name="connsiteY2" fmla="*/ 0 h 1650600"/>
                  <a:gd name="connsiteX3" fmla="*/ 11201978 w 11202009"/>
                  <a:gd name="connsiteY3" fmla="*/ 810800 h 1650600"/>
                  <a:gd name="connsiteX4" fmla="*/ 6547175 w 11202009"/>
                  <a:gd name="connsiteY4" fmla="*/ 1421027 h 1650600"/>
                  <a:gd name="connsiteX5" fmla="*/ 4209489 w 11202009"/>
                  <a:gd name="connsiteY5" fmla="*/ 1609320 h 1650600"/>
                  <a:gd name="connsiteX6" fmla="*/ 59056 w 11202009"/>
                  <a:gd name="connsiteY6" fmla="*/ 860228 h 1650600"/>
                  <a:gd name="connsiteX0" fmla="*/ 32671 w 11175624"/>
                  <a:gd name="connsiteY0" fmla="*/ 860228 h 1650600"/>
                  <a:gd name="connsiteX1" fmla="*/ 4912153 w 11175624"/>
                  <a:gd name="connsiteY1" fmla="*/ 74064 h 1650600"/>
                  <a:gd name="connsiteX2" fmla="*/ 6384866 w 11175624"/>
                  <a:gd name="connsiteY2" fmla="*/ 0 h 1650600"/>
                  <a:gd name="connsiteX3" fmla="*/ 11175593 w 11175624"/>
                  <a:gd name="connsiteY3" fmla="*/ 810800 h 1650600"/>
                  <a:gd name="connsiteX4" fmla="*/ 6520790 w 11175624"/>
                  <a:gd name="connsiteY4" fmla="*/ 1421027 h 1650600"/>
                  <a:gd name="connsiteX5" fmla="*/ 4183104 w 11175624"/>
                  <a:gd name="connsiteY5" fmla="*/ 1609320 h 1650600"/>
                  <a:gd name="connsiteX6" fmla="*/ 32671 w 11175624"/>
                  <a:gd name="connsiteY6" fmla="*/ 860228 h 1650600"/>
                  <a:gd name="connsiteX0" fmla="*/ 32671 w 11175626"/>
                  <a:gd name="connsiteY0" fmla="*/ 860228 h 1846488"/>
                  <a:gd name="connsiteX1" fmla="*/ 4912153 w 11175626"/>
                  <a:gd name="connsiteY1" fmla="*/ 74064 h 1846488"/>
                  <a:gd name="connsiteX2" fmla="*/ 6384866 w 11175626"/>
                  <a:gd name="connsiteY2" fmla="*/ 0 h 1846488"/>
                  <a:gd name="connsiteX3" fmla="*/ 11175593 w 11175626"/>
                  <a:gd name="connsiteY3" fmla="*/ 810800 h 1846488"/>
                  <a:gd name="connsiteX4" fmla="*/ 6644357 w 11175626"/>
                  <a:gd name="connsiteY4" fmla="*/ 1754659 h 1846488"/>
                  <a:gd name="connsiteX5" fmla="*/ 4183104 w 11175626"/>
                  <a:gd name="connsiteY5" fmla="*/ 1609320 h 1846488"/>
                  <a:gd name="connsiteX6" fmla="*/ 32671 w 11175626"/>
                  <a:gd name="connsiteY6" fmla="*/ 860228 h 1846488"/>
                  <a:gd name="connsiteX0" fmla="*/ 5087 w 11148042"/>
                  <a:gd name="connsiteY0" fmla="*/ 860228 h 1905219"/>
                  <a:gd name="connsiteX1" fmla="*/ 4884569 w 11148042"/>
                  <a:gd name="connsiteY1" fmla="*/ 74064 h 1905219"/>
                  <a:gd name="connsiteX2" fmla="*/ 6357282 w 11148042"/>
                  <a:gd name="connsiteY2" fmla="*/ 0 h 1905219"/>
                  <a:gd name="connsiteX3" fmla="*/ 11148009 w 11148042"/>
                  <a:gd name="connsiteY3" fmla="*/ 810800 h 1905219"/>
                  <a:gd name="connsiteX4" fmla="*/ 6616773 w 11148042"/>
                  <a:gd name="connsiteY4" fmla="*/ 1754659 h 1905219"/>
                  <a:gd name="connsiteX5" fmla="*/ 4007239 w 11148042"/>
                  <a:gd name="connsiteY5" fmla="*/ 1782314 h 1905219"/>
                  <a:gd name="connsiteX6" fmla="*/ 5087 w 11148042"/>
                  <a:gd name="connsiteY6" fmla="*/ 860228 h 1905219"/>
                  <a:gd name="connsiteX0" fmla="*/ 296 w 11143251"/>
                  <a:gd name="connsiteY0" fmla="*/ 860228 h 1905219"/>
                  <a:gd name="connsiteX1" fmla="*/ 4879778 w 11143251"/>
                  <a:gd name="connsiteY1" fmla="*/ 74064 h 1905219"/>
                  <a:gd name="connsiteX2" fmla="*/ 6352491 w 11143251"/>
                  <a:gd name="connsiteY2" fmla="*/ 0 h 1905219"/>
                  <a:gd name="connsiteX3" fmla="*/ 11143218 w 11143251"/>
                  <a:gd name="connsiteY3" fmla="*/ 810800 h 1905219"/>
                  <a:gd name="connsiteX4" fmla="*/ 6611982 w 11143251"/>
                  <a:gd name="connsiteY4" fmla="*/ 1754659 h 1905219"/>
                  <a:gd name="connsiteX5" fmla="*/ 4002448 w 11143251"/>
                  <a:gd name="connsiteY5" fmla="*/ 1782314 h 1905219"/>
                  <a:gd name="connsiteX6" fmla="*/ 296 w 11143251"/>
                  <a:gd name="connsiteY6" fmla="*/ 860228 h 1905219"/>
                  <a:gd name="connsiteX0" fmla="*/ 12301 w 11155256"/>
                  <a:gd name="connsiteY0" fmla="*/ 860228 h 1905219"/>
                  <a:gd name="connsiteX1" fmla="*/ 4891783 w 11155256"/>
                  <a:gd name="connsiteY1" fmla="*/ 74064 h 1905219"/>
                  <a:gd name="connsiteX2" fmla="*/ 6364496 w 11155256"/>
                  <a:gd name="connsiteY2" fmla="*/ 0 h 1905219"/>
                  <a:gd name="connsiteX3" fmla="*/ 11155223 w 11155256"/>
                  <a:gd name="connsiteY3" fmla="*/ 810800 h 1905219"/>
                  <a:gd name="connsiteX4" fmla="*/ 6623987 w 11155256"/>
                  <a:gd name="connsiteY4" fmla="*/ 1754659 h 1905219"/>
                  <a:gd name="connsiteX5" fmla="*/ 4014453 w 11155256"/>
                  <a:gd name="connsiteY5" fmla="*/ 1782314 h 1905219"/>
                  <a:gd name="connsiteX6" fmla="*/ 12301 w 11155256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40139 w 11183094"/>
                  <a:gd name="connsiteY0" fmla="*/ 860228 h 1905219"/>
                  <a:gd name="connsiteX1" fmla="*/ 4919621 w 11183094"/>
                  <a:gd name="connsiteY1" fmla="*/ 74064 h 1905219"/>
                  <a:gd name="connsiteX2" fmla="*/ 6392334 w 11183094"/>
                  <a:gd name="connsiteY2" fmla="*/ 0 h 1905219"/>
                  <a:gd name="connsiteX3" fmla="*/ 11183061 w 11183094"/>
                  <a:gd name="connsiteY3" fmla="*/ 810800 h 1905219"/>
                  <a:gd name="connsiteX4" fmla="*/ 6651825 w 11183094"/>
                  <a:gd name="connsiteY4" fmla="*/ 1754659 h 1905219"/>
                  <a:gd name="connsiteX5" fmla="*/ 4042291 w 11183094"/>
                  <a:gd name="connsiteY5" fmla="*/ 1782314 h 1905219"/>
                  <a:gd name="connsiteX6" fmla="*/ 40139 w 11183094"/>
                  <a:gd name="connsiteY6" fmla="*/ 860228 h 1905219"/>
                  <a:gd name="connsiteX0" fmla="*/ 1148 w 11144103"/>
                  <a:gd name="connsiteY0" fmla="*/ 860228 h 1905219"/>
                  <a:gd name="connsiteX1" fmla="*/ 4411073 w 11144103"/>
                  <a:gd name="connsiteY1" fmla="*/ 86421 h 1905219"/>
                  <a:gd name="connsiteX2" fmla="*/ 6353343 w 11144103"/>
                  <a:gd name="connsiteY2" fmla="*/ 0 h 1905219"/>
                  <a:gd name="connsiteX3" fmla="*/ 11144070 w 11144103"/>
                  <a:gd name="connsiteY3" fmla="*/ 810800 h 1905219"/>
                  <a:gd name="connsiteX4" fmla="*/ 6612834 w 11144103"/>
                  <a:gd name="connsiteY4" fmla="*/ 1754659 h 1905219"/>
                  <a:gd name="connsiteX5" fmla="*/ 4003300 w 11144103"/>
                  <a:gd name="connsiteY5" fmla="*/ 1782314 h 1905219"/>
                  <a:gd name="connsiteX6" fmla="*/ 1148 w 11144103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905219"/>
                  <a:gd name="connsiteX1" fmla="*/ 4445160 w 11178190"/>
                  <a:gd name="connsiteY1" fmla="*/ 86421 h 1905219"/>
                  <a:gd name="connsiteX2" fmla="*/ 6387430 w 11178190"/>
                  <a:gd name="connsiteY2" fmla="*/ 0 h 1905219"/>
                  <a:gd name="connsiteX3" fmla="*/ 11178157 w 11178190"/>
                  <a:gd name="connsiteY3" fmla="*/ 810800 h 1905219"/>
                  <a:gd name="connsiteX4" fmla="*/ 6646921 w 11178190"/>
                  <a:gd name="connsiteY4" fmla="*/ 1754659 h 1905219"/>
                  <a:gd name="connsiteX5" fmla="*/ 4037387 w 11178190"/>
                  <a:gd name="connsiteY5" fmla="*/ 1782314 h 1905219"/>
                  <a:gd name="connsiteX6" fmla="*/ 35235 w 11178190"/>
                  <a:gd name="connsiteY6" fmla="*/ 860228 h 1905219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35235 w 11178190"/>
                  <a:gd name="connsiteY0" fmla="*/ 860228 h 1874634"/>
                  <a:gd name="connsiteX1" fmla="*/ 4445160 w 11178190"/>
                  <a:gd name="connsiteY1" fmla="*/ 86421 h 1874634"/>
                  <a:gd name="connsiteX2" fmla="*/ 6387430 w 11178190"/>
                  <a:gd name="connsiteY2" fmla="*/ 0 h 1874634"/>
                  <a:gd name="connsiteX3" fmla="*/ 11178157 w 11178190"/>
                  <a:gd name="connsiteY3" fmla="*/ 810800 h 1874634"/>
                  <a:gd name="connsiteX4" fmla="*/ 6646921 w 11178190"/>
                  <a:gd name="connsiteY4" fmla="*/ 1754659 h 1874634"/>
                  <a:gd name="connsiteX5" fmla="*/ 4037387 w 11178190"/>
                  <a:gd name="connsiteY5" fmla="*/ 1782314 h 1874634"/>
                  <a:gd name="connsiteX6" fmla="*/ 35235 w 11178190"/>
                  <a:gd name="connsiteY6" fmla="*/ 860228 h 1874634"/>
                  <a:gd name="connsiteX0" fmla="*/ 1957 w 11144912"/>
                  <a:gd name="connsiteY0" fmla="*/ 860228 h 1874634"/>
                  <a:gd name="connsiteX1" fmla="*/ 4411882 w 11144912"/>
                  <a:gd name="connsiteY1" fmla="*/ 86421 h 1874634"/>
                  <a:gd name="connsiteX2" fmla="*/ 6354152 w 11144912"/>
                  <a:gd name="connsiteY2" fmla="*/ 0 h 1874634"/>
                  <a:gd name="connsiteX3" fmla="*/ 11144879 w 11144912"/>
                  <a:gd name="connsiteY3" fmla="*/ 810800 h 1874634"/>
                  <a:gd name="connsiteX4" fmla="*/ 6613643 w 11144912"/>
                  <a:gd name="connsiteY4" fmla="*/ 1754659 h 1874634"/>
                  <a:gd name="connsiteX5" fmla="*/ 4004109 w 11144912"/>
                  <a:gd name="connsiteY5" fmla="*/ 1782314 h 1874634"/>
                  <a:gd name="connsiteX6" fmla="*/ 1957 w 11144912"/>
                  <a:gd name="connsiteY6" fmla="*/ 860228 h 1874634"/>
                  <a:gd name="connsiteX0" fmla="*/ 6981 w 11149936"/>
                  <a:gd name="connsiteY0" fmla="*/ 860228 h 1874634"/>
                  <a:gd name="connsiteX1" fmla="*/ 4416906 w 11149936"/>
                  <a:gd name="connsiteY1" fmla="*/ 86421 h 1874634"/>
                  <a:gd name="connsiteX2" fmla="*/ 6359176 w 11149936"/>
                  <a:gd name="connsiteY2" fmla="*/ 0 h 1874634"/>
                  <a:gd name="connsiteX3" fmla="*/ 11149903 w 11149936"/>
                  <a:gd name="connsiteY3" fmla="*/ 810800 h 1874634"/>
                  <a:gd name="connsiteX4" fmla="*/ 6618667 w 11149936"/>
                  <a:gd name="connsiteY4" fmla="*/ 1754659 h 1874634"/>
                  <a:gd name="connsiteX5" fmla="*/ 4009133 w 11149936"/>
                  <a:gd name="connsiteY5" fmla="*/ 1782314 h 1874634"/>
                  <a:gd name="connsiteX6" fmla="*/ 6981 w 11149936"/>
                  <a:gd name="connsiteY6" fmla="*/ 860228 h 1874634"/>
                  <a:gd name="connsiteX0" fmla="*/ 7764 w 11150719"/>
                  <a:gd name="connsiteY0" fmla="*/ 860228 h 1874634"/>
                  <a:gd name="connsiteX1" fmla="*/ 4417689 w 11150719"/>
                  <a:gd name="connsiteY1" fmla="*/ 86421 h 1874634"/>
                  <a:gd name="connsiteX2" fmla="*/ 6359959 w 11150719"/>
                  <a:gd name="connsiteY2" fmla="*/ 0 h 1874634"/>
                  <a:gd name="connsiteX3" fmla="*/ 11150686 w 11150719"/>
                  <a:gd name="connsiteY3" fmla="*/ 810800 h 1874634"/>
                  <a:gd name="connsiteX4" fmla="*/ 6619450 w 11150719"/>
                  <a:gd name="connsiteY4" fmla="*/ 1754659 h 1874634"/>
                  <a:gd name="connsiteX5" fmla="*/ 4009916 w 11150719"/>
                  <a:gd name="connsiteY5" fmla="*/ 1782314 h 1874634"/>
                  <a:gd name="connsiteX6" fmla="*/ 7764 w 11150719"/>
                  <a:gd name="connsiteY6" fmla="*/ 860228 h 1874634"/>
                  <a:gd name="connsiteX0" fmla="*/ 8199 w 10946215"/>
                  <a:gd name="connsiteY0" fmla="*/ 767073 h 1881143"/>
                  <a:gd name="connsiteX1" fmla="*/ 4213185 w 10946215"/>
                  <a:gd name="connsiteY1" fmla="*/ 86421 h 1881143"/>
                  <a:gd name="connsiteX2" fmla="*/ 6155455 w 10946215"/>
                  <a:gd name="connsiteY2" fmla="*/ 0 h 1881143"/>
                  <a:gd name="connsiteX3" fmla="*/ 10946182 w 10946215"/>
                  <a:gd name="connsiteY3" fmla="*/ 810800 h 1881143"/>
                  <a:gd name="connsiteX4" fmla="*/ 6414946 w 10946215"/>
                  <a:gd name="connsiteY4" fmla="*/ 1754659 h 1881143"/>
                  <a:gd name="connsiteX5" fmla="*/ 3805412 w 10946215"/>
                  <a:gd name="connsiteY5" fmla="*/ 1782314 h 1881143"/>
                  <a:gd name="connsiteX6" fmla="*/ 8199 w 10946215"/>
                  <a:gd name="connsiteY6" fmla="*/ 767073 h 1881143"/>
                  <a:gd name="connsiteX0" fmla="*/ 8197 w 10629490"/>
                  <a:gd name="connsiteY0" fmla="*/ 767073 h 1881143"/>
                  <a:gd name="connsiteX1" fmla="*/ 4213183 w 10629490"/>
                  <a:gd name="connsiteY1" fmla="*/ 86421 h 1881143"/>
                  <a:gd name="connsiteX2" fmla="*/ 6155453 w 10629490"/>
                  <a:gd name="connsiteY2" fmla="*/ 0 h 1881143"/>
                  <a:gd name="connsiteX3" fmla="*/ 10629453 w 10629490"/>
                  <a:gd name="connsiteY3" fmla="*/ 661753 h 1881143"/>
                  <a:gd name="connsiteX4" fmla="*/ 6414944 w 10629490"/>
                  <a:gd name="connsiteY4" fmla="*/ 1754659 h 1881143"/>
                  <a:gd name="connsiteX5" fmla="*/ 3805410 w 10629490"/>
                  <a:gd name="connsiteY5" fmla="*/ 1782314 h 1881143"/>
                  <a:gd name="connsiteX6" fmla="*/ 8197 w 10629490"/>
                  <a:gd name="connsiteY6" fmla="*/ 767073 h 1881143"/>
                  <a:gd name="connsiteX0" fmla="*/ 10067 w 9951611"/>
                  <a:gd name="connsiteY0" fmla="*/ 666369 h 1888245"/>
                  <a:gd name="connsiteX1" fmla="*/ 3535304 w 9951611"/>
                  <a:gd name="connsiteY1" fmla="*/ 86421 h 1888245"/>
                  <a:gd name="connsiteX2" fmla="*/ 5477574 w 9951611"/>
                  <a:gd name="connsiteY2" fmla="*/ 0 h 1888245"/>
                  <a:gd name="connsiteX3" fmla="*/ 9951574 w 9951611"/>
                  <a:gd name="connsiteY3" fmla="*/ 661753 h 1888245"/>
                  <a:gd name="connsiteX4" fmla="*/ 5737065 w 9951611"/>
                  <a:gd name="connsiteY4" fmla="*/ 1754659 h 1888245"/>
                  <a:gd name="connsiteX5" fmla="*/ 3127531 w 9951611"/>
                  <a:gd name="connsiteY5" fmla="*/ 1782314 h 1888245"/>
                  <a:gd name="connsiteX6" fmla="*/ 10067 w 9951611"/>
                  <a:gd name="connsiteY6" fmla="*/ 666369 h 1888245"/>
                  <a:gd name="connsiteX0" fmla="*/ 10067 w 9372572"/>
                  <a:gd name="connsiteY0" fmla="*/ 686896 h 1908772"/>
                  <a:gd name="connsiteX1" fmla="*/ 3535304 w 9372572"/>
                  <a:gd name="connsiteY1" fmla="*/ 106948 h 1908772"/>
                  <a:gd name="connsiteX2" fmla="*/ 5477574 w 9372572"/>
                  <a:gd name="connsiteY2" fmla="*/ 20527 h 1908772"/>
                  <a:gd name="connsiteX3" fmla="*/ 9372527 w 9372572"/>
                  <a:gd name="connsiteY3" fmla="*/ 631928 h 1908772"/>
                  <a:gd name="connsiteX4" fmla="*/ 5737065 w 9372572"/>
                  <a:gd name="connsiteY4" fmla="*/ 1775186 h 1908772"/>
                  <a:gd name="connsiteX5" fmla="*/ 3127531 w 9372572"/>
                  <a:gd name="connsiteY5" fmla="*/ 1802841 h 1908772"/>
                  <a:gd name="connsiteX6" fmla="*/ 10067 w 9372572"/>
                  <a:gd name="connsiteY6" fmla="*/ 686896 h 1908772"/>
                  <a:gd name="connsiteX0" fmla="*/ 9505 w 9548241"/>
                  <a:gd name="connsiteY0" fmla="*/ 712072 h 1906991"/>
                  <a:gd name="connsiteX1" fmla="*/ 3710973 w 9548241"/>
                  <a:gd name="connsiteY1" fmla="*/ 106948 h 1906991"/>
                  <a:gd name="connsiteX2" fmla="*/ 5653243 w 9548241"/>
                  <a:gd name="connsiteY2" fmla="*/ 20527 h 1906991"/>
                  <a:gd name="connsiteX3" fmla="*/ 9548196 w 9548241"/>
                  <a:gd name="connsiteY3" fmla="*/ 631928 h 1906991"/>
                  <a:gd name="connsiteX4" fmla="*/ 5912734 w 9548241"/>
                  <a:gd name="connsiteY4" fmla="*/ 1775186 h 1906991"/>
                  <a:gd name="connsiteX5" fmla="*/ 3303200 w 9548241"/>
                  <a:gd name="connsiteY5" fmla="*/ 1802841 h 1906991"/>
                  <a:gd name="connsiteX6" fmla="*/ 9505 w 9548241"/>
                  <a:gd name="connsiteY6" fmla="*/ 712072 h 1906991"/>
                  <a:gd name="connsiteX0" fmla="*/ 8490 w 9924867"/>
                  <a:gd name="connsiteY0" fmla="*/ 812776 h 1899905"/>
                  <a:gd name="connsiteX1" fmla="*/ 4087599 w 9924867"/>
                  <a:gd name="connsiteY1" fmla="*/ 106948 h 1899905"/>
                  <a:gd name="connsiteX2" fmla="*/ 6029869 w 9924867"/>
                  <a:gd name="connsiteY2" fmla="*/ 20527 h 1899905"/>
                  <a:gd name="connsiteX3" fmla="*/ 9924822 w 9924867"/>
                  <a:gd name="connsiteY3" fmla="*/ 631928 h 1899905"/>
                  <a:gd name="connsiteX4" fmla="*/ 6289360 w 9924867"/>
                  <a:gd name="connsiteY4" fmla="*/ 1775186 h 1899905"/>
                  <a:gd name="connsiteX5" fmla="*/ 3679826 w 9924867"/>
                  <a:gd name="connsiteY5" fmla="*/ 1802841 h 1899905"/>
                  <a:gd name="connsiteX6" fmla="*/ 8490 w 9924867"/>
                  <a:gd name="connsiteY6" fmla="*/ 812776 h 1899905"/>
                  <a:gd name="connsiteX0" fmla="*/ 10833 w 9927210"/>
                  <a:gd name="connsiteY0" fmla="*/ 812776 h 1899905"/>
                  <a:gd name="connsiteX1" fmla="*/ 4089942 w 9927210"/>
                  <a:gd name="connsiteY1" fmla="*/ 106948 h 1899905"/>
                  <a:gd name="connsiteX2" fmla="*/ 6032212 w 9927210"/>
                  <a:gd name="connsiteY2" fmla="*/ 20527 h 1899905"/>
                  <a:gd name="connsiteX3" fmla="*/ 9927165 w 9927210"/>
                  <a:gd name="connsiteY3" fmla="*/ 631928 h 1899905"/>
                  <a:gd name="connsiteX4" fmla="*/ 6291703 w 9927210"/>
                  <a:gd name="connsiteY4" fmla="*/ 1775186 h 1899905"/>
                  <a:gd name="connsiteX5" fmla="*/ 3682169 w 9927210"/>
                  <a:gd name="connsiteY5" fmla="*/ 1802841 h 1899905"/>
                  <a:gd name="connsiteX6" fmla="*/ 10833 w 9927210"/>
                  <a:gd name="connsiteY6" fmla="*/ 812776 h 1899905"/>
                  <a:gd name="connsiteX0" fmla="*/ 10833 w 9927210"/>
                  <a:gd name="connsiteY0" fmla="*/ 902319 h 1989448"/>
                  <a:gd name="connsiteX1" fmla="*/ 4089942 w 9927210"/>
                  <a:gd name="connsiteY1" fmla="*/ 196491 h 1989448"/>
                  <a:gd name="connsiteX2" fmla="*/ 6032212 w 9927210"/>
                  <a:gd name="connsiteY2" fmla="*/ 110070 h 1989448"/>
                  <a:gd name="connsiteX3" fmla="*/ 9927165 w 9927210"/>
                  <a:gd name="connsiteY3" fmla="*/ 721471 h 1989448"/>
                  <a:gd name="connsiteX4" fmla="*/ 6291703 w 9927210"/>
                  <a:gd name="connsiteY4" fmla="*/ 1864729 h 1989448"/>
                  <a:gd name="connsiteX5" fmla="*/ 3682169 w 9927210"/>
                  <a:gd name="connsiteY5" fmla="*/ 1892384 h 1989448"/>
                  <a:gd name="connsiteX6" fmla="*/ 10833 w 9927210"/>
                  <a:gd name="connsiteY6" fmla="*/ 902319 h 1989448"/>
                  <a:gd name="connsiteX0" fmla="*/ 10833 w 9927210"/>
                  <a:gd name="connsiteY0" fmla="*/ 881440 h 1968569"/>
                  <a:gd name="connsiteX1" fmla="*/ 4089942 w 9927210"/>
                  <a:gd name="connsiteY1" fmla="*/ 175612 h 1968569"/>
                  <a:gd name="connsiteX2" fmla="*/ 5906335 w 9927210"/>
                  <a:gd name="connsiteY2" fmla="*/ 139543 h 1968569"/>
                  <a:gd name="connsiteX3" fmla="*/ 9927165 w 9927210"/>
                  <a:gd name="connsiteY3" fmla="*/ 700592 h 1968569"/>
                  <a:gd name="connsiteX4" fmla="*/ 6291703 w 9927210"/>
                  <a:gd name="connsiteY4" fmla="*/ 1843850 h 1968569"/>
                  <a:gd name="connsiteX5" fmla="*/ 3682169 w 9927210"/>
                  <a:gd name="connsiteY5" fmla="*/ 1871505 h 1968569"/>
                  <a:gd name="connsiteX6" fmla="*/ 10833 w 9927210"/>
                  <a:gd name="connsiteY6" fmla="*/ 881440 h 1968569"/>
                  <a:gd name="connsiteX0" fmla="*/ 725 w 9917102"/>
                  <a:gd name="connsiteY0" fmla="*/ 881440 h 1968569"/>
                  <a:gd name="connsiteX1" fmla="*/ 3979130 w 9917102"/>
                  <a:gd name="connsiteY1" fmla="*/ 276317 h 1968569"/>
                  <a:gd name="connsiteX2" fmla="*/ 5896227 w 9917102"/>
                  <a:gd name="connsiteY2" fmla="*/ 139543 h 1968569"/>
                  <a:gd name="connsiteX3" fmla="*/ 9917057 w 9917102"/>
                  <a:gd name="connsiteY3" fmla="*/ 700592 h 1968569"/>
                  <a:gd name="connsiteX4" fmla="*/ 6281595 w 9917102"/>
                  <a:gd name="connsiteY4" fmla="*/ 1843850 h 1968569"/>
                  <a:gd name="connsiteX5" fmla="*/ 3672061 w 9917102"/>
                  <a:gd name="connsiteY5" fmla="*/ 1871505 h 1968569"/>
                  <a:gd name="connsiteX6" fmla="*/ 725 w 9917102"/>
                  <a:gd name="connsiteY6" fmla="*/ 881440 h 1968569"/>
                  <a:gd name="connsiteX0" fmla="*/ 59446 w 9975823"/>
                  <a:gd name="connsiteY0" fmla="*/ 881440 h 1968569"/>
                  <a:gd name="connsiteX1" fmla="*/ 4037851 w 9975823"/>
                  <a:gd name="connsiteY1" fmla="*/ 276317 h 1968569"/>
                  <a:gd name="connsiteX2" fmla="*/ 5954948 w 9975823"/>
                  <a:gd name="connsiteY2" fmla="*/ 139543 h 1968569"/>
                  <a:gd name="connsiteX3" fmla="*/ 9975778 w 9975823"/>
                  <a:gd name="connsiteY3" fmla="*/ 700592 h 1968569"/>
                  <a:gd name="connsiteX4" fmla="*/ 6340316 w 9975823"/>
                  <a:gd name="connsiteY4" fmla="*/ 1843850 h 1968569"/>
                  <a:gd name="connsiteX5" fmla="*/ 3730782 w 9975823"/>
                  <a:gd name="connsiteY5" fmla="*/ 1871505 h 1968569"/>
                  <a:gd name="connsiteX6" fmla="*/ 59446 w 9975823"/>
                  <a:gd name="connsiteY6" fmla="*/ 881440 h 1968569"/>
                  <a:gd name="connsiteX0" fmla="*/ 74869 w 9991246"/>
                  <a:gd name="connsiteY0" fmla="*/ 881440 h 1968569"/>
                  <a:gd name="connsiteX1" fmla="*/ 4053274 w 9991246"/>
                  <a:gd name="connsiteY1" fmla="*/ 276317 h 1968569"/>
                  <a:gd name="connsiteX2" fmla="*/ 5970371 w 9991246"/>
                  <a:gd name="connsiteY2" fmla="*/ 139543 h 1968569"/>
                  <a:gd name="connsiteX3" fmla="*/ 9991201 w 9991246"/>
                  <a:gd name="connsiteY3" fmla="*/ 700592 h 1968569"/>
                  <a:gd name="connsiteX4" fmla="*/ 6355739 w 9991246"/>
                  <a:gd name="connsiteY4" fmla="*/ 1843850 h 1968569"/>
                  <a:gd name="connsiteX5" fmla="*/ 3746205 w 9991246"/>
                  <a:gd name="connsiteY5" fmla="*/ 1871505 h 1968569"/>
                  <a:gd name="connsiteX6" fmla="*/ 74869 w 9991246"/>
                  <a:gd name="connsiteY6" fmla="*/ 881440 h 1968569"/>
                  <a:gd name="connsiteX0" fmla="*/ 74869 w 11104892"/>
                  <a:gd name="connsiteY0" fmla="*/ 741898 h 1829027"/>
                  <a:gd name="connsiteX1" fmla="*/ 4053274 w 11104892"/>
                  <a:gd name="connsiteY1" fmla="*/ 136775 h 1829027"/>
                  <a:gd name="connsiteX2" fmla="*/ 5970371 w 11104892"/>
                  <a:gd name="connsiteY2" fmla="*/ 1 h 1829027"/>
                  <a:gd name="connsiteX3" fmla="*/ 11104860 w 11104892"/>
                  <a:gd name="connsiteY3" fmla="*/ 948410 h 1829027"/>
                  <a:gd name="connsiteX4" fmla="*/ 6355739 w 11104892"/>
                  <a:gd name="connsiteY4" fmla="*/ 1704308 h 1829027"/>
                  <a:gd name="connsiteX5" fmla="*/ 3746205 w 11104892"/>
                  <a:gd name="connsiteY5" fmla="*/ 1731963 h 1829027"/>
                  <a:gd name="connsiteX6" fmla="*/ 74869 w 11104892"/>
                  <a:gd name="connsiteY6" fmla="*/ 741898 h 1829027"/>
                  <a:gd name="connsiteX0" fmla="*/ 74712 w 11104731"/>
                  <a:gd name="connsiteY0" fmla="*/ 741898 h 1883655"/>
                  <a:gd name="connsiteX1" fmla="*/ 4053117 w 11104731"/>
                  <a:gd name="connsiteY1" fmla="*/ 136775 h 1883655"/>
                  <a:gd name="connsiteX2" fmla="*/ 5970214 w 11104731"/>
                  <a:gd name="connsiteY2" fmla="*/ 1 h 1883655"/>
                  <a:gd name="connsiteX3" fmla="*/ 11104703 w 11104731"/>
                  <a:gd name="connsiteY3" fmla="*/ 948410 h 1883655"/>
                  <a:gd name="connsiteX4" fmla="*/ 6307163 w 11104731"/>
                  <a:gd name="connsiteY4" fmla="*/ 1801151 h 1883655"/>
                  <a:gd name="connsiteX5" fmla="*/ 3746048 w 11104731"/>
                  <a:gd name="connsiteY5" fmla="*/ 1731963 h 1883655"/>
                  <a:gd name="connsiteX6" fmla="*/ 74712 w 11104731"/>
                  <a:gd name="connsiteY6" fmla="*/ 741898 h 1883655"/>
                  <a:gd name="connsiteX0" fmla="*/ 67344 w 11581565"/>
                  <a:gd name="connsiteY0" fmla="*/ 741898 h 1883655"/>
                  <a:gd name="connsiteX1" fmla="*/ 4529948 w 11581565"/>
                  <a:gd name="connsiteY1" fmla="*/ 136775 h 1883655"/>
                  <a:gd name="connsiteX2" fmla="*/ 6447045 w 11581565"/>
                  <a:gd name="connsiteY2" fmla="*/ 1 h 1883655"/>
                  <a:gd name="connsiteX3" fmla="*/ 11581534 w 11581565"/>
                  <a:gd name="connsiteY3" fmla="*/ 948410 h 1883655"/>
                  <a:gd name="connsiteX4" fmla="*/ 6783994 w 11581565"/>
                  <a:gd name="connsiteY4" fmla="*/ 1801151 h 1883655"/>
                  <a:gd name="connsiteX5" fmla="*/ 4222879 w 11581565"/>
                  <a:gd name="connsiteY5" fmla="*/ 1731963 h 1883655"/>
                  <a:gd name="connsiteX6" fmla="*/ 67344 w 11581565"/>
                  <a:gd name="connsiteY6" fmla="*/ 741898 h 1883655"/>
                  <a:gd name="connsiteX0" fmla="*/ 541 w 11514762"/>
                  <a:gd name="connsiteY0" fmla="*/ 741898 h 1883655"/>
                  <a:gd name="connsiteX1" fmla="*/ 3882104 w 11514762"/>
                  <a:gd name="connsiteY1" fmla="*/ 185196 h 1883655"/>
                  <a:gd name="connsiteX2" fmla="*/ 6380242 w 11514762"/>
                  <a:gd name="connsiteY2" fmla="*/ 1 h 1883655"/>
                  <a:gd name="connsiteX3" fmla="*/ 11514731 w 11514762"/>
                  <a:gd name="connsiteY3" fmla="*/ 948410 h 1883655"/>
                  <a:gd name="connsiteX4" fmla="*/ 6717191 w 11514762"/>
                  <a:gd name="connsiteY4" fmla="*/ 1801151 h 1883655"/>
                  <a:gd name="connsiteX5" fmla="*/ 4156076 w 11514762"/>
                  <a:gd name="connsiteY5" fmla="*/ 1731963 h 1883655"/>
                  <a:gd name="connsiteX6" fmla="*/ 541 w 11514762"/>
                  <a:gd name="connsiteY6" fmla="*/ 741898 h 1883655"/>
                  <a:gd name="connsiteX0" fmla="*/ 525 w 11611584"/>
                  <a:gd name="connsiteY0" fmla="*/ 983998 h 1871868"/>
                  <a:gd name="connsiteX1" fmla="*/ 3978926 w 11611584"/>
                  <a:gd name="connsiteY1" fmla="*/ 185196 h 1871868"/>
                  <a:gd name="connsiteX2" fmla="*/ 6477064 w 11611584"/>
                  <a:gd name="connsiteY2" fmla="*/ 1 h 1871868"/>
                  <a:gd name="connsiteX3" fmla="*/ 11611553 w 11611584"/>
                  <a:gd name="connsiteY3" fmla="*/ 948410 h 1871868"/>
                  <a:gd name="connsiteX4" fmla="*/ 6814013 w 11611584"/>
                  <a:gd name="connsiteY4" fmla="*/ 1801151 h 1871868"/>
                  <a:gd name="connsiteX5" fmla="*/ 4252898 w 11611584"/>
                  <a:gd name="connsiteY5" fmla="*/ 1731963 h 1871868"/>
                  <a:gd name="connsiteX6" fmla="*/ 525 w 11611584"/>
                  <a:gd name="connsiteY6" fmla="*/ 983998 h 1871868"/>
                  <a:gd name="connsiteX0" fmla="*/ 565 w 11369523"/>
                  <a:gd name="connsiteY0" fmla="*/ 548218 h 1894188"/>
                  <a:gd name="connsiteX1" fmla="*/ 3736865 w 11369523"/>
                  <a:gd name="connsiteY1" fmla="*/ 185196 h 1894188"/>
                  <a:gd name="connsiteX2" fmla="*/ 6235003 w 11369523"/>
                  <a:gd name="connsiteY2" fmla="*/ 1 h 1894188"/>
                  <a:gd name="connsiteX3" fmla="*/ 11369492 w 11369523"/>
                  <a:gd name="connsiteY3" fmla="*/ 948410 h 1894188"/>
                  <a:gd name="connsiteX4" fmla="*/ 6571952 w 11369523"/>
                  <a:gd name="connsiteY4" fmla="*/ 1801151 h 1894188"/>
                  <a:gd name="connsiteX5" fmla="*/ 4010837 w 11369523"/>
                  <a:gd name="connsiteY5" fmla="*/ 1731963 h 1894188"/>
                  <a:gd name="connsiteX6" fmla="*/ 565 w 11369523"/>
                  <a:gd name="connsiteY6" fmla="*/ 548218 h 1894188"/>
                  <a:gd name="connsiteX0" fmla="*/ 95624 w 11464582"/>
                  <a:gd name="connsiteY0" fmla="*/ 548218 h 1894184"/>
                  <a:gd name="connsiteX1" fmla="*/ 3831924 w 11464582"/>
                  <a:gd name="connsiteY1" fmla="*/ 185196 h 1894184"/>
                  <a:gd name="connsiteX2" fmla="*/ 6330062 w 11464582"/>
                  <a:gd name="connsiteY2" fmla="*/ 1 h 1894184"/>
                  <a:gd name="connsiteX3" fmla="*/ 11464551 w 11464582"/>
                  <a:gd name="connsiteY3" fmla="*/ 948410 h 1894184"/>
                  <a:gd name="connsiteX4" fmla="*/ 6667011 w 11464582"/>
                  <a:gd name="connsiteY4" fmla="*/ 1801151 h 1894184"/>
                  <a:gd name="connsiteX5" fmla="*/ 4105896 w 11464582"/>
                  <a:gd name="connsiteY5" fmla="*/ 1731963 h 1894184"/>
                  <a:gd name="connsiteX6" fmla="*/ 95624 w 11464582"/>
                  <a:gd name="connsiteY6" fmla="*/ 548218 h 1894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64582" h="1894184">
                    <a:moveTo>
                      <a:pt x="95624" y="548218"/>
                    </a:moveTo>
                    <a:cubicBezTo>
                      <a:pt x="824680" y="-484295"/>
                      <a:pt x="2792851" y="276565"/>
                      <a:pt x="3831924" y="185196"/>
                    </a:cubicBezTo>
                    <a:cubicBezTo>
                      <a:pt x="4870997" y="93827"/>
                      <a:pt x="5372652" y="149061"/>
                      <a:pt x="6330062" y="1"/>
                    </a:cubicBezTo>
                    <a:cubicBezTo>
                      <a:pt x="7411039" y="184574"/>
                      <a:pt x="11024796" y="-332614"/>
                      <a:pt x="11464551" y="948410"/>
                    </a:cubicBezTo>
                    <a:cubicBezTo>
                      <a:pt x="11476908" y="1928713"/>
                      <a:pt x="7768583" y="1499191"/>
                      <a:pt x="6667011" y="1801151"/>
                    </a:cubicBezTo>
                    <a:cubicBezTo>
                      <a:pt x="5219449" y="1930118"/>
                      <a:pt x="5201127" y="1940785"/>
                      <a:pt x="4105896" y="1731963"/>
                    </a:cubicBezTo>
                    <a:cubicBezTo>
                      <a:pt x="3010665" y="1523141"/>
                      <a:pt x="-633432" y="1580731"/>
                      <a:pt x="95624" y="548218"/>
                    </a:cubicBezTo>
                    <a:close/>
                  </a:path>
                </a:pathLst>
              </a:custGeom>
              <a:grpFill/>
              <a:ln w="15875">
                <a:solidFill>
                  <a:srgbClr val="D69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任意多边形 76"/>
            <p:cNvSpPr/>
            <p:nvPr/>
          </p:nvSpPr>
          <p:spPr>
            <a:xfrm>
              <a:off x="2311974" y="5027935"/>
              <a:ext cx="272948" cy="280465"/>
            </a:xfrm>
            <a:custGeom>
              <a:avLst/>
              <a:gdLst>
                <a:gd name="connsiteX0" fmla="*/ 569341 w 1266962"/>
                <a:gd name="connsiteY0" fmla="*/ 3 h 1301856"/>
                <a:gd name="connsiteX1" fmla="*/ 1265774 w 1266962"/>
                <a:gd name="connsiteY1" fmla="*/ 1259961 h 1301856"/>
                <a:gd name="connsiteX2" fmla="*/ 1266962 w 1266962"/>
                <a:gd name="connsiteY2" fmla="*/ 1301856 h 1301856"/>
                <a:gd name="connsiteX3" fmla="*/ 417 w 1266962"/>
                <a:gd name="connsiteY3" fmla="*/ 1301856 h 1301856"/>
                <a:gd name="connsiteX4" fmla="*/ 14 w 1266962"/>
                <a:gd name="connsiteY4" fmla="*/ 1246085 h 1301856"/>
                <a:gd name="connsiteX5" fmla="*/ 569341 w 1266962"/>
                <a:gd name="connsiteY5" fmla="*/ 3 h 130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6962" h="1301856">
                  <a:moveTo>
                    <a:pt x="569341" y="3"/>
                  </a:moveTo>
                  <a:cubicBezTo>
                    <a:pt x="1141725" y="1774"/>
                    <a:pt x="1159448" y="632521"/>
                    <a:pt x="1265774" y="1259961"/>
                  </a:cubicBezTo>
                  <a:lnTo>
                    <a:pt x="1266962" y="1301856"/>
                  </a:lnTo>
                  <a:lnTo>
                    <a:pt x="417" y="1301856"/>
                  </a:lnTo>
                  <a:lnTo>
                    <a:pt x="14" y="1246085"/>
                  </a:lnTo>
                  <a:cubicBezTo>
                    <a:pt x="-810" y="875113"/>
                    <a:pt x="32731" y="-1658"/>
                    <a:pt x="569341" y="3"/>
                  </a:cubicBezTo>
                  <a:close/>
                </a:path>
              </a:pathLst>
            </a:custGeom>
            <a:solidFill>
              <a:srgbClr val="D69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3827" y="4086214"/>
              <a:ext cx="749668" cy="1018745"/>
            </a:xfrm>
            <a:prstGeom prst="rect">
              <a:avLst/>
            </a:prstGeom>
          </p:spPr>
        </p:pic>
        <p:sp>
          <p:nvSpPr>
            <p:cNvPr id="79" name="泪滴形 78"/>
            <p:cNvSpPr/>
            <p:nvPr/>
          </p:nvSpPr>
          <p:spPr>
            <a:xfrm rot="2613136" flipH="1">
              <a:off x="2378841" y="4580439"/>
              <a:ext cx="131125" cy="133218"/>
            </a:xfrm>
            <a:prstGeom prst="teardrop">
              <a:avLst/>
            </a:prstGeom>
            <a:solidFill>
              <a:srgbClr val="D69F8F"/>
            </a:solidFill>
            <a:ln>
              <a:solidFill>
                <a:srgbClr val="D69F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9111742" y="5510993"/>
            <a:ext cx="145103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6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099" y="1798452"/>
            <a:ext cx="175320" cy="45018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690" y="1034778"/>
            <a:ext cx="291460" cy="763673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359" y="4523091"/>
            <a:ext cx="175320" cy="450181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52238" y="4107163"/>
            <a:ext cx="291460" cy="7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9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14:flash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5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6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1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600"/>
                            </p:stCondLst>
                            <p:childTnLst>
                              <p:par>
                                <p:cTn id="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7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2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950"/>
                            </p:stCondLst>
                            <p:childTnLst>
                              <p:par>
                                <p:cTn id="8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1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2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850"/>
                            </p:stCondLst>
                            <p:childTnLst>
                              <p:par>
                                <p:cTn id="9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600"/>
                            </p:stCondLst>
                            <p:childTnLst>
                              <p:par>
                                <p:cTn id="10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8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34" grpId="0" build="allAtOnce"/>
      <p:bldP spid="37" grpId="0" build="allAtOnce"/>
      <p:bldP spid="38" grpId="0" build="allAtOnce"/>
      <p:bldP spid="65" grpId="0"/>
      <p:bldP spid="74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2843" y="2674686"/>
            <a:ext cx="2431200" cy="4004330"/>
          </a:xfrm>
          <a:custGeom>
            <a:avLst/>
            <a:gdLst>
              <a:gd name="connsiteX0" fmla="*/ 0 w 2431200"/>
              <a:gd name="connsiteY0" fmla="*/ 0 h 4004330"/>
              <a:gd name="connsiteX1" fmla="*/ 479258 w 2431200"/>
              <a:gd name="connsiteY1" fmla="*/ 0 h 4004330"/>
              <a:gd name="connsiteX2" fmla="*/ 479258 w 2431200"/>
              <a:gd name="connsiteY2" fmla="*/ 2151314 h 4004330"/>
              <a:gd name="connsiteX3" fmla="*/ 1634958 w 2431200"/>
              <a:gd name="connsiteY3" fmla="*/ 2151314 h 4004330"/>
              <a:gd name="connsiteX4" fmla="*/ 1634958 w 2431200"/>
              <a:gd name="connsiteY4" fmla="*/ 0 h 4004330"/>
              <a:gd name="connsiteX5" fmla="*/ 2431200 w 2431200"/>
              <a:gd name="connsiteY5" fmla="*/ 0 h 4004330"/>
              <a:gd name="connsiteX6" fmla="*/ 2431200 w 2431200"/>
              <a:gd name="connsiteY6" fmla="*/ 4004330 h 4004330"/>
              <a:gd name="connsiteX7" fmla="*/ 0 w 2431200"/>
              <a:gd name="connsiteY7" fmla="*/ 4004330 h 4004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1200" h="4004330">
                <a:moveTo>
                  <a:pt x="0" y="0"/>
                </a:moveTo>
                <a:lnTo>
                  <a:pt x="479258" y="0"/>
                </a:lnTo>
                <a:lnTo>
                  <a:pt x="479258" y="2151314"/>
                </a:lnTo>
                <a:lnTo>
                  <a:pt x="1634958" y="2151314"/>
                </a:lnTo>
                <a:lnTo>
                  <a:pt x="1634958" y="0"/>
                </a:lnTo>
                <a:lnTo>
                  <a:pt x="2431200" y="0"/>
                </a:lnTo>
                <a:lnTo>
                  <a:pt x="2431200" y="4004330"/>
                </a:lnTo>
                <a:lnTo>
                  <a:pt x="0" y="4004330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153" y="1019643"/>
            <a:ext cx="827147" cy="3551588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 flipH="1">
            <a:off x="9362304" y="2228809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7" name="椭圆 16"/>
          <p:cNvSpPr/>
          <p:nvPr/>
        </p:nvSpPr>
        <p:spPr>
          <a:xfrm flipH="1">
            <a:off x="9731416" y="2395559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8" name="椭圆 17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9" name="任意多边形 18"/>
          <p:cNvSpPr/>
          <p:nvPr/>
        </p:nvSpPr>
        <p:spPr>
          <a:xfrm flipH="1">
            <a:off x="10437168" y="2450579"/>
            <a:ext cx="506979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21" name="泪滴形 20"/>
          <p:cNvSpPr/>
          <p:nvPr/>
        </p:nvSpPr>
        <p:spPr>
          <a:xfrm rot="2613136" flipH="1">
            <a:off x="10499388" y="1191875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22" name="文本框 21"/>
          <p:cNvSpPr txBox="1"/>
          <p:nvPr/>
        </p:nvSpPr>
        <p:spPr>
          <a:xfrm>
            <a:off x="9421506" y="602141"/>
            <a:ext cx="1015663" cy="17979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6763" y="1620754"/>
            <a:ext cx="800219" cy="12721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79847" y="1620754"/>
            <a:ext cx="1661993" cy="31011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茶字的字型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是“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草木之中有一人”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即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人在自然之中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人非有品不能闲。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只有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有品之人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才能放下身心，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融入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自然。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1749636" y="3040477"/>
            <a:ext cx="421853" cy="143523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flipH="1">
            <a:off x="1456203" y="1623877"/>
            <a:ext cx="541845" cy="141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0.00378 0.10509 L 0.00378 0.10532 " pathEditMode="relative" rAng="0" ptsTypes="A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1" grpId="0" animBg="1"/>
      <p:bldP spid="21" grpId="1" animBg="1"/>
      <p:bldP spid="22" grpId="0" build="p"/>
      <p:bldP spid="1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95317" y="494389"/>
            <a:ext cx="615553" cy="8938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人 生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57448" y="494389"/>
            <a:ext cx="615553" cy="8938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咏 茶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00417" y="494389"/>
            <a:ext cx="615553" cy="8938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感 悟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JulesLove" panose="020B0603050302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10039" y="2693165"/>
            <a:ext cx="553998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就</a:t>
            </a:r>
            <a:r>
              <a:rPr lang="zh-CN" altLang="en-US" sz="24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像一壶</a:t>
            </a:r>
            <a:r>
              <a:rPr lang="zh-CN" altLang="en-US" sz="24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Ebrima" panose="02000000000000000000" pitchFamily="2" charset="0"/>
              </a:rPr>
              <a:t>茶</a:t>
            </a:r>
            <a:endParaRPr lang="en-US" altLang="zh-CN" sz="24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89849" y="2693165"/>
            <a:ext cx="1908215" cy="30065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98588" y="2693167"/>
            <a:ext cx="492443" cy="13603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饮酒 </a:t>
            </a:r>
            <a:r>
              <a:rPr lang="en-US" altLang="zh-CN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/</a:t>
            </a:r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品茶</a:t>
            </a:r>
            <a:endParaRPr lang="en-US" altLang="zh-CN" sz="2000" b="1" dirty="0">
              <a:solidFill>
                <a:srgbClr val="032D49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06144" y="2693167"/>
            <a:ext cx="492443" cy="13603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醉乡</a:t>
            </a:r>
            <a:r>
              <a:rPr lang="en-US" altLang="zh-CN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 / </a:t>
            </a:r>
            <a:r>
              <a:rPr lang="zh-CN" altLang="en-US" sz="2000" dirty="0" smtClean="0">
                <a:solidFill>
                  <a:srgbClr val="032D49"/>
                </a:solidFill>
                <a:latin typeface="方正瘦金书简体" panose="03000509000000000000" pitchFamily="65" charset="-122"/>
                <a:ea typeface="方正瘦金书简体" panose="03000509000000000000" pitchFamily="65" charset="-122"/>
                <a:cs typeface="Ebrima" panose="02000000000000000000" pitchFamily="2" charset="0"/>
              </a:rPr>
              <a:t>醒乡</a:t>
            </a:r>
            <a:endParaRPr lang="en-US" altLang="zh-CN" sz="2000" b="1" dirty="0">
              <a:solidFill>
                <a:srgbClr val="032D49"/>
              </a:solidFill>
              <a:latin typeface="方正瘦金书简体" panose="03000509000000000000" pitchFamily="65" charset="-122"/>
              <a:ea typeface="方正瘦金书简体" panose="03000509000000000000" pitchFamily="65" charset="-122"/>
              <a:cs typeface="Ebrima" panose="02000000000000000000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223730" y="2718814"/>
            <a:ext cx="800219" cy="12721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</a:t>
            </a:r>
            <a:r>
              <a:rPr lang="en-US" altLang="zh-CN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rgbClr val="D69F8F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rgbClr val="D69F8F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512903" y="1412187"/>
            <a:ext cx="1015663" cy="1139727"/>
            <a:chOff x="3034167" y="1789127"/>
            <a:chExt cx="1015664" cy="1139727"/>
          </a:xfrm>
        </p:grpSpPr>
        <p:sp>
          <p:nvSpPr>
            <p:cNvPr id="24" name="文本框 23"/>
            <p:cNvSpPr txBox="1"/>
            <p:nvPr/>
          </p:nvSpPr>
          <p:spPr>
            <a:xfrm>
              <a:off x="3180030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034167" y="2661793"/>
              <a:ext cx="1015664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807890" y="1423473"/>
            <a:ext cx="1015663" cy="1134964"/>
            <a:chOff x="3035755" y="1789127"/>
            <a:chExt cx="1015663" cy="1134964"/>
          </a:xfrm>
        </p:grpSpPr>
        <p:sp>
          <p:nvSpPr>
            <p:cNvPr id="30" name="文本框 29"/>
            <p:cNvSpPr txBox="1"/>
            <p:nvPr/>
          </p:nvSpPr>
          <p:spPr>
            <a:xfrm>
              <a:off x="3180031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35755" y="2657030"/>
              <a:ext cx="1015663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443587" y="1423473"/>
            <a:ext cx="1015663" cy="1134964"/>
            <a:chOff x="3032579" y="1789127"/>
            <a:chExt cx="1015664" cy="1134964"/>
          </a:xfrm>
        </p:grpSpPr>
        <p:sp>
          <p:nvSpPr>
            <p:cNvPr id="36" name="文本框 35"/>
            <p:cNvSpPr txBox="1"/>
            <p:nvPr/>
          </p:nvSpPr>
          <p:spPr>
            <a:xfrm>
              <a:off x="3180030" y="1789127"/>
              <a:ext cx="461665" cy="10012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595959"/>
                  </a:solidFill>
                </a:rPr>
                <a:t>….………….</a:t>
              </a:r>
              <a:endParaRPr lang="zh-CN" altLang="en-US" dirty="0">
                <a:solidFill>
                  <a:srgbClr val="595959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032579" y="2657030"/>
              <a:ext cx="1015664" cy="267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595959"/>
                  </a:solidFill>
                </a:rPr>
                <a:t>.</a:t>
              </a:r>
              <a:endParaRPr lang="zh-CN" altLang="en-US" sz="5400" dirty="0">
                <a:solidFill>
                  <a:srgbClr val="59595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9058022"/>
      </p:ext>
    </p:extLst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25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25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65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65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86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984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65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665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665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948542" y="2179240"/>
            <a:ext cx="2294917" cy="2289979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19360"/>
              <a:gd name="connsiteX1" fmla="*/ 255323 w 1622850"/>
              <a:gd name="connsiteY1" fmla="*/ 252762 h 1619360"/>
              <a:gd name="connsiteX2" fmla="*/ 911728 w 1622850"/>
              <a:gd name="connsiteY2" fmla="*/ 5936 h 1619360"/>
              <a:gd name="connsiteX3" fmla="*/ 1456680 w 1622850"/>
              <a:gd name="connsiteY3" fmla="*/ 369572 h 1619360"/>
              <a:gd name="connsiteX4" fmla="*/ 1605015 w 1622850"/>
              <a:gd name="connsiteY4" fmla="*/ 828969 h 1619360"/>
              <a:gd name="connsiteX5" fmla="*/ 1303173 w 1622850"/>
              <a:gd name="connsiteY5" fmla="*/ 1433384 h 1619360"/>
              <a:gd name="connsiteX6" fmla="*/ 463587 w 1622850"/>
              <a:gd name="connsiteY6" fmla="*/ 1571999 h 1619360"/>
              <a:gd name="connsiteX7" fmla="*/ 120632 w 1622850"/>
              <a:gd name="connsiteY7" fmla="*/ 1282824 h 1619360"/>
              <a:gd name="connsiteX8" fmla="*/ 49372 w 1622850"/>
              <a:gd name="connsiteY8" fmla="*/ 778233 h 161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2850" h="1619360">
                <a:moveTo>
                  <a:pt x="49372" y="778233"/>
                </a:moveTo>
                <a:cubicBezTo>
                  <a:pt x="-23667" y="566770"/>
                  <a:pt x="49256" y="392213"/>
                  <a:pt x="255323" y="252762"/>
                </a:cubicBezTo>
                <a:cubicBezTo>
                  <a:pt x="355993" y="2101"/>
                  <a:pt x="711502" y="-13532"/>
                  <a:pt x="911728" y="5936"/>
                </a:cubicBezTo>
                <a:cubicBezTo>
                  <a:pt x="1111954" y="25404"/>
                  <a:pt x="1400324" y="139385"/>
                  <a:pt x="1456680" y="369572"/>
                </a:cubicBezTo>
                <a:cubicBezTo>
                  <a:pt x="1718949" y="623630"/>
                  <a:pt x="1587778" y="671123"/>
                  <a:pt x="1605015" y="828969"/>
                </a:cubicBezTo>
                <a:cubicBezTo>
                  <a:pt x="1566551" y="1257360"/>
                  <a:pt x="1593235" y="1174424"/>
                  <a:pt x="1303173" y="1433384"/>
                </a:cubicBezTo>
                <a:cubicBezTo>
                  <a:pt x="1097693" y="1719185"/>
                  <a:pt x="660677" y="1597092"/>
                  <a:pt x="463587" y="1571999"/>
                </a:cubicBezTo>
                <a:cubicBezTo>
                  <a:pt x="266497" y="1546906"/>
                  <a:pt x="207576" y="1556377"/>
                  <a:pt x="120632" y="1282824"/>
                </a:cubicBezTo>
                <a:cubicBezTo>
                  <a:pt x="-145361" y="937657"/>
                  <a:pt x="122411" y="989696"/>
                  <a:pt x="49372" y="778233"/>
                </a:cubicBezTo>
                <a:close/>
              </a:path>
            </a:pathLst>
          </a:custGeom>
          <a:noFill/>
          <a:ln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656558" y="2875259"/>
            <a:ext cx="878885" cy="878885"/>
          </a:xfrm>
          <a:prstGeom prst="ellipse">
            <a:avLst/>
          </a:prstGeom>
          <a:noFill/>
          <a:ln w="44450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268097" y="2466414"/>
            <a:ext cx="1655807" cy="1696575"/>
          </a:xfrm>
          <a:prstGeom prst="ellipse">
            <a:avLst/>
          </a:prstGeom>
          <a:noFill/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2"/>
          <p:cNvSpPr/>
          <p:nvPr/>
        </p:nvSpPr>
        <p:spPr>
          <a:xfrm flipV="1">
            <a:off x="4329696" y="1566218"/>
            <a:ext cx="3568173" cy="3530865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2850" h="1605884">
                <a:moveTo>
                  <a:pt x="49372" y="778233"/>
                </a:moveTo>
                <a:cubicBezTo>
                  <a:pt x="-23667" y="566770"/>
                  <a:pt x="49256" y="392213"/>
                  <a:pt x="255323" y="252762"/>
                </a:cubicBezTo>
                <a:cubicBezTo>
                  <a:pt x="355993" y="2101"/>
                  <a:pt x="711502" y="-13532"/>
                  <a:pt x="911728" y="5936"/>
                </a:cubicBezTo>
                <a:cubicBezTo>
                  <a:pt x="1111954" y="25404"/>
                  <a:pt x="1400324" y="139385"/>
                  <a:pt x="1456680" y="369572"/>
                </a:cubicBezTo>
                <a:cubicBezTo>
                  <a:pt x="1718949" y="623630"/>
                  <a:pt x="1587778" y="671123"/>
                  <a:pt x="1605015" y="828969"/>
                </a:cubicBezTo>
                <a:cubicBezTo>
                  <a:pt x="1566551" y="1257360"/>
                  <a:pt x="1540806" y="1148210"/>
                  <a:pt x="1250744" y="1407170"/>
                </a:cubicBezTo>
                <a:cubicBezTo>
                  <a:pt x="1045264" y="1692971"/>
                  <a:pt x="651939" y="1592723"/>
                  <a:pt x="463587" y="1571999"/>
                </a:cubicBezTo>
                <a:cubicBezTo>
                  <a:pt x="275235" y="1551275"/>
                  <a:pt x="207576" y="1556377"/>
                  <a:pt x="120632" y="1282824"/>
                </a:cubicBezTo>
                <a:cubicBezTo>
                  <a:pt x="-145361" y="937657"/>
                  <a:pt x="122411" y="989696"/>
                  <a:pt x="49372" y="778233"/>
                </a:cubicBezTo>
                <a:close/>
              </a:path>
            </a:pathLst>
          </a:custGeom>
          <a:noFill/>
          <a:ln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2"/>
          <p:cNvSpPr/>
          <p:nvPr/>
        </p:nvSpPr>
        <p:spPr>
          <a:xfrm>
            <a:off x="3851681" y="1169586"/>
            <a:ext cx="4429880" cy="4296263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73398 w 1646876"/>
              <a:gd name="connsiteY0" fmla="*/ 778233 h 1608143"/>
              <a:gd name="connsiteX1" fmla="*/ 237722 w 1646876"/>
              <a:gd name="connsiteY1" fmla="*/ 252762 h 1608143"/>
              <a:gd name="connsiteX2" fmla="*/ 935754 w 1646876"/>
              <a:gd name="connsiteY2" fmla="*/ 5936 h 1608143"/>
              <a:gd name="connsiteX3" fmla="*/ 1480706 w 1646876"/>
              <a:gd name="connsiteY3" fmla="*/ 369572 h 1608143"/>
              <a:gd name="connsiteX4" fmla="*/ 1629041 w 1646876"/>
              <a:gd name="connsiteY4" fmla="*/ 828969 h 1608143"/>
              <a:gd name="connsiteX5" fmla="*/ 1321022 w 1646876"/>
              <a:gd name="connsiteY5" fmla="*/ 1411795 h 1608143"/>
              <a:gd name="connsiteX6" fmla="*/ 487613 w 1646876"/>
              <a:gd name="connsiteY6" fmla="*/ 1571999 h 1608143"/>
              <a:gd name="connsiteX7" fmla="*/ 144658 w 1646876"/>
              <a:gd name="connsiteY7" fmla="*/ 1282824 h 1608143"/>
              <a:gd name="connsiteX8" fmla="*/ 73398 w 1646876"/>
              <a:gd name="connsiteY8" fmla="*/ 778233 h 1608143"/>
              <a:gd name="connsiteX0" fmla="*/ 56925 w 1658155"/>
              <a:gd name="connsiteY0" fmla="*/ 778233 h 1608143"/>
              <a:gd name="connsiteX1" fmla="*/ 249001 w 1658155"/>
              <a:gd name="connsiteY1" fmla="*/ 252762 h 1608143"/>
              <a:gd name="connsiteX2" fmla="*/ 947033 w 1658155"/>
              <a:gd name="connsiteY2" fmla="*/ 5936 h 1608143"/>
              <a:gd name="connsiteX3" fmla="*/ 1491985 w 1658155"/>
              <a:gd name="connsiteY3" fmla="*/ 369572 h 1608143"/>
              <a:gd name="connsiteX4" fmla="*/ 1640320 w 1658155"/>
              <a:gd name="connsiteY4" fmla="*/ 828969 h 1608143"/>
              <a:gd name="connsiteX5" fmla="*/ 1332301 w 1658155"/>
              <a:gd name="connsiteY5" fmla="*/ 1411795 h 1608143"/>
              <a:gd name="connsiteX6" fmla="*/ 498892 w 1658155"/>
              <a:gd name="connsiteY6" fmla="*/ 1571999 h 1608143"/>
              <a:gd name="connsiteX7" fmla="*/ 155937 w 1658155"/>
              <a:gd name="connsiteY7" fmla="*/ 1282824 h 1608143"/>
              <a:gd name="connsiteX8" fmla="*/ 56925 w 1658155"/>
              <a:gd name="connsiteY8" fmla="*/ 778233 h 16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8155" h="1608143">
                <a:moveTo>
                  <a:pt x="56925" y="778233"/>
                </a:moveTo>
                <a:cubicBezTo>
                  <a:pt x="72436" y="606556"/>
                  <a:pt x="42934" y="392213"/>
                  <a:pt x="249001" y="252762"/>
                </a:cubicBezTo>
                <a:cubicBezTo>
                  <a:pt x="349671" y="2101"/>
                  <a:pt x="739869" y="-13532"/>
                  <a:pt x="947033" y="5936"/>
                </a:cubicBezTo>
                <a:cubicBezTo>
                  <a:pt x="1154197" y="25404"/>
                  <a:pt x="1435629" y="139385"/>
                  <a:pt x="1491985" y="369572"/>
                </a:cubicBezTo>
                <a:cubicBezTo>
                  <a:pt x="1754254" y="623630"/>
                  <a:pt x="1623083" y="671123"/>
                  <a:pt x="1640320" y="828969"/>
                </a:cubicBezTo>
                <a:cubicBezTo>
                  <a:pt x="1601856" y="1257360"/>
                  <a:pt x="1636239" y="1152835"/>
                  <a:pt x="1332301" y="1411795"/>
                </a:cubicBezTo>
                <a:cubicBezTo>
                  <a:pt x="1126821" y="1697596"/>
                  <a:pt x="694953" y="1593494"/>
                  <a:pt x="498892" y="1571999"/>
                </a:cubicBezTo>
                <a:cubicBezTo>
                  <a:pt x="302831" y="1550504"/>
                  <a:pt x="242881" y="1556377"/>
                  <a:pt x="155937" y="1282824"/>
                </a:cubicBezTo>
                <a:cubicBezTo>
                  <a:pt x="-110056" y="937657"/>
                  <a:pt x="41414" y="949910"/>
                  <a:pt x="56925" y="778233"/>
                </a:cubicBezTo>
                <a:close/>
              </a:path>
            </a:pathLst>
          </a:custGeom>
          <a:noFill/>
          <a:ln w="19050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2"/>
          <p:cNvSpPr/>
          <p:nvPr/>
        </p:nvSpPr>
        <p:spPr>
          <a:xfrm>
            <a:off x="3234833" y="628444"/>
            <a:ext cx="5501539" cy="5335597"/>
          </a:xfrm>
          <a:custGeom>
            <a:avLst/>
            <a:gdLst>
              <a:gd name="connsiteX0" fmla="*/ 0 w 1606378"/>
              <a:gd name="connsiteY0" fmla="*/ 759941 h 1519881"/>
              <a:gd name="connsiteX1" fmla="*/ 803189 w 1606378"/>
              <a:gd name="connsiteY1" fmla="*/ 0 h 1519881"/>
              <a:gd name="connsiteX2" fmla="*/ 1606378 w 1606378"/>
              <a:gd name="connsiteY2" fmla="*/ 759941 h 1519881"/>
              <a:gd name="connsiteX3" fmla="*/ 803189 w 1606378"/>
              <a:gd name="connsiteY3" fmla="*/ 1519882 h 1519881"/>
              <a:gd name="connsiteX4" fmla="*/ 0 w 1606378"/>
              <a:gd name="connsiteY4" fmla="*/ 759941 h 1519881"/>
              <a:gd name="connsiteX0" fmla="*/ 85 w 1606463"/>
              <a:gd name="connsiteY0" fmla="*/ 759941 h 1519882"/>
              <a:gd name="connsiteX1" fmla="*/ 766203 w 1606463"/>
              <a:gd name="connsiteY1" fmla="*/ 0 h 1519882"/>
              <a:gd name="connsiteX2" fmla="*/ 1606463 w 1606463"/>
              <a:gd name="connsiteY2" fmla="*/ 759941 h 1519882"/>
              <a:gd name="connsiteX3" fmla="*/ 803274 w 1606463"/>
              <a:gd name="connsiteY3" fmla="*/ 1519882 h 1519882"/>
              <a:gd name="connsiteX4" fmla="*/ 85 w 1606463"/>
              <a:gd name="connsiteY4" fmla="*/ 759941 h 1519882"/>
              <a:gd name="connsiteX0" fmla="*/ 62 w 1557013"/>
              <a:gd name="connsiteY0" fmla="*/ 759941 h 1519882"/>
              <a:gd name="connsiteX1" fmla="*/ 716753 w 1557013"/>
              <a:gd name="connsiteY1" fmla="*/ 0 h 1519882"/>
              <a:gd name="connsiteX2" fmla="*/ 1557013 w 1557013"/>
              <a:gd name="connsiteY2" fmla="*/ 759941 h 1519882"/>
              <a:gd name="connsiteX3" fmla="*/ 753824 w 1557013"/>
              <a:gd name="connsiteY3" fmla="*/ 1519882 h 1519882"/>
              <a:gd name="connsiteX4" fmla="*/ 62 w 1557013"/>
              <a:gd name="connsiteY4" fmla="*/ 759941 h 1519882"/>
              <a:gd name="connsiteX0" fmla="*/ 56 w 1606434"/>
              <a:gd name="connsiteY0" fmla="*/ 759941 h 1519882"/>
              <a:gd name="connsiteX1" fmla="*/ 766174 w 1606434"/>
              <a:gd name="connsiteY1" fmla="*/ 0 h 1519882"/>
              <a:gd name="connsiteX2" fmla="*/ 1606434 w 1606434"/>
              <a:gd name="connsiteY2" fmla="*/ 759941 h 1519882"/>
              <a:gd name="connsiteX3" fmla="*/ 803245 w 1606434"/>
              <a:gd name="connsiteY3" fmla="*/ 1519882 h 1519882"/>
              <a:gd name="connsiteX4" fmla="*/ 56 w 1606434"/>
              <a:gd name="connsiteY4" fmla="*/ 759941 h 1519882"/>
              <a:gd name="connsiteX0" fmla="*/ 237 w 1606615"/>
              <a:gd name="connsiteY0" fmla="*/ 784654 h 1544595"/>
              <a:gd name="connsiteX1" fmla="*/ 729285 w 1606615"/>
              <a:gd name="connsiteY1" fmla="*/ 0 h 1544595"/>
              <a:gd name="connsiteX2" fmla="*/ 1606615 w 1606615"/>
              <a:gd name="connsiteY2" fmla="*/ 784654 h 1544595"/>
              <a:gd name="connsiteX3" fmla="*/ 803426 w 1606615"/>
              <a:gd name="connsiteY3" fmla="*/ 1544595 h 1544595"/>
              <a:gd name="connsiteX4" fmla="*/ 237 w 1606615"/>
              <a:gd name="connsiteY4" fmla="*/ 784654 h 1544595"/>
              <a:gd name="connsiteX0" fmla="*/ 434 w 1606812"/>
              <a:gd name="connsiteY0" fmla="*/ 790646 h 1550587"/>
              <a:gd name="connsiteX1" fmla="*/ 729482 w 1606812"/>
              <a:gd name="connsiteY1" fmla="*/ 5992 h 1550587"/>
              <a:gd name="connsiteX2" fmla="*/ 1606812 w 1606812"/>
              <a:gd name="connsiteY2" fmla="*/ 790646 h 1550587"/>
              <a:gd name="connsiteX3" fmla="*/ 803623 w 1606812"/>
              <a:gd name="connsiteY3" fmla="*/ 1550587 h 1550587"/>
              <a:gd name="connsiteX4" fmla="*/ 434 w 1606812"/>
              <a:gd name="connsiteY4" fmla="*/ 790646 h 1550587"/>
              <a:gd name="connsiteX0" fmla="*/ 434 w 1606812"/>
              <a:gd name="connsiteY0" fmla="*/ 790646 h 1553699"/>
              <a:gd name="connsiteX1" fmla="*/ 729482 w 1606812"/>
              <a:gd name="connsiteY1" fmla="*/ 5992 h 1553699"/>
              <a:gd name="connsiteX2" fmla="*/ 1606812 w 1606812"/>
              <a:gd name="connsiteY2" fmla="*/ 790646 h 1553699"/>
              <a:gd name="connsiteX3" fmla="*/ 803623 w 1606812"/>
              <a:gd name="connsiteY3" fmla="*/ 1550587 h 1553699"/>
              <a:gd name="connsiteX4" fmla="*/ 434 w 1606812"/>
              <a:gd name="connsiteY4" fmla="*/ 790646 h 1553699"/>
              <a:gd name="connsiteX0" fmla="*/ 434 w 1606812"/>
              <a:gd name="connsiteY0" fmla="*/ 791124 h 1554177"/>
              <a:gd name="connsiteX1" fmla="*/ 729482 w 1606812"/>
              <a:gd name="connsiteY1" fmla="*/ 6470 h 1554177"/>
              <a:gd name="connsiteX2" fmla="*/ 1606812 w 1606812"/>
              <a:gd name="connsiteY2" fmla="*/ 791124 h 1554177"/>
              <a:gd name="connsiteX3" fmla="*/ 803623 w 1606812"/>
              <a:gd name="connsiteY3" fmla="*/ 1551065 h 1554177"/>
              <a:gd name="connsiteX4" fmla="*/ 434 w 1606812"/>
              <a:gd name="connsiteY4" fmla="*/ 791124 h 1554177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91124 h 1572769"/>
              <a:gd name="connsiteX1" fmla="*/ 729482 w 1606812"/>
              <a:gd name="connsiteY1" fmla="*/ 6470 h 1572769"/>
              <a:gd name="connsiteX2" fmla="*/ 1606812 w 1606812"/>
              <a:gd name="connsiteY2" fmla="*/ 791124 h 1572769"/>
              <a:gd name="connsiteX3" fmla="*/ 803623 w 1606812"/>
              <a:gd name="connsiteY3" fmla="*/ 1551065 h 1572769"/>
              <a:gd name="connsiteX4" fmla="*/ 434 w 1606812"/>
              <a:gd name="connsiteY4" fmla="*/ 791124 h 1572769"/>
              <a:gd name="connsiteX0" fmla="*/ 434 w 1606812"/>
              <a:gd name="connsiteY0" fmla="*/ 742484 h 1523908"/>
              <a:gd name="connsiteX1" fmla="*/ 729482 w 1606812"/>
              <a:gd name="connsiteY1" fmla="*/ 7257 h 1523908"/>
              <a:gd name="connsiteX2" fmla="*/ 1606812 w 1606812"/>
              <a:gd name="connsiteY2" fmla="*/ 742484 h 1523908"/>
              <a:gd name="connsiteX3" fmla="*/ 803623 w 1606812"/>
              <a:gd name="connsiteY3" fmla="*/ 1502425 h 1523908"/>
              <a:gd name="connsiteX4" fmla="*/ 434 w 1606812"/>
              <a:gd name="connsiteY4" fmla="*/ 742484 h 1523908"/>
              <a:gd name="connsiteX0" fmla="*/ 368 w 1606746"/>
              <a:gd name="connsiteY0" fmla="*/ 761456 h 1542880"/>
              <a:gd name="connsiteX1" fmla="*/ 729416 w 1606746"/>
              <a:gd name="connsiteY1" fmla="*/ 26229 h 1542880"/>
              <a:gd name="connsiteX2" fmla="*/ 1606746 w 1606746"/>
              <a:gd name="connsiteY2" fmla="*/ 761456 h 1542880"/>
              <a:gd name="connsiteX3" fmla="*/ 803557 w 1606746"/>
              <a:gd name="connsiteY3" fmla="*/ 1521397 h 1542880"/>
              <a:gd name="connsiteX4" fmla="*/ 368 w 1606746"/>
              <a:gd name="connsiteY4" fmla="*/ 761456 h 1542880"/>
              <a:gd name="connsiteX0" fmla="*/ 503 w 1606881"/>
              <a:gd name="connsiteY0" fmla="*/ 740156 h 1521580"/>
              <a:gd name="connsiteX1" fmla="*/ 729551 w 1606881"/>
              <a:gd name="connsiteY1" fmla="*/ 4929 h 1521580"/>
              <a:gd name="connsiteX2" fmla="*/ 1606881 w 1606881"/>
              <a:gd name="connsiteY2" fmla="*/ 740156 h 1521580"/>
              <a:gd name="connsiteX3" fmla="*/ 803692 w 1606881"/>
              <a:gd name="connsiteY3" fmla="*/ 1500097 h 1521580"/>
              <a:gd name="connsiteX4" fmla="*/ 503 w 1606881"/>
              <a:gd name="connsiteY4" fmla="*/ 740156 h 1521580"/>
              <a:gd name="connsiteX0" fmla="*/ 383 w 1606761"/>
              <a:gd name="connsiteY0" fmla="*/ 742483 h 1523907"/>
              <a:gd name="connsiteX1" fmla="*/ 729431 w 1606761"/>
              <a:gd name="connsiteY1" fmla="*/ 7256 h 1523907"/>
              <a:gd name="connsiteX2" fmla="*/ 1606761 w 1606761"/>
              <a:gd name="connsiteY2" fmla="*/ 742483 h 1523907"/>
              <a:gd name="connsiteX3" fmla="*/ 803572 w 1606761"/>
              <a:gd name="connsiteY3" fmla="*/ 1502424 h 1523907"/>
              <a:gd name="connsiteX4" fmla="*/ 383 w 1606761"/>
              <a:gd name="connsiteY4" fmla="*/ 742483 h 1523907"/>
              <a:gd name="connsiteX0" fmla="*/ 28469 w 1634847"/>
              <a:gd name="connsiteY0" fmla="*/ 752273 h 1533697"/>
              <a:gd name="connsiteX1" fmla="*/ 234418 w 1634847"/>
              <a:gd name="connsiteY1" fmla="*/ 276539 h 1533697"/>
              <a:gd name="connsiteX2" fmla="*/ 757517 w 1634847"/>
              <a:gd name="connsiteY2" fmla="*/ 17046 h 1533697"/>
              <a:gd name="connsiteX3" fmla="*/ 1634847 w 1634847"/>
              <a:gd name="connsiteY3" fmla="*/ 752273 h 1533697"/>
              <a:gd name="connsiteX4" fmla="*/ 831658 w 1634847"/>
              <a:gd name="connsiteY4" fmla="*/ 1512214 h 1533697"/>
              <a:gd name="connsiteX5" fmla="*/ 28469 w 1634847"/>
              <a:gd name="connsiteY5" fmla="*/ 752273 h 1533697"/>
              <a:gd name="connsiteX0" fmla="*/ 28469 w 1634847"/>
              <a:gd name="connsiteY0" fmla="*/ 761389 h 1542813"/>
              <a:gd name="connsiteX1" fmla="*/ 234418 w 1634847"/>
              <a:gd name="connsiteY1" fmla="*/ 285655 h 1542813"/>
              <a:gd name="connsiteX2" fmla="*/ 757517 w 1634847"/>
              <a:gd name="connsiteY2" fmla="*/ 26162 h 1542813"/>
              <a:gd name="connsiteX3" fmla="*/ 1634847 w 1634847"/>
              <a:gd name="connsiteY3" fmla="*/ 761389 h 1542813"/>
              <a:gd name="connsiteX4" fmla="*/ 831658 w 1634847"/>
              <a:gd name="connsiteY4" fmla="*/ 1521330 h 1542813"/>
              <a:gd name="connsiteX5" fmla="*/ 28469 w 1634847"/>
              <a:gd name="connsiteY5" fmla="*/ 761389 h 1542813"/>
              <a:gd name="connsiteX0" fmla="*/ 28469 w 1634847"/>
              <a:gd name="connsiteY0" fmla="*/ 794404 h 1575828"/>
              <a:gd name="connsiteX1" fmla="*/ 234418 w 1634847"/>
              <a:gd name="connsiteY1" fmla="*/ 318670 h 1575828"/>
              <a:gd name="connsiteX2" fmla="*/ 992296 w 1634847"/>
              <a:gd name="connsiteY2" fmla="*/ 22107 h 1575828"/>
              <a:gd name="connsiteX3" fmla="*/ 1634847 w 1634847"/>
              <a:gd name="connsiteY3" fmla="*/ 794404 h 1575828"/>
              <a:gd name="connsiteX4" fmla="*/ 831658 w 1634847"/>
              <a:gd name="connsiteY4" fmla="*/ 1554345 h 1575828"/>
              <a:gd name="connsiteX5" fmla="*/ 28469 w 1634847"/>
              <a:gd name="connsiteY5" fmla="*/ 794404 h 1575828"/>
              <a:gd name="connsiteX0" fmla="*/ 28469 w 1634847"/>
              <a:gd name="connsiteY0" fmla="*/ 823791 h 1605215"/>
              <a:gd name="connsiteX1" fmla="*/ 234418 w 1634847"/>
              <a:gd name="connsiteY1" fmla="*/ 348057 h 1605215"/>
              <a:gd name="connsiteX2" fmla="*/ 992296 w 1634847"/>
              <a:gd name="connsiteY2" fmla="*/ 51494 h 1605215"/>
              <a:gd name="connsiteX3" fmla="*/ 1634847 w 1634847"/>
              <a:gd name="connsiteY3" fmla="*/ 823791 h 1605215"/>
              <a:gd name="connsiteX4" fmla="*/ 831658 w 1634847"/>
              <a:gd name="connsiteY4" fmla="*/ 1583732 h 1605215"/>
              <a:gd name="connsiteX5" fmla="*/ 28469 w 1634847"/>
              <a:gd name="connsiteY5" fmla="*/ 823791 h 1605215"/>
              <a:gd name="connsiteX0" fmla="*/ 28469 w 1634847"/>
              <a:gd name="connsiteY0" fmla="*/ 789868 h 1571292"/>
              <a:gd name="connsiteX1" fmla="*/ 234418 w 1634847"/>
              <a:gd name="connsiteY1" fmla="*/ 314134 h 1571292"/>
              <a:gd name="connsiteX2" fmla="*/ 992296 w 1634847"/>
              <a:gd name="connsiteY2" fmla="*/ 17571 h 1571292"/>
              <a:gd name="connsiteX3" fmla="*/ 1634847 w 1634847"/>
              <a:gd name="connsiteY3" fmla="*/ 789868 h 1571292"/>
              <a:gd name="connsiteX4" fmla="*/ 831658 w 1634847"/>
              <a:gd name="connsiteY4" fmla="*/ 1549809 h 1571292"/>
              <a:gd name="connsiteX5" fmla="*/ 28469 w 1634847"/>
              <a:gd name="connsiteY5" fmla="*/ 789868 h 1571292"/>
              <a:gd name="connsiteX0" fmla="*/ 28469 w 1634847"/>
              <a:gd name="connsiteY0" fmla="*/ 803879 h 1585303"/>
              <a:gd name="connsiteX1" fmla="*/ 234418 w 1634847"/>
              <a:gd name="connsiteY1" fmla="*/ 328145 h 1585303"/>
              <a:gd name="connsiteX2" fmla="*/ 992296 w 1634847"/>
              <a:gd name="connsiteY2" fmla="*/ 31582 h 1585303"/>
              <a:gd name="connsiteX3" fmla="*/ 1634847 w 1634847"/>
              <a:gd name="connsiteY3" fmla="*/ 803879 h 1585303"/>
              <a:gd name="connsiteX4" fmla="*/ 831658 w 1634847"/>
              <a:gd name="connsiteY4" fmla="*/ 1563820 h 1585303"/>
              <a:gd name="connsiteX5" fmla="*/ 28469 w 1634847"/>
              <a:gd name="connsiteY5" fmla="*/ 803879 h 1585303"/>
              <a:gd name="connsiteX0" fmla="*/ 28469 w 1640691"/>
              <a:gd name="connsiteY0" fmla="*/ 803879 h 1585303"/>
              <a:gd name="connsiteX1" fmla="*/ 234418 w 1640691"/>
              <a:gd name="connsiteY1" fmla="*/ 328145 h 1585303"/>
              <a:gd name="connsiteX2" fmla="*/ 992296 w 1640691"/>
              <a:gd name="connsiteY2" fmla="*/ 31582 h 1585303"/>
              <a:gd name="connsiteX3" fmla="*/ 1634847 w 1640691"/>
              <a:gd name="connsiteY3" fmla="*/ 803879 h 1585303"/>
              <a:gd name="connsiteX4" fmla="*/ 1283569 w 1640691"/>
              <a:gd name="connsiteY4" fmla="*/ 1274644 h 1585303"/>
              <a:gd name="connsiteX5" fmla="*/ 831658 w 1640691"/>
              <a:gd name="connsiteY5" fmla="*/ 1563820 h 1585303"/>
              <a:gd name="connsiteX6" fmla="*/ 28469 w 1640691"/>
              <a:gd name="connsiteY6" fmla="*/ 803879 h 1585303"/>
              <a:gd name="connsiteX0" fmla="*/ 28469 w 1650938"/>
              <a:gd name="connsiteY0" fmla="*/ 803879 h 1585303"/>
              <a:gd name="connsiteX1" fmla="*/ 234418 w 1650938"/>
              <a:gd name="connsiteY1" fmla="*/ 328145 h 1585303"/>
              <a:gd name="connsiteX2" fmla="*/ 992296 w 1650938"/>
              <a:gd name="connsiteY2" fmla="*/ 31582 h 1585303"/>
              <a:gd name="connsiteX3" fmla="*/ 1634847 w 1650938"/>
              <a:gd name="connsiteY3" fmla="*/ 803879 h 1585303"/>
              <a:gd name="connsiteX4" fmla="*/ 1283569 w 1650938"/>
              <a:gd name="connsiteY4" fmla="*/ 1274644 h 1585303"/>
              <a:gd name="connsiteX5" fmla="*/ 831658 w 1650938"/>
              <a:gd name="connsiteY5" fmla="*/ 1563820 h 1585303"/>
              <a:gd name="connsiteX6" fmla="*/ 28469 w 1650938"/>
              <a:gd name="connsiteY6" fmla="*/ 803879 h 1585303"/>
              <a:gd name="connsiteX0" fmla="*/ 28469 w 1650938"/>
              <a:gd name="connsiteY0" fmla="*/ 803879 h 1596525"/>
              <a:gd name="connsiteX1" fmla="*/ 234418 w 1650938"/>
              <a:gd name="connsiteY1" fmla="*/ 328145 h 1596525"/>
              <a:gd name="connsiteX2" fmla="*/ 992296 w 1650938"/>
              <a:gd name="connsiteY2" fmla="*/ 31582 h 1596525"/>
              <a:gd name="connsiteX3" fmla="*/ 1634847 w 1650938"/>
              <a:gd name="connsiteY3" fmla="*/ 803879 h 1596525"/>
              <a:gd name="connsiteX4" fmla="*/ 1283569 w 1650938"/>
              <a:gd name="connsiteY4" fmla="*/ 1393029 h 1596525"/>
              <a:gd name="connsiteX5" fmla="*/ 831658 w 1650938"/>
              <a:gd name="connsiteY5" fmla="*/ 1563820 h 1596525"/>
              <a:gd name="connsiteX6" fmla="*/ 28469 w 1650938"/>
              <a:gd name="connsiteY6" fmla="*/ 803879 h 1596525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6002 w 1638471"/>
              <a:gd name="connsiteY0" fmla="*/ 803879 h 1596524"/>
              <a:gd name="connsiteX1" fmla="*/ 221951 w 1638471"/>
              <a:gd name="connsiteY1" fmla="*/ 328145 h 1596524"/>
              <a:gd name="connsiteX2" fmla="*/ 979829 w 1638471"/>
              <a:gd name="connsiteY2" fmla="*/ 31582 h 1596524"/>
              <a:gd name="connsiteX3" fmla="*/ 1622380 w 1638471"/>
              <a:gd name="connsiteY3" fmla="*/ 803879 h 1596524"/>
              <a:gd name="connsiteX4" fmla="*/ 1271102 w 1638471"/>
              <a:gd name="connsiteY4" fmla="*/ 1393029 h 1596524"/>
              <a:gd name="connsiteX5" fmla="*/ 616247 w 1638471"/>
              <a:gd name="connsiteY5" fmla="*/ 1563820 h 1596524"/>
              <a:gd name="connsiteX6" fmla="*/ 16002 w 1638471"/>
              <a:gd name="connsiteY6" fmla="*/ 803879 h 1596524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33714"/>
              <a:gd name="connsiteY0" fmla="*/ 803879 h 1597657"/>
              <a:gd name="connsiteX1" fmla="*/ 217194 w 1633714"/>
              <a:gd name="connsiteY1" fmla="*/ 328145 h 1597657"/>
              <a:gd name="connsiteX2" fmla="*/ 975072 w 1633714"/>
              <a:gd name="connsiteY2" fmla="*/ 31582 h 1597657"/>
              <a:gd name="connsiteX3" fmla="*/ 1617623 w 1633714"/>
              <a:gd name="connsiteY3" fmla="*/ 803879 h 1597657"/>
              <a:gd name="connsiteX4" fmla="*/ 1266345 w 1633714"/>
              <a:gd name="connsiteY4" fmla="*/ 1393029 h 1597657"/>
              <a:gd name="connsiteX5" fmla="*/ 526931 w 1633714"/>
              <a:gd name="connsiteY5" fmla="*/ 1597645 h 1597657"/>
              <a:gd name="connsiteX6" fmla="*/ 11245 w 1633714"/>
              <a:gd name="connsiteY6" fmla="*/ 803879 h 1597657"/>
              <a:gd name="connsiteX0" fmla="*/ 11245 w 1633714"/>
              <a:gd name="connsiteY0" fmla="*/ 803879 h 1626236"/>
              <a:gd name="connsiteX1" fmla="*/ 217194 w 1633714"/>
              <a:gd name="connsiteY1" fmla="*/ 328145 h 1626236"/>
              <a:gd name="connsiteX2" fmla="*/ 975072 w 1633714"/>
              <a:gd name="connsiteY2" fmla="*/ 31582 h 1626236"/>
              <a:gd name="connsiteX3" fmla="*/ 1617623 w 1633714"/>
              <a:gd name="connsiteY3" fmla="*/ 803879 h 1626236"/>
              <a:gd name="connsiteX4" fmla="*/ 1266345 w 1633714"/>
              <a:gd name="connsiteY4" fmla="*/ 1393029 h 1626236"/>
              <a:gd name="connsiteX5" fmla="*/ 526931 w 1633714"/>
              <a:gd name="connsiteY5" fmla="*/ 1597645 h 1626236"/>
              <a:gd name="connsiteX6" fmla="*/ 11245 w 1633714"/>
              <a:gd name="connsiteY6" fmla="*/ 803879 h 1626236"/>
              <a:gd name="connsiteX0" fmla="*/ 11245 w 1620174"/>
              <a:gd name="connsiteY0" fmla="*/ 803879 h 1626236"/>
              <a:gd name="connsiteX1" fmla="*/ 217194 w 1620174"/>
              <a:gd name="connsiteY1" fmla="*/ 328145 h 1626236"/>
              <a:gd name="connsiteX2" fmla="*/ 975072 w 1620174"/>
              <a:gd name="connsiteY2" fmla="*/ 31582 h 1626236"/>
              <a:gd name="connsiteX3" fmla="*/ 1401640 w 1620174"/>
              <a:gd name="connsiteY3" fmla="*/ 445955 h 1626236"/>
              <a:gd name="connsiteX4" fmla="*/ 1617623 w 1620174"/>
              <a:gd name="connsiteY4" fmla="*/ 803879 h 1626236"/>
              <a:gd name="connsiteX5" fmla="*/ 1266345 w 1620174"/>
              <a:gd name="connsiteY5" fmla="*/ 1393029 h 1626236"/>
              <a:gd name="connsiteX6" fmla="*/ 526931 w 1620174"/>
              <a:gd name="connsiteY6" fmla="*/ 1597645 h 1626236"/>
              <a:gd name="connsiteX7" fmla="*/ 11245 w 1620174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30036"/>
              <a:gd name="connsiteY0" fmla="*/ 803879 h 1626236"/>
              <a:gd name="connsiteX1" fmla="*/ 217194 w 1630036"/>
              <a:gd name="connsiteY1" fmla="*/ 328145 h 1626236"/>
              <a:gd name="connsiteX2" fmla="*/ 975072 w 1630036"/>
              <a:gd name="connsiteY2" fmla="*/ 31582 h 1626236"/>
              <a:gd name="connsiteX3" fmla="*/ 1401640 w 1630036"/>
              <a:gd name="connsiteY3" fmla="*/ 445955 h 1626236"/>
              <a:gd name="connsiteX4" fmla="*/ 1617623 w 1630036"/>
              <a:gd name="connsiteY4" fmla="*/ 803879 h 1626236"/>
              <a:gd name="connsiteX5" fmla="*/ 1266345 w 1630036"/>
              <a:gd name="connsiteY5" fmla="*/ 1393029 h 1626236"/>
              <a:gd name="connsiteX6" fmla="*/ 526931 w 1630036"/>
              <a:gd name="connsiteY6" fmla="*/ 1597645 h 1626236"/>
              <a:gd name="connsiteX7" fmla="*/ 11245 w 1630036"/>
              <a:gd name="connsiteY7" fmla="*/ 803879 h 1626236"/>
              <a:gd name="connsiteX0" fmla="*/ 11245 w 1675067"/>
              <a:gd name="connsiteY0" fmla="*/ 773377 h 1595734"/>
              <a:gd name="connsiteX1" fmla="*/ 217194 w 1675067"/>
              <a:gd name="connsiteY1" fmla="*/ 297643 h 1595734"/>
              <a:gd name="connsiteX2" fmla="*/ 975072 w 1675067"/>
              <a:gd name="connsiteY2" fmla="*/ 1080 h 1595734"/>
              <a:gd name="connsiteX3" fmla="*/ 1520024 w 1675067"/>
              <a:gd name="connsiteY3" fmla="*/ 364716 h 1595734"/>
              <a:gd name="connsiteX4" fmla="*/ 1617623 w 1675067"/>
              <a:gd name="connsiteY4" fmla="*/ 773377 h 1595734"/>
              <a:gd name="connsiteX5" fmla="*/ 1266345 w 1675067"/>
              <a:gd name="connsiteY5" fmla="*/ 1362527 h 1595734"/>
              <a:gd name="connsiteX6" fmla="*/ 526931 w 1675067"/>
              <a:gd name="connsiteY6" fmla="*/ 1567143 h 1595734"/>
              <a:gd name="connsiteX7" fmla="*/ 11245 w 1675067"/>
              <a:gd name="connsiteY7" fmla="*/ 773377 h 1595734"/>
              <a:gd name="connsiteX0" fmla="*/ 11245 w 1643733"/>
              <a:gd name="connsiteY0" fmla="*/ 773377 h 1595734"/>
              <a:gd name="connsiteX1" fmla="*/ 217194 w 1643733"/>
              <a:gd name="connsiteY1" fmla="*/ 297643 h 1595734"/>
              <a:gd name="connsiteX2" fmla="*/ 975072 w 1643733"/>
              <a:gd name="connsiteY2" fmla="*/ 1080 h 1595734"/>
              <a:gd name="connsiteX3" fmla="*/ 1520024 w 1643733"/>
              <a:gd name="connsiteY3" fmla="*/ 364716 h 1595734"/>
              <a:gd name="connsiteX4" fmla="*/ 1617623 w 1643733"/>
              <a:gd name="connsiteY4" fmla="*/ 773377 h 1595734"/>
              <a:gd name="connsiteX5" fmla="*/ 1266345 w 1643733"/>
              <a:gd name="connsiteY5" fmla="*/ 1362527 h 1595734"/>
              <a:gd name="connsiteX6" fmla="*/ 526931 w 1643733"/>
              <a:gd name="connsiteY6" fmla="*/ 1567143 h 1595734"/>
              <a:gd name="connsiteX7" fmla="*/ 11245 w 1643733"/>
              <a:gd name="connsiteY7" fmla="*/ 773377 h 1595734"/>
              <a:gd name="connsiteX0" fmla="*/ 11245 w 1679394"/>
              <a:gd name="connsiteY0" fmla="*/ 773377 h 1595734"/>
              <a:gd name="connsiteX1" fmla="*/ 217194 w 1679394"/>
              <a:gd name="connsiteY1" fmla="*/ 297643 h 1595734"/>
              <a:gd name="connsiteX2" fmla="*/ 975072 w 1679394"/>
              <a:gd name="connsiteY2" fmla="*/ 1080 h 1595734"/>
              <a:gd name="connsiteX3" fmla="*/ 1520024 w 1679394"/>
              <a:gd name="connsiteY3" fmla="*/ 364716 h 1595734"/>
              <a:gd name="connsiteX4" fmla="*/ 1668359 w 1679394"/>
              <a:gd name="connsiteY4" fmla="*/ 824113 h 1595734"/>
              <a:gd name="connsiteX5" fmla="*/ 1266345 w 1679394"/>
              <a:gd name="connsiteY5" fmla="*/ 1362527 h 1595734"/>
              <a:gd name="connsiteX6" fmla="*/ 526931 w 1679394"/>
              <a:gd name="connsiteY6" fmla="*/ 1567143 h 1595734"/>
              <a:gd name="connsiteX7" fmla="*/ 11245 w 1679394"/>
              <a:gd name="connsiteY7" fmla="*/ 773377 h 1595734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3660 w 1671810"/>
              <a:gd name="connsiteY0" fmla="*/ 775429 h 1597786"/>
              <a:gd name="connsiteX1" fmla="*/ 311082 w 1671810"/>
              <a:gd name="connsiteY1" fmla="*/ 265872 h 1597786"/>
              <a:gd name="connsiteX2" fmla="*/ 967487 w 1671810"/>
              <a:gd name="connsiteY2" fmla="*/ 3132 h 1597786"/>
              <a:gd name="connsiteX3" fmla="*/ 1512439 w 1671810"/>
              <a:gd name="connsiteY3" fmla="*/ 366768 h 1597786"/>
              <a:gd name="connsiteX4" fmla="*/ 1660774 w 1671810"/>
              <a:gd name="connsiteY4" fmla="*/ 826165 h 1597786"/>
              <a:gd name="connsiteX5" fmla="*/ 1258760 w 1671810"/>
              <a:gd name="connsiteY5" fmla="*/ 1364579 h 1597786"/>
              <a:gd name="connsiteX6" fmla="*/ 519346 w 1671810"/>
              <a:gd name="connsiteY6" fmla="*/ 1569195 h 1597786"/>
              <a:gd name="connsiteX7" fmla="*/ 3660 w 1671810"/>
              <a:gd name="connsiteY7" fmla="*/ 775429 h 1597786"/>
              <a:gd name="connsiteX0" fmla="*/ 5402 w 1673552"/>
              <a:gd name="connsiteY0" fmla="*/ 775429 h 1597786"/>
              <a:gd name="connsiteX1" fmla="*/ 312824 w 1673552"/>
              <a:gd name="connsiteY1" fmla="*/ 265872 h 1597786"/>
              <a:gd name="connsiteX2" fmla="*/ 969229 w 1673552"/>
              <a:gd name="connsiteY2" fmla="*/ 3132 h 1597786"/>
              <a:gd name="connsiteX3" fmla="*/ 1514181 w 1673552"/>
              <a:gd name="connsiteY3" fmla="*/ 366768 h 1597786"/>
              <a:gd name="connsiteX4" fmla="*/ 1662516 w 1673552"/>
              <a:gd name="connsiteY4" fmla="*/ 826165 h 1597786"/>
              <a:gd name="connsiteX5" fmla="*/ 1260502 w 1673552"/>
              <a:gd name="connsiteY5" fmla="*/ 1364579 h 1597786"/>
              <a:gd name="connsiteX6" fmla="*/ 521088 w 1673552"/>
              <a:gd name="connsiteY6" fmla="*/ 1569195 h 1597786"/>
              <a:gd name="connsiteX7" fmla="*/ 5402 w 1673552"/>
              <a:gd name="connsiteY7" fmla="*/ 775429 h 1597786"/>
              <a:gd name="connsiteX0" fmla="*/ 5402 w 1673552"/>
              <a:gd name="connsiteY0" fmla="*/ 776191 h 1598548"/>
              <a:gd name="connsiteX1" fmla="*/ 312824 w 1673552"/>
              <a:gd name="connsiteY1" fmla="*/ 266634 h 1598548"/>
              <a:gd name="connsiteX2" fmla="*/ 969229 w 1673552"/>
              <a:gd name="connsiteY2" fmla="*/ 3894 h 1598548"/>
              <a:gd name="connsiteX3" fmla="*/ 1514181 w 1673552"/>
              <a:gd name="connsiteY3" fmla="*/ 367530 h 1598548"/>
              <a:gd name="connsiteX4" fmla="*/ 1662516 w 1673552"/>
              <a:gd name="connsiteY4" fmla="*/ 826927 h 1598548"/>
              <a:gd name="connsiteX5" fmla="*/ 1260502 w 1673552"/>
              <a:gd name="connsiteY5" fmla="*/ 1365341 h 1598548"/>
              <a:gd name="connsiteX6" fmla="*/ 521088 w 1673552"/>
              <a:gd name="connsiteY6" fmla="*/ 1569957 h 1598548"/>
              <a:gd name="connsiteX7" fmla="*/ 5402 w 1673552"/>
              <a:gd name="connsiteY7" fmla="*/ 776191 h 1598548"/>
              <a:gd name="connsiteX0" fmla="*/ 5402 w 1673552"/>
              <a:gd name="connsiteY0" fmla="*/ 776192 h 1598549"/>
              <a:gd name="connsiteX1" fmla="*/ 312824 w 1673552"/>
              <a:gd name="connsiteY1" fmla="*/ 266635 h 1598549"/>
              <a:gd name="connsiteX2" fmla="*/ 969229 w 1673552"/>
              <a:gd name="connsiteY2" fmla="*/ 3895 h 1598549"/>
              <a:gd name="connsiteX3" fmla="*/ 1514181 w 1673552"/>
              <a:gd name="connsiteY3" fmla="*/ 367531 h 1598549"/>
              <a:gd name="connsiteX4" fmla="*/ 1662516 w 1673552"/>
              <a:gd name="connsiteY4" fmla="*/ 826928 h 1598549"/>
              <a:gd name="connsiteX5" fmla="*/ 1260502 w 1673552"/>
              <a:gd name="connsiteY5" fmla="*/ 1365342 h 1598549"/>
              <a:gd name="connsiteX6" fmla="*/ 521088 w 1673552"/>
              <a:gd name="connsiteY6" fmla="*/ 1569958 h 1598549"/>
              <a:gd name="connsiteX7" fmla="*/ 5402 w 1673552"/>
              <a:gd name="connsiteY7" fmla="*/ 776192 h 1598549"/>
              <a:gd name="connsiteX0" fmla="*/ 5402 w 1673552"/>
              <a:gd name="connsiteY0" fmla="*/ 776192 h 1618872"/>
              <a:gd name="connsiteX1" fmla="*/ 312824 w 1673552"/>
              <a:gd name="connsiteY1" fmla="*/ 266635 h 1618872"/>
              <a:gd name="connsiteX2" fmla="*/ 969229 w 1673552"/>
              <a:gd name="connsiteY2" fmla="*/ 3895 h 1618872"/>
              <a:gd name="connsiteX3" fmla="*/ 1514181 w 1673552"/>
              <a:gd name="connsiteY3" fmla="*/ 367531 h 1618872"/>
              <a:gd name="connsiteX4" fmla="*/ 1662516 w 1673552"/>
              <a:gd name="connsiteY4" fmla="*/ 826928 h 1618872"/>
              <a:gd name="connsiteX5" fmla="*/ 1260502 w 1673552"/>
              <a:gd name="connsiteY5" fmla="*/ 1365342 h 1618872"/>
              <a:gd name="connsiteX6" fmla="*/ 521088 w 1673552"/>
              <a:gd name="connsiteY6" fmla="*/ 1569958 h 1618872"/>
              <a:gd name="connsiteX7" fmla="*/ 5402 w 1673552"/>
              <a:gd name="connsiteY7" fmla="*/ 776192 h 1618872"/>
              <a:gd name="connsiteX0" fmla="*/ 5402 w 1673552"/>
              <a:gd name="connsiteY0" fmla="*/ 776192 h 1647192"/>
              <a:gd name="connsiteX1" fmla="*/ 312824 w 1673552"/>
              <a:gd name="connsiteY1" fmla="*/ 266635 h 1647192"/>
              <a:gd name="connsiteX2" fmla="*/ 969229 w 1673552"/>
              <a:gd name="connsiteY2" fmla="*/ 3895 h 1647192"/>
              <a:gd name="connsiteX3" fmla="*/ 1514181 w 1673552"/>
              <a:gd name="connsiteY3" fmla="*/ 367531 h 1647192"/>
              <a:gd name="connsiteX4" fmla="*/ 1662516 w 1673552"/>
              <a:gd name="connsiteY4" fmla="*/ 826928 h 1647192"/>
              <a:gd name="connsiteX5" fmla="*/ 1260502 w 1673552"/>
              <a:gd name="connsiteY5" fmla="*/ 1365342 h 1647192"/>
              <a:gd name="connsiteX6" fmla="*/ 521088 w 1673552"/>
              <a:gd name="connsiteY6" fmla="*/ 1569958 h 1647192"/>
              <a:gd name="connsiteX7" fmla="*/ 5402 w 1673552"/>
              <a:gd name="connsiteY7" fmla="*/ 776192 h 1647192"/>
              <a:gd name="connsiteX0" fmla="*/ 4709 w 1672859"/>
              <a:gd name="connsiteY0" fmla="*/ 776192 h 1647192"/>
              <a:gd name="connsiteX1" fmla="*/ 312131 w 1672859"/>
              <a:gd name="connsiteY1" fmla="*/ 266635 h 1647192"/>
              <a:gd name="connsiteX2" fmla="*/ 968536 w 1672859"/>
              <a:gd name="connsiteY2" fmla="*/ 3895 h 1647192"/>
              <a:gd name="connsiteX3" fmla="*/ 1513488 w 1672859"/>
              <a:gd name="connsiteY3" fmla="*/ 367531 h 1647192"/>
              <a:gd name="connsiteX4" fmla="*/ 1661823 w 1672859"/>
              <a:gd name="connsiteY4" fmla="*/ 826928 h 1647192"/>
              <a:gd name="connsiteX5" fmla="*/ 1259809 w 1672859"/>
              <a:gd name="connsiteY5" fmla="*/ 1365342 h 1647192"/>
              <a:gd name="connsiteX6" fmla="*/ 520395 w 1672859"/>
              <a:gd name="connsiteY6" fmla="*/ 1569958 h 1647192"/>
              <a:gd name="connsiteX7" fmla="*/ 4709 w 1672859"/>
              <a:gd name="connsiteY7" fmla="*/ 776192 h 1647192"/>
              <a:gd name="connsiteX0" fmla="*/ 1750 w 1669900"/>
              <a:gd name="connsiteY0" fmla="*/ 776192 h 1647192"/>
              <a:gd name="connsiteX1" fmla="*/ 309172 w 1669900"/>
              <a:gd name="connsiteY1" fmla="*/ 266635 h 1647192"/>
              <a:gd name="connsiteX2" fmla="*/ 965577 w 1669900"/>
              <a:gd name="connsiteY2" fmla="*/ 3895 h 1647192"/>
              <a:gd name="connsiteX3" fmla="*/ 1510529 w 1669900"/>
              <a:gd name="connsiteY3" fmla="*/ 367531 h 1647192"/>
              <a:gd name="connsiteX4" fmla="*/ 1658864 w 1669900"/>
              <a:gd name="connsiteY4" fmla="*/ 826928 h 1647192"/>
              <a:gd name="connsiteX5" fmla="*/ 1256850 w 1669900"/>
              <a:gd name="connsiteY5" fmla="*/ 1365342 h 1647192"/>
              <a:gd name="connsiteX6" fmla="*/ 517436 w 1669900"/>
              <a:gd name="connsiteY6" fmla="*/ 1569958 h 1647192"/>
              <a:gd name="connsiteX7" fmla="*/ 1750 w 1669900"/>
              <a:gd name="connsiteY7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2974 w 1671124"/>
              <a:gd name="connsiteY0" fmla="*/ 776192 h 1647192"/>
              <a:gd name="connsiteX1" fmla="*/ 310396 w 1671124"/>
              <a:gd name="connsiteY1" fmla="*/ 266635 h 1647192"/>
              <a:gd name="connsiteX2" fmla="*/ 966801 w 1671124"/>
              <a:gd name="connsiteY2" fmla="*/ 3895 h 1647192"/>
              <a:gd name="connsiteX3" fmla="*/ 1511753 w 1671124"/>
              <a:gd name="connsiteY3" fmla="*/ 367531 h 1647192"/>
              <a:gd name="connsiteX4" fmla="*/ 1660088 w 1671124"/>
              <a:gd name="connsiteY4" fmla="*/ 826928 h 1647192"/>
              <a:gd name="connsiteX5" fmla="*/ 1258074 w 1671124"/>
              <a:gd name="connsiteY5" fmla="*/ 1365342 h 1647192"/>
              <a:gd name="connsiteX6" fmla="*/ 518660 w 1671124"/>
              <a:gd name="connsiteY6" fmla="*/ 1569958 h 1647192"/>
              <a:gd name="connsiteX7" fmla="*/ 175705 w 1671124"/>
              <a:gd name="connsiteY7" fmla="*/ 1280783 h 1647192"/>
              <a:gd name="connsiteX8" fmla="*/ 2974 w 1671124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5666 w 1673816"/>
              <a:gd name="connsiteY0" fmla="*/ 776192 h 1647192"/>
              <a:gd name="connsiteX1" fmla="*/ 313088 w 1673816"/>
              <a:gd name="connsiteY1" fmla="*/ 266635 h 1647192"/>
              <a:gd name="connsiteX2" fmla="*/ 969493 w 1673816"/>
              <a:gd name="connsiteY2" fmla="*/ 3895 h 1647192"/>
              <a:gd name="connsiteX3" fmla="*/ 1514445 w 1673816"/>
              <a:gd name="connsiteY3" fmla="*/ 367531 h 1647192"/>
              <a:gd name="connsiteX4" fmla="*/ 1662780 w 1673816"/>
              <a:gd name="connsiteY4" fmla="*/ 826928 h 1647192"/>
              <a:gd name="connsiteX5" fmla="*/ 1260766 w 1673816"/>
              <a:gd name="connsiteY5" fmla="*/ 1365342 h 1647192"/>
              <a:gd name="connsiteX6" fmla="*/ 521352 w 1673816"/>
              <a:gd name="connsiteY6" fmla="*/ 1569958 h 1647192"/>
              <a:gd name="connsiteX7" fmla="*/ 178397 w 1673816"/>
              <a:gd name="connsiteY7" fmla="*/ 1280783 h 1647192"/>
              <a:gd name="connsiteX8" fmla="*/ 5666 w 1673816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11340 w 1679490"/>
              <a:gd name="connsiteY0" fmla="*/ 776192 h 1647192"/>
              <a:gd name="connsiteX1" fmla="*/ 318762 w 1679490"/>
              <a:gd name="connsiteY1" fmla="*/ 266635 h 1647192"/>
              <a:gd name="connsiteX2" fmla="*/ 975167 w 1679490"/>
              <a:gd name="connsiteY2" fmla="*/ 3895 h 1647192"/>
              <a:gd name="connsiteX3" fmla="*/ 1520119 w 1679490"/>
              <a:gd name="connsiteY3" fmla="*/ 367531 h 1647192"/>
              <a:gd name="connsiteX4" fmla="*/ 1668454 w 1679490"/>
              <a:gd name="connsiteY4" fmla="*/ 826928 h 1647192"/>
              <a:gd name="connsiteX5" fmla="*/ 1266440 w 1679490"/>
              <a:gd name="connsiteY5" fmla="*/ 1365342 h 1647192"/>
              <a:gd name="connsiteX6" fmla="*/ 527026 w 1679490"/>
              <a:gd name="connsiteY6" fmla="*/ 1569958 h 1647192"/>
              <a:gd name="connsiteX7" fmla="*/ 184071 w 1679490"/>
              <a:gd name="connsiteY7" fmla="*/ 1280783 h 1647192"/>
              <a:gd name="connsiteX8" fmla="*/ 11340 w 1679490"/>
              <a:gd name="connsiteY8" fmla="*/ 776192 h 1647192"/>
              <a:gd name="connsiteX0" fmla="*/ 27240 w 1695390"/>
              <a:gd name="connsiteY0" fmla="*/ 776192 h 1647192"/>
              <a:gd name="connsiteX1" fmla="*/ 334662 w 1695390"/>
              <a:gd name="connsiteY1" fmla="*/ 266635 h 1647192"/>
              <a:gd name="connsiteX2" fmla="*/ 991067 w 1695390"/>
              <a:gd name="connsiteY2" fmla="*/ 3895 h 1647192"/>
              <a:gd name="connsiteX3" fmla="*/ 1536019 w 1695390"/>
              <a:gd name="connsiteY3" fmla="*/ 367531 h 1647192"/>
              <a:gd name="connsiteX4" fmla="*/ 1684354 w 1695390"/>
              <a:gd name="connsiteY4" fmla="*/ 826928 h 1647192"/>
              <a:gd name="connsiteX5" fmla="*/ 1282340 w 1695390"/>
              <a:gd name="connsiteY5" fmla="*/ 1365342 h 1647192"/>
              <a:gd name="connsiteX6" fmla="*/ 542926 w 1695390"/>
              <a:gd name="connsiteY6" fmla="*/ 1569958 h 1647192"/>
              <a:gd name="connsiteX7" fmla="*/ 199971 w 1695390"/>
              <a:gd name="connsiteY7" fmla="*/ 1280783 h 1647192"/>
              <a:gd name="connsiteX8" fmla="*/ 27240 w 1695390"/>
              <a:gd name="connsiteY8" fmla="*/ 776192 h 1647192"/>
              <a:gd name="connsiteX0" fmla="*/ 78067 w 1644746"/>
              <a:gd name="connsiteY0" fmla="*/ 776192 h 1647192"/>
              <a:gd name="connsiteX1" fmla="*/ 284018 w 1644746"/>
              <a:gd name="connsiteY1" fmla="*/ 266635 h 1647192"/>
              <a:gd name="connsiteX2" fmla="*/ 940423 w 1644746"/>
              <a:gd name="connsiteY2" fmla="*/ 3895 h 1647192"/>
              <a:gd name="connsiteX3" fmla="*/ 1485375 w 1644746"/>
              <a:gd name="connsiteY3" fmla="*/ 367531 h 1647192"/>
              <a:gd name="connsiteX4" fmla="*/ 1633710 w 1644746"/>
              <a:gd name="connsiteY4" fmla="*/ 826928 h 1647192"/>
              <a:gd name="connsiteX5" fmla="*/ 1231696 w 1644746"/>
              <a:gd name="connsiteY5" fmla="*/ 1365342 h 1647192"/>
              <a:gd name="connsiteX6" fmla="*/ 492282 w 1644746"/>
              <a:gd name="connsiteY6" fmla="*/ 1569958 h 1647192"/>
              <a:gd name="connsiteX7" fmla="*/ 149327 w 1644746"/>
              <a:gd name="connsiteY7" fmla="*/ 1280783 h 1647192"/>
              <a:gd name="connsiteX8" fmla="*/ 78067 w 1644746"/>
              <a:gd name="connsiteY8" fmla="*/ 776192 h 1647192"/>
              <a:gd name="connsiteX0" fmla="*/ 49137 w 1615816"/>
              <a:gd name="connsiteY0" fmla="*/ 776192 h 1647192"/>
              <a:gd name="connsiteX1" fmla="*/ 255088 w 1615816"/>
              <a:gd name="connsiteY1" fmla="*/ 266635 h 1647192"/>
              <a:gd name="connsiteX2" fmla="*/ 911493 w 1615816"/>
              <a:gd name="connsiteY2" fmla="*/ 3895 h 1647192"/>
              <a:gd name="connsiteX3" fmla="*/ 1456445 w 1615816"/>
              <a:gd name="connsiteY3" fmla="*/ 367531 h 1647192"/>
              <a:gd name="connsiteX4" fmla="*/ 1604780 w 1615816"/>
              <a:gd name="connsiteY4" fmla="*/ 826928 h 1647192"/>
              <a:gd name="connsiteX5" fmla="*/ 1202766 w 1615816"/>
              <a:gd name="connsiteY5" fmla="*/ 1365342 h 1647192"/>
              <a:gd name="connsiteX6" fmla="*/ 463352 w 1615816"/>
              <a:gd name="connsiteY6" fmla="*/ 1569958 h 1647192"/>
              <a:gd name="connsiteX7" fmla="*/ 120397 w 1615816"/>
              <a:gd name="connsiteY7" fmla="*/ 1280783 h 1647192"/>
              <a:gd name="connsiteX8" fmla="*/ 49137 w 1615816"/>
              <a:gd name="connsiteY8" fmla="*/ 776192 h 1647192"/>
              <a:gd name="connsiteX0" fmla="*/ 71068 w 1637747"/>
              <a:gd name="connsiteY0" fmla="*/ 776192 h 1647192"/>
              <a:gd name="connsiteX1" fmla="*/ 277019 w 1637747"/>
              <a:gd name="connsiteY1" fmla="*/ 266635 h 1647192"/>
              <a:gd name="connsiteX2" fmla="*/ 933424 w 1637747"/>
              <a:gd name="connsiteY2" fmla="*/ 3895 h 1647192"/>
              <a:gd name="connsiteX3" fmla="*/ 1478376 w 1637747"/>
              <a:gd name="connsiteY3" fmla="*/ 367531 h 1647192"/>
              <a:gd name="connsiteX4" fmla="*/ 1626711 w 1637747"/>
              <a:gd name="connsiteY4" fmla="*/ 826928 h 1647192"/>
              <a:gd name="connsiteX5" fmla="*/ 1224697 w 1637747"/>
              <a:gd name="connsiteY5" fmla="*/ 1365342 h 1647192"/>
              <a:gd name="connsiteX6" fmla="*/ 485283 w 1637747"/>
              <a:gd name="connsiteY6" fmla="*/ 1569958 h 1647192"/>
              <a:gd name="connsiteX7" fmla="*/ 142328 w 1637747"/>
              <a:gd name="connsiteY7" fmla="*/ 1280783 h 1647192"/>
              <a:gd name="connsiteX8" fmla="*/ 71068 w 1637747"/>
              <a:gd name="connsiteY8" fmla="*/ 776192 h 1647192"/>
              <a:gd name="connsiteX0" fmla="*/ 66256 w 1632935"/>
              <a:gd name="connsiteY0" fmla="*/ 776192 h 1647192"/>
              <a:gd name="connsiteX1" fmla="*/ 272207 w 1632935"/>
              <a:gd name="connsiteY1" fmla="*/ 266635 h 1647192"/>
              <a:gd name="connsiteX2" fmla="*/ 928612 w 1632935"/>
              <a:gd name="connsiteY2" fmla="*/ 3895 h 1647192"/>
              <a:gd name="connsiteX3" fmla="*/ 1473564 w 1632935"/>
              <a:gd name="connsiteY3" fmla="*/ 367531 h 1647192"/>
              <a:gd name="connsiteX4" fmla="*/ 1621899 w 1632935"/>
              <a:gd name="connsiteY4" fmla="*/ 826928 h 1647192"/>
              <a:gd name="connsiteX5" fmla="*/ 1219885 w 1632935"/>
              <a:gd name="connsiteY5" fmla="*/ 1365342 h 1647192"/>
              <a:gd name="connsiteX6" fmla="*/ 480471 w 1632935"/>
              <a:gd name="connsiteY6" fmla="*/ 1569958 h 1647192"/>
              <a:gd name="connsiteX7" fmla="*/ 137516 w 1632935"/>
              <a:gd name="connsiteY7" fmla="*/ 1280783 h 1647192"/>
              <a:gd name="connsiteX8" fmla="*/ 66256 w 1632935"/>
              <a:gd name="connsiteY8" fmla="*/ 776192 h 1647192"/>
              <a:gd name="connsiteX0" fmla="*/ 45366 w 1612045"/>
              <a:gd name="connsiteY0" fmla="*/ 776192 h 1647192"/>
              <a:gd name="connsiteX1" fmla="*/ 251317 w 1612045"/>
              <a:gd name="connsiteY1" fmla="*/ 266635 h 1647192"/>
              <a:gd name="connsiteX2" fmla="*/ 907722 w 1612045"/>
              <a:gd name="connsiteY2" fmla="*/ 3895 h 1647192"/>
              <a:gd name="connsiteX3" fmla="*/ 1452674 w 1612045"/>
              <a:gd name="connsiteY3" fmla="*/ 367531 h 1647192"/>
              <a:gd name="connsiteX4" fmla="*/ 1601009 w 1612045"/>
              <a:gd name="connsiteY4" fmla="*/ 826928 h 1647192"/>
              <a:gd name="connsiteX5" fmla="*/ 1198995 w 1612045"/>
              <a:gd name="connsiteY5" fmla="*/ 1365342 h 1647192"/>
              <a:gd name="connsiteX6" fmla="*/ 459581 w 1612045"/>
              <a:gd name="connsiteY6" fmla="*/ 1569958 h 1647192"/>
              <a:gd name="connsiteX7" fmla="*/ 116626 w 1612045"/>
              <a:gd name="connsiteY7" fmla="*/ 1280783 h 1647192"/>
              <a:gd name="connsiteX8" fmla="*/ 45366 w 1612045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86792 w 1653471"/>
              <a:gd name="connsiteY0" fmla="*/ 776192 h 1647192"/>
              <a:gd name="connsiteX1" fmla="*/ 292743 w 1653471"/>
              <a:gd name="connsiteY1" fmla="*/ 266635 h 1647192"/>
              <a:gd name="connsiteX2" fmla="*/ 949148 w 1653471"/>
              <a:gd name="connsiteY2" fmla="*/ 3895 h 1647192"/>
              <a:gd name="connsiteX3" fmla="*/ 1494100 w 1653471"/>
              <a:gd name="connsiteY3" fmla="*/ 367531 h 1647192"/>
              <a:gd name="connsiteX4" fmla="*/ 1642435 w 1653471"/>
              <a:gd name="connsiteY4" fmla="*/ 826928 h 1647192"/>
              <a:gd name="connsiteX5" fmla="*/ 1240421 w 1653471"/>
              <a:gd name="connsiteY5" fmla="*/ 1365342 h 1647192"/>
              <a:gd name="connsiteX6" fmla="*/ 501007 w 1653471"/>
              <a:gd name="connsiteY6" fmla="*/ 1569958 h 1647192"/>
              <a:gd name="connsiteX7" fmla="*/ 158052 w 1653471"/>
              <a:gd name="connsiteY7" fmla="*/ 1280783 h 1647192"/>
              <a:gd name="connsiteX8" fmla="*/ 86792 w 1653471"/>
              <a:gd name="connsiteY8" fmla="*/ 776192 h 1647192"/>
              <a:gd name="connsiteX0" fmla="*/ 47209 w 1613888"/>
              <a:gd name="connsiteY0" fmla="*/ 776192 h 1647192"/>
              <a:gd name="connsiteX1" fmla="*/ 253160 w 1613888"/>
              <a:gd name="connsiteY1" fmla="*/ 266635 h 1647192"/>
              <a:gd name="connsiteX2" fmla="*/ 909565 w 1613888"/>
              <a:gd name="connsiteY2" fmla="*/ 3895 h 1647192"/>
              <a:gd name="connsiteX3" fmla="*/ 1454517 w 1613888"/>
              <a:gd name="connsiteY3" fmla="*/ 367531 h 1647192"/>
              <a:gd name="connsiteX4" fmla="*/ 1602852 w 1613888"/>
              <a:gd name="connsiteY4" fmla="*/ 826928 h 1647192"/>
              <a:gd name="connsiteX5" fmla="*/ 1200838 w 1613888"/>
              <a:gd name="connsiteY5" fmla="*/ 1365342 h 1647192"/>
              <a:gd name="connsiteX6" fmla="*/ 461424 w 1613888"/>
              <a:gd name="connsiteY6" fmla="*/ 1569958 h 1647192"/>
              <a:gd name="connsiteX7" fmla="*/ 118469 w 1613888"/>
              <a:gd name="connsiteY7" fmla="*/ 1280783 h 1647192"/>
              <a:gd name="connsiteX8" fmla="*/ 47209 w 1613888"/>
              <a:gd name="connsiteY8" fmla="*/ 776192 h 1647192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75839"/>
              <a:gd name="connsiteX1" fmla="*/ 253160 w 1613888"/>
              <a:gd name="connsiteY1" fmla="*/ 266635 h 1575839"/>
              <a:gd name="connsiteX2" fmla="*/ 909565 w 1613888"/>
              <a:gd name="connsiteY2" fmla="*/ 3895 h 1575839"/>
              <a:gd name="connsiteX3" fmla="*/ 1454517 w 1613888"/>
              <a:gd name="connsiteY3" fmla="*/ 367531 h 1575839"/>
              <a:gd name="connsiteX4" fmla="*/ 1602852 w 1613888"/>
              <a:gd name="connsiteY4" fmla="*/ 826928 h 1575839"/>
              <a:gd name="connsiteX5" fmla="*/ 1256539 w 1613888"/>
              <a:gd name="connsiteY5" fmla="*/ 1421042 h 1575839"/>
              <a:gd name="connsiteX6" fmla="*/ 461424 w 1613888"/>
              <a:gd name="connsiteY6" fmla="*/ 1569958 h 1575839"/>
              <a:gd name="connsiteX7" fmla="*/ 118469 w 1613888"/>
              <a:gd name="connsiteY7" fmla="*/ 1280783 h 1575839"/>
              <a:gd name="connsiteX8" fmla="*/ 47209 w 1613888"/>
              <a:gd name="connsiteY8" fmla="*/ 776192 h 1575839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47209 w 1613888"/>
              <a:gd name="connsiteY0" fmla="*/ 776192 h 1582572"/>
              <a:gd name="connsiteX1" fmla="*/ 253160 w 1613888"/>
              <a:gd name="connsiteY1" fmla="*/ 266635 h 1582572"/>
              <a:gd name="connsiteX2" fmla="*/ 909565 w 1613888"/>
              <a:gd name="connsiteY2" fmla="*/ 3895 h 1582572"/>
              <a:gd name="connsiteX3" fmla="*/ 1454517 w 1613888"/>
              <a:gd name="connsiteY3" fmla="*/ 367531 h 1582572"/>
              <a:gd name="connsiteX4" fmla="*/ 1602852 w 1613888"/>
              <a:gd name="connsiteY4" fmla="*/ 826928 h 1582572"/>
              <a:gd name="connsiteX5" fmla="*/ 1256539 w 1613888"/>
              <a:gd name="connsiteY5" fmla="*/ 1421042 h 1582572"/>
              <a:gd name="connsiteX6" fmla="*/ 461424 w 1613888"/>
              <a:gd name="connsiteY6" fmla="*/ 1569958 h 1582572"/>
              <a:gd name="connsiteX7" fmla="*/ 118469 w 1613888"/>
              <a:gd name="connsiteY7" fmla="*/ 1280783 h 1582572"/>
              <a:gd name="connsiteX8" fmla="*/ 47209 w 1613888"/>
              <a:gd name="connsiteY8" fmla="*/ 776192 h 1582572"/>
              <a:gd name="connsiteX0" fmla="*/ 36743 w 1603422"/>
              <a:gd name="connsiteY0" fmla="*/ 778233 h 1584613"/>
              <a:gd name="connsiteX1" fmla="*/ 242694 w 1603422"/>
              <a:gd name="connsiteY1" fmla="*/ 252762 h 1584613"/>
              <a:gd name="connsiteX2" fmla="*/ 899099 w 1603422"/>
              <a:gd name="connsiteY2" fmla="*/ 5936 h 1584613"/>
              <a:gd name="connsiteX3" fmla="*/ 1444051 w 1603422"/>
              <a:gd name="connsiteY3" fmla="*/ 369572 h 1584613"/>
              <a:gd name="connsiteX4" fmla="*/ 1592386 w 1603422"/>
              <a:gd name="connsiteY4" fmla="*/ 828969 h 1584613"/>
              <a:gd name="connsiteX5" fmla="*/ 1246073 w 1603422"/>
              <a:gd name="connsiteY5" fmla="*/ 1423083 h 1584613"/>
              <a:gd name="connsiteX6" fmla="*/ 450958 w 1603422"/>
              <a:gd name="connsiteY6" fmla="*/ 1571999 h 1584613"/>
              <a:gd name="connsiteX7" fmla="*/ 108003 w 1603422"/>
              <a:gd name="connsiteY7" fmla="*/ 1282824 h 1584613"/>
              <a:gd name="connsiteX8" fmla="*/ 36743 w 1603422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27616 w 1594295"/>
              <a:gd name="connsiteY0" fmla="*/ 778233 h 1584613"/>
              <a:gd name="connsiteX1" fmla="*/ 233567 w 1594295"/>
              <a:gd name="connsiteY1" fmla="*/ 252762 h 1584613"/>
              <a:gd name="connsiteX2" fmla="*/ 889972 w 1594295"/>
              <a:gd name="connsiteY2" fmla="*/ 5936 h 1584613"/>
              <a:gd name="connsiteX3" fmla="*/ 1434924 w 1594295"/>
              <a:gd name="connsiteY3" fmla="*/ 369572 h 1584613"/>
              <a:gd name="connsiteX4" fmla="*/ 1583259 w 1594295"/>
              <a:gd name="connsiteY4" fmla="*/ 828969 h 1584613"/>
              <a:gd name="connsiteX5" fmla="*/ 1236946 w 1594295"/>
              <a:gd name="connsiteY5" fmla="*/ 1423083 h 1584613"/>
              <a:gd name="connsiteX6" fmla="*/ 441831 w 1594295"/>
              <a:gd name="connsiteY6" fmla="*/ 1571999 h 1584613"/>
              <a:gd name="connsiteX7" fmla="*/ 98876 w 1594295"/>
              <a:gd name="connsiteY7" fmla="*/ 1282824 h 1584613"/>
              <a:gd name="connsiteX8" fmla="*/ 27616 w 1594295"/>
              <a:gd name="connsiteY8" fmla="*/ 778233 h 1584613"/>
              <a:gd name="connsiteX0" fmla="*/ 49372 w 1616051"/>
              <a:gd name="connsiteY0" fmla="*/ 778233 h 1584613"/>
              <a:gd name="connsiteX1" fmla="*/ 255323 w 1616051"/>
              <a:gd name="connsiteY1" fmla="*/ 252762 h 1584613"/>
              <a:gd name="connsiteX2" fmla="*/ 911728 w 1616051"/>
              <a:gd name="connsiteY2" fmla="*/ 5936 h 1584613"/>
              <a:gd name="connsiteX3" fmla="*/ 1456680 w 1616051"/>
              <a:gd name="connsiteY3" fmla="*/ 369572 h 1584613"/>
              <a:gd name="connsiteX4" fmla="*/ 1605015 w 1616051"/>
              <a:gd name="connsiteY4" fmla="*/ 828969 h 1584613"/>
              <a:gd name="connsiteX5" fmla="*/ 1258702 w 1616051"/>
              <a:gd name="connsiteY5" fmla="*/ 1423083 h 1584613"/>
              <a:gd name="connsiteX6" fmla="*/ 463587 w 1616051"/>
              <a:gd name="connsiteY6" fmla="*/ 1571999 h 1584613"/>
              <a:gd name="connsiteX7" fmla="*/ 120632 w 1616051"/>
              <a:gd name="connsiteY7" fmla="*/ 1282824 h 1584613"/>
              <a:gd name="connsiteX8" fmla="*/ 49372 w 1616051"/>
              <a:gd name="connsiteY8" fmla="*/ 778233 h 1584613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16051"/>
              <a:gd name="connsiteY0" fmla="*/ 778233 h 1613875"/>
              <a:gd name="connsiteX1" fmla="*/ 255323 w 1616051"/>
              <a:gd name="connsiteY1" fmla="*/ 252762 h 1613875"/>
              <a:gd name="connsiteX2" fmla="*/ 911728 w 1616051"/>
              <a:gd name="connsiteY2" fmla="*/ 5936 h 1613875"/>
              <a:gd name="connsiteX3" fmla="*/ 1456680 w 1616051"/>
              <a:gd name="connsiteY3" fmla="*/ 369572 h 1613875"/>
              <a:gd name="connsiteX4" fmla="*/ 1605015 w 1616051"/>
              <a:gd name="connsiteY4" fmla="*/ 828969 h 1613875"/>
              <a:gd name="connsiteX5" fmla="*/ 1258702 w 1616051"/>
              <a:gd name="connsiteY5" fmla="*/ 1423083 h 1613875"/>
              <a:gd name="connsiteX6" fmla="*/ 463587 w 1616051"/>
              <a:gd name="connsiteY6" fmla="*/ 1571999 h 1613875"/>
              <a:gd name="connsiteX7" fmla="*/ 120632 w 1616051"/>
              <a:gd name="connsiteY7" fmla="*/ 1282824 h 1613875"/>
              <a:gd name="connsiteX8" fmla="*/ 49372 w 1616051"/>
              <a:gd name="connsiteY8" fmla="*/ 778233 h 1613875"/>
              <a:gd name="connsiteX0" fmla="*/ 49372 w 1638781"/>
              <a:gd name="connsiteY0" fmla="*/ 778233 h 1613875"/>
              <a:gd name="connsiteX1" fmla="*/ 255323 w 1638781"/>
              <a:gd name="connsiteY1" fmla="*/ 252762 h 1613875"/>
              <a:gd name="connsiteX2" fmla="*/ 911728 w 1638781"/>
              <a:gd name="connsiteY2" fmla="*/ 5936 h 1613875"/>
              <a:gd name="connsiteX3" fmla="*/ 1456680 w 1638781"/>
              <a:gd name="connsiteY3" fmla="*/ 369572 h 1613875"/>
              <a:gd name="connsiteX4" fmla="*/ 1605015 w 1638781"/>
              <a:gd name="connsiteY4" fmla="*/ 828969 h 1613875"/>
              <a:gd name="connsiteX5" fmla="*/ 1258702 w 1638781"/>
              <a:gd name="connsiteY5" fmla="*/ 1423083 h 1613875"/>
              <a:gd name="connsiteX6" fmla="*/ 463587 w 1638781"/>
              <a:gd name="connsiteY6" fmla="*/ 1571999 h 1613875"/>
              <a:gd name="connsiteX7" fmla="*/ 120632 w 1638781"/>
              <a:gd name="connsiteY7" fmla="*/ 1282824 h 1613875"/>
              <a:gd name="connsiteX8" fmla="*/ 49372 w 1638781"/>
              <a:gd name="connsiteY8" fmla="*/ 778233 h 1613875"/>
              <a:gd name="connsiteX0" fmla="*/ 49372 w 1638781"/>
              <a:gd name="connsiteY0" fmla="*/ 778233 h 1649990"/>
              <a:gd name="connsiteX1" fmla="*/ 255323 w 1638781"/>
              <a:gd name="connsiteY1" fmla="*/ 252762 h 1649990"/>
              <a:gd name="connsiteX2" fmla="*/ 911728 w 1638781"/>
              <a:gd name="connsiteY2" fmla="*/ 5936 h 1649990"/>
              <a:gd name="connsiteX3" fmla="*/ 1456680 w 1638781"/>
              <a:gd name="connsiteY3" fmla="*/ 369572 h 1649990"/>
              <a:gd name="connsiteX4" fmla="*/ 1605015 w 1638781"/>
              <a:gd name="connsiteY4" fmla="*/ 828969 h 1649990"/>
              <a:gd name="connsiteX5" fmla="*/ 1258702 w 1638781"/>
              <a:gd name="connsiteY5" fmla="*/ 1423083 h 1649990"/>
              <a:gd name="connsiteX6" fmla="*/ 463587 w 1638781"/>
              <a:gd name="connsiteY6" fmla="*/ 1571999 h 1649990"/>
              <a:gd name="connsiteX7" fmla="*/ 120632 w 1638781"/>
              <a:gd name="connsiteY7" fmla="*/ 1282824 h 1649990"/>
              <a:gd name="connsiteX8" fmla="*/ 49372 w 1638781"/>
              <a:gd name="connsiteY8" fmla="*/ 778233 h 1649990"/>
              <a:gd name="connsiteX0" fmla="*/ 49372 w 1638781"/>
              <a:gd name="connsiteY0" fmla="*/ 778233 h 1595130"/>
              <a:gd name="connsiteX1" fmla="*/ 255323 w 1638781"/>
              <a:gd name="connsiteY1" fmla="*/ 252762 h 1595130"/>
              <a:gd name="connsiteX2" fmla="*/ 911728 w 1638781"/>
              <a:gd name="connsiteY2" fmla="*/ 5936 h 1595130"/>
              <a:gd name="connsiteX3" fmla="*/ 1456680 w 1638781"/>
              <a:gd name="connsiteY3" fmla="*/ 369572 h 1595130"/>
              <a:gd name="connsiteX4" fmla="*/ 1605015 w 1638781"/>
              <a:gd name="connsiteY4" fmla="*/ 828969 h 1595130"/>
              <a:gd name="connsiteX5" fmla="*/ 1210958 w 1638781"/>
              <a:gd name="connsiteY5" fmla="*/ 1383298 h 1595130"/>
              <a:gd name="connsiteX6" fmla="*/ 463587 w 1638781"/>
              <a:gd name="connsiteY6" fmla="*/ 1571999 h 1595130"/>
              <a:gd name="connsiteX7" fmla="*/ 120632 w 1638781"/>
              <a:gd name="connsiteY7" fmla="*/ 1282824 h 1595130"/>
              <a:gd name="connsiteX8" fmla="*/ 49372 w 1638781"/>
              <a:gd name="connsiteY8" fmla="*/ 778233 h 1595130"/>
              <a:gd name="connsiteX0" fmla="*/ 49372 w 1638781"/>
              <a:gd name="connsiteY0" fmla="*/ 778233 h 1633508"/>
              <a:gd name="connsiteX1" fmla="*/ 255323 w 1638781"/>
              <a:gd name="connsiteY1" fmla="*/ 252762 h 1633508"/>
              <a:gd name="connsiteX2" fmla="*/ 911728 w 1638781"/>
              <a:gd name="connsiteY2" fmla="*/ 5936 h 1633508"/>
              <a:gd name="connsiteX3" fmla="*/ 1456680 w 1638781"/>
              <a:gd name="connsiteY3" fmla="*/ 369572 h 1633508"/>
              <a:gd name="connsiteX4" fmla="*/ 1605015 w 1638781"/>
              <a:gd name="connsiteY4" fmla="*/ 828969 h 1633508"/>
              <a:gd name="connsiteX5" fmla="*/ 1210958 w 1638781"/>
              <a:gd name="connsiteY5" fmla="*/ 1383298 h 1633508"/>
              <a:gd name="connsiteX6" fmla="*/ 463587 w 1638781"/>
              <a:gd name="connsiteY6" fmla="*/ 1571999 h 1633508"/>
              <a:gd name="connsiteX7" fmla="*/ 120632 w 1638781"/>
              <a:gd name="connsiteY7" fmla="*/ 1282824 h 1633508"/>
              <a:gd name="connsiteX8" fmla="*/ 49372 w 1638781"/>
              <a:gd name="connsiteY8" fmla="*/ 778233 h 1633508"/>
              <a:gd name="connsiteX0" fmla="*/ 49372 w 1622850"/>
              <a:gd name="connsiteY0" fmla="*/ 778233 h 1633508"/>
              <a:gd name="connsiteX1" fmla="*/ 255323 w 1622850"/>
              <a:gd name="connsiteY1" fmla="*/ 252762 h 1633508"/>
              <a:gd name="connsiteX2" fmla="*/ 911728 w 1622850"/>
              <a:gd name="connsiteY2" fmla="*/ 5936 h 1633508"/>
              <a:gd name="connsiteX3" fmla="*/ 1456680 w 1622850"/>
              <a:gd name="connsiteY3" fmla="*/ 369572 h 1633508"/>
              <a:gd name="connsiteX4" fmla="*/ 1605015 w 1622850"/>
              <a:gd name="connsiteY4" fmla="*/ 828969 h 1633508"/>
              <a:gd name="connsiteX5" fmla="*/ 1210958 w 1622850"/>
              <a:gd name="connsiteY5" fmla="*/ 1383298 h 1633508"/>
              <a:gd name="connsiteX6" fmla="*/ 463587 w 1622850"/>
              <a:gd name="connsiteY6" fmla="*/ 1571999 h 1633508"/>
              <a:gd name="connsiteX7" fmla="*/ 120632 w 1622850"/>
              <a:gd name="connsiteY7" fmla="*/ 1282824 h 1633508"/>
              <a:gd name="connsiteX8" fmla="*/ 49372 w 1622850"/>
              <a:gd name="connsiteY8" fmla="*/ 778233 h 1633508"/>
              <a:gd name="connsiteX0" fmla="*/ 49372 w 1622850"/>
              <a:gd name="connsiteY0" fmla="*/ 778233 h 1605884"/>
              <a:gd name="connsiteX1" fmla="*/ 255323 w 1622850"/>
              <a:gd name="connsiteY1" fmla="*/ 252762 h 1605884"/>
              <a:gd name="connsiteX2" fmla="*/ 911728 w 1622850"/>
              <a:gd name="connsiteY2" fmla="*/ 5936 h 1605884"/>
              <a:gd name="connsiteX3" fmla="*/ 1456680 w 1622850"/>
              <a:gd name="connsiteY3" fmla="*/ 369572 h 1605884"/>
              <a:gd name="connsiteX4" fmla="*/ 1605015 w 1622850"/>
              <a:gd name="connsiteY4" fmla="*/ 828969 h 1605884"/>
              <a:gd name="connsiteX5" fmla="*/ 1250744 w 1622850"/>
              <a:gd name="connsiteY5" fmla="*/ 1407170 h 1605884"/>
              <a:gd name="connsiteX6" fmla="*/ 463587 w 1622850"/>
              <a:gd name="connsiteY6" fmla="*/ 1571999 h 1605884"/>
              <a:gd name="connsiteX7" fmla="*/ 120632 w 1622850"/>
              <a:gd name="connsiteY7" fmla="*/ 1282824 h 1605884"/>
              <a:gd name="connsiteX8" fmla="*/ 49372 w 1622850"/>
              <a:gd name="connsiteY8" fmla="*/ 778233 h 1605884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49372 w 1622850"/>
              <a:gd name="connsiteY0" fmla="*/ 778233 h 1608143"/>
              <a:gd name="connsiteX1" fmla="*/ 255323 w 1622850"/>
              <a:gd name="connsiteY1" fmla="*/ 252762 h 1608143"/>
              <a:gd name="connsiteX2" fmla="*/ 911728 w 1622850"/>
              <a:gd name="connsiteY2" fmla="*/ 5936 h 1608143"/>
              <a:gd name="connsiteX3" fmla="*/ 1456680 w 1622850"/>
              <a:gd name="connsiteY3" fmla="*/ 369572 h 1608143"/>
              <a:gd name="connsiteX4" fmla="*/ 1605015 w 1622850"/>
              <a:gd name="connsiteY4" fmla="*/ 828969 h 1608143"/>
              <a:gd name="connsiteX5" fmla="*/ 1296996 w 1622850"/>
              <a:gd name="connsiteY5" fmla="*/ 1411795 h 1608143"/>
              <a:gd name="connsiteX6" fmla="*/ 463587 w 1622850"/>
              <a:gd name="connsiteY6" fmla="*/ 1571999 h 1608143"/>
              <a:gd name="connsiteX7" fmla="*/ 120632 w 1622850"/>
              <a:gd name="connsiteY7" fmla="*/ 1282824 h 1608143"/>
              <a:gd name="connsiteX8" fmla="*/ 49372 w 1622850"/>
              <a:gd name="connsiteY8" fmla="*/ 778233 h 1608143"/>
              <a:gd name="connsiteX0" fmla="*/ 73398 w 1646876"/>
              <a:gd name="connsiteY0" fmla="*/ 778233 h 1608143"/>
              <a:gd name="connsiteX1" fmla="*/ 237722 w 1646876"/>
              <a:gd name="connsiteY1" fmla="*/ 252762 h 1608143"/>
              <a:gd name="connsiteX2" fmla="*/ 935754 w 1646876"/>
              <a:gd name="connsiteY2" fmla="*/ 5936 h 1608143"/>
              <a:gd name="connsiteX3" fmla="*/ 1480706 w 1646876"/>
              <a:gd name="connsiteY3" fmla="*/ 369572 h 1608143"/>
              <a:gd name="connsiteX4" fmla="*/ 1629041 w 1646876"/>
              <a:gd name="connsiteY4" fmla="*/ 828969 h 1608143"/>
              <a:gd name="connsiteX5" fmla="*/ 1321022 w 1646876"/>
              <a:gd name="connsiteY5" fmla="*/ 1411795 h 1608143"/>
              <a:gd name="connsiteX6" fmla="*/ 487613 w 1646876"/>
              <a:gd name="connsiteY6" fmla="*/ 1571999 h 1608143"/>
              <a:gd name="connsiteX7" fmla="*/ 144658 w 1646876"/>
              <a:gd name="connsiteY7" fmla="*/ 1282824 h 1608143"/>
              <a:gd name="connsiteX8" fmla="*/ 73398 w 1646876"/>
              <a:gd name="connsiteY8" fmla="*/ 778233 h 1608143"/>
              <a:gd name="connsiteX0" fmla="*/ 56925 w 1658155"/>
              <a:gd name="connsiteY0" fmla="*/ 778233 h 1608143"/>
              <a:gd name="connsiteX1" fmla="*/ 249001 w 1658155"/>
              <a:gd name="connsiteY1" fmla="*/ 252762 h 1608143"/>
              <a:gd name="connsiteX2" fmla="*/ 947033 w 1658155"/>
              <a:gd name="connsiteY2" fmla="*/ 5936 h 1608143"/>
              <a:gd name="connsiteX3" fmla="*/ 1491985 w 1658155"/>
              <a:gd name="connsiteY3" fmla="*/ 369572 h 1608143"/>
              <a:gd name="connsiteX4" fmla="*/ 1640320 w 1658155"/>
              <a:gd name="connsiteY4" fmla="*/ 828969 h 1608143"/>
              <a:gd name="connsiteX5" fmla="*/ 1332301 w 1658155"/>
              <a:gd name="connsiteY5" fmla="*/ 1411795 h 1608143"/>
              <a:gd name="connsiteX6" fmla="*/ 498892 w 1658155"/>
              <a:gd name="connsiteY6" fmla="*/ 1571999 h 1608143"/>
              <a:gd name="connsiteX7" fmla="*/ 155937 w 1658155"/>
              <a:gd name="connsiteY7" fmla="*/ 1282824 h 1608143"/>
              <a:gd name="connsiteX8" fmla="*/ 56925 w 1658155"/>
              <a:gd name="connsiteY8" fmla="*/ 778233 h 1608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8155" h="1608143">
                <a:moveTo>
                  <a:pt x="56925" y="778233"/>
                </a:moveTo>
                <a:cubicBezTo>
                  <a:pt x="72436" y="606556"/>
                  <a:pt x="42934" y="392213"/>
                  <a:pt x="249001" y="252762"/>
                </a:cubicBezTo>
                <a:cubicBezTo>
                  <a:pt x="349671" y="2101"/>
                  <a:pt x="739869" y="-13532"/>
                  <a:pt x="947033" y="5936"/>
                </a:cubicBezTo>
                <a:cubicBezTo>
                  <a:pt x="1154197" y="25404"/>
                  <a:pt x="1435629" y="139385"/>
                  <a:pt x="1491985" y="369572"/>
                </a:cubicBezTo>
                <a:cubicBezTo>
                  <a:pt x="1754254" y="623630"/>
                  <a:pt x="1623083" y="671123"/>
                  <a:pt x="1640320" y="828969"/>
                </a:cubicBezTo>
                <a:cubicBezTo>
                  <a:pt x="1601856" y="1257360"/>
                  <a:pt x="1636239" y="1152835"/>
                  <a:pt x="1332301" y="1411795"/>
                </a:cubicBezTo>
                <a:cubicBezTo>
                  <a:pt x="1126821" y="1697596"/>
                  <a:pt x="694953" y="1593494"/>
                  <a:pt x="498892" y="1571999"/>
                </a:cubicBezTo>
                <a:cubicBezTo>
                  <a:pt x="302831" y="1550504"/>
                  <a:pt x="242881" y="1556377"/>
                  <a:pt x="155937" y="1282824"/>
                </a:cubicBezTo>
                <a:cubicBezTo>
                  <a:pt x="-110056" y="937657"/>
                  <a:pt x="41414" y="949910"/>
                  <a:pt x="56925" y="778233"/>
                </a:cubicBezTo>
                <a:close/>
              </a:path>
            </a:pathLst>
          </a:custGeom>
          <a:noFill/>
          <a:ln w="15875">
            <a:solidFill>
              <a:srgbClr val="DBA3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845647" y="1795634"/>
            <a:ext cx="706312" cy="706312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4302989" y="3089803"/>
            <a:ext cx="333633" cy="333633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988395" y="3280771"/>
            <a:ext cx="687285" cy="687285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53173" y="2303630"/>
            <a:ext cx="395504" cy="396632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364994" y="3717851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941874" y="5363290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775154" y="5088473"/>
            <a:ext cx="249495" cy="250207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835178" y="4162988"/>
            <a:ext cx="678083" cy="631874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94989" y="1489117"/>
            <a:ext cx="733172" cy="690120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768070" y="201535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66.8%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24579" y="1688824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12.8%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53877" y="4314688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36.8%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41271" y="347362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32D49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8.2%</a:t>
            </a:r>
            <a:endParaRPr lang="zh-CN" altLang="en-US" dirty="0">
              <a:solidFill>
                <a:srgbClr val="032D49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43273" y="2956626"/>
            <a:ext cx="923330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DBA392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数</a:t>
            </a:r>
            <a:endParaRPr lang="zh-CN" altLang="en-US" sz="4800" dirty="0">
              <a:solidFill>
                <a:srgbClr val="DBA392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0918" y="972127"/>
            <a:ext cx="1620957" cy="95410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红茶增速最快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是最具潜力的品种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属全发酵型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温暖养胃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43871" y="4379821"/>
            <a:ext cx="1441420" cy="95410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绿茶增速最低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</a:t>
            </a:r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需要加大推广</a:t>
            </a:r>
            <a:endParaRPr lang="en-US" altLang="zh-CN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于不发酵茶叶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寒凉解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暑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0918" y="4613654"/>
            <a:ext cx="2159566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乌龙茶增速居中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市场但较低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属于半发酵型，不寒不热</a:t>
            </a:r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16412" y="896761"/>
            <a:ext cx="3601451" cy="954107"/>
          </a:xfrm>
          <a:prstGeom prst="rect">
            <a:avLst/>
          </a:prstGeom>
          <a:noFill/>
        </p:spPr>
        <p:txBody>
          <a:bodyPr vert="horz" wrap="square" rtlCol="0" anchor="t" anchorCtr="0">
            <a:spAutoFit/>
          </a:bodyPr>
          <a:lstStyle/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值得关注的一个单品就是普洱茶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发展较</a:t>
            </a:r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慢，以往不畏大众所知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如今在大益集团的带领下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lvl="0" algn="r"/>
            <a:r>
              <a:rPr lang="zh-CN" altLang="en-US" sz="1400" dirty="0" smtClean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正迎来爆发式增长</a:t>
            </a:r>
            <a:endParaRPr lang="en-US" altLang="zh-CN" sz="1400" dirty="0" smtClean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621433" y="1489119"/>
            <a:ext cx="320441" cy="321355"/>
          </a:xfrm>
          <a:prstGeom prst="ellipse">
            <a:avLst/>
          </a:prstGeom>
          <a:solidFill>
            <a:srgbClr val="F5F4F2"/>
          </a:solidFill>
          <a:ln w="15875">
            <a:solidFill>
              <a:srgbClr val="DBA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5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:blinds dir="vert"/>
      </p:transition>
    </mc:Choice>
    <mc:Fallback xmlns="">
      <p:transition spd="slow" advClick="0" advTm="10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250"/>
                            </p:stCondLst>
                            <p:childTnLst>
                              <p:par>
                                <p:cTn id="10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85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5" grpId="0"/>
      <p:bldP spid="26" grpId="0" build="p"/>
      <p:bldP spid="24" grpId="0"/>
      <p:bldP spid="27" grpId="0"/>
      <p:bldP spid="28" grpId="0"/>
      <p:bldP spid="29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2661933" y="461993"/>
            <a:ext cx="1152191" cy="1137996"/>
            <a:chOff x="2473674" y="595916"/>
            <a:chExt cx="1152191" cy="1137996"/>
          </a:xfrm>
        </p:grpSpPr>
        <p:sp>
          <p:nvSpPr>
            <p:cNvPr id="4" name="椭圆 3"/>
            <p:cNvSpPr/>
            <p:nvPr/>
          </p:nvSpPr>
          <p:spPr>
            <a:xfrm>
              <a:off x="2473674" y="595916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88103" y="819909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762664" y="3675493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人  生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1697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grpSp>
        <p:nvGrpSpPr>
          <p:cNvPr id="63" name="组合 62"/>
          <p:cNvGrpSpPr/>
          <p:nvPr/>
        </p:nvGrpSpPr>
        <p:grpSpPr>
          <a:xfrm>
            <a:off x="6430236" y="461993"/>
            <a:ext cx="1152191" cy="1137996"/>
            <a:chOff x="6443158" y="587511"/>
            <a:chExt cx="1152191" cy="1137996"/>
          </a:xfrm>
        </p:grpSpPr>
        <p:sp>
          <p:nvSpPr>
            <p:cNvPr id="45" name="椭圆 44"/>
            <p:cNvSpPr/>
            <p:nvPr/>
          </p:nvSpPr>
          <p:spPr>
            <a:xfrm>
              <a:off x="6443158" y="587511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557587" y="811504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6711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6918242" y="3716338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咏  茶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811327" y="3675493"/>
            <a:ext cx="677108" cy="11051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32D4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感  悟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10050407" y="461993"/>
            <a:ext cx="1152191" cy="1137996"/>
            <a:chOff x="10464118" y="591111"/>
            <a:chExt cx="1152191" cy="1137996"/>
          </a:xfrm>
        </p:grpSpPr>
        <p:sp>
          <p:nvSpPr>
            <p:cNvPr id="52" name="椭圆 51"/>
            <p:cNvSpPr/>
            <p:nvPr/>
          </p:nvSpPr>
          <p:spPr>
            <a:xfrm>
              <a:off x="10464118" y="591111"/>
              <a:ext cx="1152191" cy="1137996"/>
            </a:xfrm>
            <a:prstGeom prst="ellipse">
              <a:avLst/>
            </a:prstGeom>
            <a:gradFill flip="none" rotWithShape="1">
              <a:gsLst>
                <a:gs pos="20000">
                  <a:srgbClr val="D69F8F"/>
                </a:gs>
                <a:gs pos="80000">
                  <a:srgbClr val="FFFFFF"/>
                </a:gs>
                <a:gs pos="100000">
                  <a:schemeClr val="accent1">
                    <a:tint val="0"/>
                  </a:scheme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578547" y="815104"/>
              <a:ext cx="923330" cy="7078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DBA392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茶</a:t>
              </a:r>
              <a:endParaRPr lang="zh-CN" altLang="en-US" sz="4800" dirty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1727" y="747139"/>
            <a:ext cx="2027991" cy="2027991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7000" sy="107000" algn="ctr" rotWithShape="0">
              <a:schemeClr val="bg1">
                <a:lumMod val="85000"/>
                <a:alpha val="99000"/>
              </a:schemeClr>
            </a:outerShdw>
          </a:effectLst>
        </p:spPr>
      </p:pic>
      <p:sp>
        <p:nvSpPr>
          <p:cNvPr id="54" name="文本框 53"/>
          <p:cNvSpPr txBox="1"/>
          <p:nvPr/>
        </p:nvSpPr>
        <p:spPr>
          <a:xfrm>
            <a:off x="1128086" y="3708106"/>
            <a:ext cx="1692771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有人在自然之中。</a:t>
            </a:r>
            <a:endParaRPr lang="en-US" altLang="zh-CN" sz="1400" dirty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207012" y="3781114"/>
            <a:ext cx="1692771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人在自然之中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046387" y="3708105"/>
            <a:ext cx="1692771" cy="15286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茶字的字型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是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草木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之中有一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即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人在自然之中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人非有品不能闲。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只有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有品之人</a:t>
            </a:r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才能放下身心，</a:t>
            </a:r>
            <a:endParaRPr lang="en-US" altLang="zh-CN" sz="1400" dirty="0" smtClean="0">
              <a:solidFill>
                <a:srgbClr val="D69F8F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400" dirty="0" smtClean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融入</a:t>
            </a:r>
            <a:r>
              <a:rPr lang="zh-CN" altLang="en-US" sz="1400" dirty="0">
                <a:solidFill>
                  <a:srgbClr val="D69F8F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自然。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974774" y="1905817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918242" y="1786672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932153" y="1764105"/>
            <a:ext cx="861774" cy="65659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44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83510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10000">
        <p15:prstTrans prst="peelOff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8" grpId="0"/>
      <p:bldP spid="49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A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860" y="3040477"/>
            <a:ext cx="3472363" cy="3594578"/>
          </a:xfrm>
          <a:custGeom>
            <a:avLst/>
            <a:gdLst>
              <a:gd name="connsiteX0" fmla="*/ 0 w 3472362"/>
              <a:gd name="connsiteY0" fmla="*/ 0 h 3594578"/>
              <a:gd name="connsiteX1" fmla="*/ 2744920 w 3472362"/>
              <a:gd name="connsiteY1" fmla="*/ 0 h 3594578"/>
              <a:gd name="connsiteX2" fmla="*/ 2730735 w 3472362"/>
              <a:gd name="connsiteY2" fmla="*/ 24547 h 3594578"/>
              <a:gd name="connsiteX3" fmla="*/ 2609273 w 3472362"/>
              <a:gd name="connsiteY3" fmla="*/ 592287 h 3594578"/>
              <a:gd name="connsiteX4" fmla="*/ 3320473 w 3472362"/>
              <a:gd name="connsiteY4" fmla="*/ 1607724 h 3594578"/>
              <a:gd name="connsiteX5" fmla="*/ 3463805 w 3472362"/>
              <a:gd name="connsiteY5" fmla="*/ 1587094 h 3594578"/>
              <a:gd name="connsiteX6" fmla="*/ 3472362 w 3472362"/>
              <a:gd name="connsiteY6" fmla="*/ 1583953 h 3594578"/>
              <a:gd name="connsiteX7" fmla="*/ 3472362 w 3472362"/>
              <a:gd name="connsiteY7" fmla="*/ 3594578 h 3594578"/>
              <a:gd name="connsiteX8" fmla="*/ 0 w 3472362"/>
              <a:gd name="connsiteY8" fmla="*/ 3594578 h 359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2362" h="3594578">
                <a:moveTo>
                  <a:pt x="0" y="0"/>
                </a:moveTo>
                <a:lnTo>
                  <a:pt x="2744920" y="0"/>
                </a:lnTo>
                <a:lnTo>
                  <a:pt x="2730735" y="24547"/>
                </a:lnTo>
                <a:cubicBezTo>
                  <a:pt x="2654050" y="186612"/>
                  <a:pt x="2609273" y="381983"/>
                  <a:pt x="2609273" y="592287"/>
                </a:cubicBezTo>
                <a:cubicBezTo>
                  <a:pt x="2609273" y="1153097"/>
                  <a:pt x="2927688" y="1607724"/>
                  <a:pt x="3320473" y="1607724"/>
                </a:cubicBezTo>
                <a:cubicBezTo>
                  <a:pt x="3369571" y="1607724"/>
                  <a:pt x="3417507" y="1600621"/>
                  <a:pt x="3463805" y="1587094"/>
                </a:cubicBezTo>
                <a:lnTo>
                  <a:pt x="3472362" y="1583953"/>
                </a:lnTo>
                <a:lnTo>
                  <a:pt x="3472362" y="3594578"/>
                </a:lnTo>
                <a:lnTo>
                  <a:pt x="0" y="3594578"/>
                </a:lnTo>
                <a:close/>
              </a:path>
            </a:pathLst>
          </a:custGeom>
        </p:spPr>
      </p:pic>
      <p:sp>
        <p:nvSpPr>
          <p:cNvPr id="14" name="椭圆 13"/>
          <p:cNvSpPr/>
          <p:nvPr/>
        </p:nvSpPr>
        <p:spPr>
          <a:xfrm flipH="1">
            <a:off x="9362304" y="2228809"/>
            <a:ext cx="2656701" cy="1200193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5" name="椭圆 14"/>
          <p:cNvSpPr/>
          <p:nvPr/>
        </p:nvSpPr>
        <p:spPr>
          <a:xfrm flipH="1">
            <a:off x="9731416" y="2395559"/>
            <a:ext cx="1918472" cy="866691"/>
          </a:xfrm>
          <a:prstGeom prst="ellipse">
            <a:avLst/>
          </a:prstGeom>
          <a:noFill/>
          <a:ln w="15875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6" name="椭圆 15"/>
          <p:cNvSpPr/>
          <p:nvPr/>
        </p:nvSpPr>
        <p:spPr>
          <a:xfrm flipH="1">
            <a:off x="10123095" y="2617327"/>
            <a:ext cx="1135116" cy="42315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scene3d>
            <a:camera prst="orthographicFront">
              <a:rot lat="1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7" name="任意多边形 16"/>
          <p:cNvSpPr/>
          <p:nvPr/>
        </p:nvSpPr>
        <p:spPr>
          <a:xfrm flipH="1">
            <a:off x="10437168" y="2450579"/>
            <a:ext cx="506979" cy="459575"/>
          </a:xfrm>
          <a:custGeom>
            <a:avLst/>
            <a:gdLst>
              <a:gd name="connsiteX0" fmla="*/ 569341 w 1266962"/>
              <a:gd name="connsiteY0" fmla="*/ 3 h 1301856"/>
              <a:gd name="connsiteX1" fmla="*/ 1265774 w 1266962"/>
              <a:gd name="connsiteY1" fmla="*/ 1259961 h 1301856"/>
              <a:gd name="connsiteX2" fmla="*/ 1266962 w 1266962"/>
              <a:gd name="connsiteY2" fmla="*/ 1301856 h 1301856"/>
              <a:gd name="connsiteX3" fmla="*/ 417 w 1266962"/>
              <a:gd name="connsiteY3" fmla="*/ 1301856 h 1301856"/>
              <a:gd name="connsiteX4" fmla="*/ 14 w 1266962"/>
              <a:gd name="connsiteY4" fmla="*/ 1246085 h 1301856"/>
              <a:gd name="connsiteX5" fmla="*/ 569341 w 1266962"/>
              <a:gd name="connsiteY5" fmla="*/ 3 h 1301856"/>
              <a:gd name="connsiteX0" fmla="*/ 599632 w 1266957"/>
              <a:gd name="connsiteY0" fmla="*/ 5 h 1059500"/>
              <a:gd name="connsiteX1" fmla="*/ 1265769 w 1266957"/>
              <a:gd name="connsiteY1" fmla="*/ 1017605 h 1059500"/>
              <a:gd name="connsiteX2" fmla="*/ 1266957 w 1266957"/>
              <a:gd name="connsiteY2" fmla="*/ 1059500 h 1059500"/>
              <a:gd name="connsiteX3" fmla="*/ 412 w 1266957"/>
              <a:gd name="connsiteY3" fmla="*/ 1059500 h 1059500"/>
              <a:gd name="connsiteX4" fmla="*/ 9 w 1266957"/>
              <a:gd name="connsiteY4" fmla="*/ 1003729 h 1059500"/>
              <a:gd name="connsiteX5" fmla="*/ 599632 w 1266957"/>
              <a:gd name="connsiteY5" fmla="*/ 5 h 1059500"/>
              <a:gd name="connsiteX0" fmla="*/ 599631 w 1266956"/>
              <a:gd name="connsiteY0" fmla="*/ 4 h 1068306"/>
              <a:gd name="connsiteX1" fmla="*/ 1265768 w 1266956"/>
              <a:gd name="connsiteY1" fmla="*/ 1017604 h 1068306"/>
              <a:gd name="connsiteX2" fmla="*/ 1266956 w 1266956"/>
              <a:gd name="connsiteY2" fmla="*/ 1059499 h 1068306"/>
              <a:gd name="connsiteX3" fmla="*/ 411 w 1266956"/>
              <a:gd name="connsiteY3" fmla="*/ 1059499 h 1068306"/>
              <a:gd name="connsiteX4" fmla="*/ 8 w 1266956"/>
              <a:gd name="connsiteY4" fmla="*/ 1003728 h 1068306"/>
              <a:gd name="connsiteX5" fmla="*/ 599631 w 1266956"/>
              <a:gd name="connsiteY5" fmla="*/ 4 h 1068306"/>
              <a:gd name="connsiteX0" fmla="*/ 599631 w 1266956"/>
              <a:gd name="connsiteY0" fmla="*/ 4 h 1179688"/>
              <a:gd name="connsiteX1" fmla="*/ 1265768 w 1266956"/>
              <a:gd name="connsiteY1" fmla="*/ 1017604 h 1179688"/>
              <a:gd name="connsiteX2" fmla="*/ 1266956 w 1266956"/>
              <a:gd name="connsiteY2" fmla="*/ 1059499 h 1179688"/>
              <a:gd name="connsiteX3" fmla="*/ 411 w 1266956"/>
              <a:gd name="connsiteY3" fmla="*/ 1059499 h 1179688"/>
              <a:gd name="connsiteX4" fmla="*/ 8 w 1266956"/>
              <a:gd name="connsiteY4" fmla="*/ 1003728 h 1179688"/>
              <a:gd name="connsiteX5" fmla="*/ 599631 w 1266956"/>
              <a:gd name="connsiteY5" fmla="*/ 4 h 117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66956" h="1179688">
                <a:moveTo>
                  <a:pt x="599631" y="4"/>
                </a:moveTo>
                <a:cubicBezTo>
                  <a:pt x="1172015" y="1775"/>
                  <a:pt x="1159442" y="390164"/>
                  <a:pt x="1265768" y="1017604"/>
                </a:cubicBezTo>
                <a:lnTo>
                  <a:pt x="1266956" y="1059499"/>
                </a:lnTo>
                <a:cubicBezTo>
                  <a:pt x="1267352" y="1073464"/>
                  <a:pt x="211569" y="1068794"/>
                  <a:pt x="411" y="1059499"/>
                </a:cubicBezTo>
                <a:cubicBezTo>
                  <a:pt x="277" y="1040909"/>
                  <a:pt x="832" y="1374700"/>
                  <a:pt x="8" y="1003728"/>
                </a:cubicBezTo>
                <a:cubicBezTo>
                  <a:pt x="-816" y="632756"/>
                  <a:pt x="63021" y="-1657"/>
                  <a:pt x="5996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 flipH="1">
            <a:off x="10437893" y="1019643"/>
            <a:ext cx="1012499" cy="1375914"/>
          </a:xfrm>
          <a:prstGeom prst="rect">
            <a:avLst/>
          </a:prstGeom>
        </p:spPr>
      </p:pic>
      <p:sp>
        <p:nvSpPr>
          <p:cNvPr id="19" name="泪滴形 18"/>
          <p:cNvSpPr/>
          <p:nvPr/>
        </p:nvSpPr>
        <p:spPr>
          <a:xfrm rot="2613136" flipH="1">
            <a:off x="10535274" y="1191873"/>
            <a:ext cx="183185" cy="186107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20" name="文本框 19"/>
          <p:cNvSpPr txBox="1"/>
          <p:nvPr/>
        </p:nvSpPr>
        <p:spPr>
          <a:xfrm>
            <a:off x="9421506" y="602141"/>
            <a:ext cx="1015663" cy="17979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r>
              <a:rPr lang="en-US" altLang="zh-CN" sz="5400" dirty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zh-CN" altLang="en-US" sz="54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世</a:t>
            </a:r>
            <a:endParaRPr lang="zh-CN" altLang="en-US" sz="54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439" y="1053108"/>
            <a:ext cx="827147" cy="355158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576763" y="1620754"/>
            <a:ext cx="800219" cy="127214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香</a:t>
            </a:r>
            <a:r>
              <a:rPr lang="en-US" altLang="zh-CN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chemeClr val="bg1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道</a:t>
            </a:r>
            <a:endParaRPr lang="zh-CN" altLang="en-US" sz="4000" dirty="0">
              <a:solidFill>
                <a:schemeClr val="bg1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79847" y="1620754"/>
            <a:ext cx="1661993" cy="282705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一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杯为品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，第二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杯为解渴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品茗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，其妙处正在于“品”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饮酒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为“醉乡”，品茶为“醒乡”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从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“醉乡”中觉醒过来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进入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清纯的“醒乡”</a:t>
            </a:r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才能</a:t>
            </a:r>
            <a:r>
              <a:rPr lang="zh-CN" altLang="en-US" sz="1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体验人生，品味人生。</a:t>
            </a:r>
            <a:endParaRPr lang="zh-CN" altLang="en-US" sz="1600" b="1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lum bright="70000" contrast="-70000"/>
          </a:blip>
          <a:stretch>
            <a:fillRect/>
          </a:stretch>
        </p:blipFill>
        <p:spPr>
          <a:xfrm>
            <a:off x="3411009" y="3485837"/>
            <a:ext cx="271911" cy="92509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 flipH="1">
            <a:off x="3148090" y="2910152"/>
            <a:ext cx="349255" cy="9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0.00378 0.10509 L 0.00378 0.10532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4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4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9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90"/>
                            </p:stCondLst>
                            <p:childTnLst>
                              <p:par>
                                <p:cTn id="5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19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622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19" grpId="1" animBg="1"/>
      <p:bldP spid="20" grpId="0" build="p"/>
      <p:bldP spid="12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515429" y="2973987"/>
            <a:ext cx="6676572" cy="1494938"/>
          </a:xfrm>
          <a:prstGeom prst="rect">
            <a:avLst/>
          </a:prstGeom>
          <a:solidFill>
            <a:srgbClr val="D69F8F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542795" y="2108568"/>
            <a:ext cx="677108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【 </a:t>
            </a:r>
            <a:r>
              <a:rPr lang="zh-CN" altLang="en-US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人 </a:t>
            </a:r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· </a:t>
            </a:r>
            <a:r>
              <a:rPr lang="zh-CN" altLang="en-US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生 </a:t>
            </a:r>
            <a:r>
              <a:rPr lang="en-US" altLang="zh-CN" sz="3200" dirty="0" smtClean="0">
                <a:solidFill>
                  <a:srgbClr val="405D74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】</a:t>
            </a:r>
            <a:endParaRPr lang="zh-CN" altLang="en-US" sz="3200" dirty="0">
              <a:solidFill>
                <a:srgbClr val="405D74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6" name="弧形 5"/>
          <p:cNvSpPr/>
          <p:nvPr/>
        </p:nvSpPr>
        <p:spPr>
          <a:xfrm rot="19564307">
            <a:off x="9632725" y="992734"/>
            <a:ext cx="1377487" cy="1377487"/>
          </a:xfrm>
          <a:prstGeom prst="arc">
            <a:avLst>
              <a:gd name="adj1" fmla="val 13690502"/>
              <a:gd name="adj2" fmla="val 12417180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0853" y="1948362"/>
            <a:ext cx="3527171" cy="3527170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sx="101000" sy="101000" algn="ctr" rotWithShape="0">
              <a:srgbClr val="DBA392">
                <a:alpha val="83000"/>
              </a:srgb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1255390" y="1009644"/>
            <a:ext cx="4028667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，其妙处正在于“品”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“醉乡”中觉醒过来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体验人生，品味人生。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062374" y="1213097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28093" y="1867124"/>
            <a:ext cx="1130438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25431" y="1425143"/>
            <a:ext cx="18568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64987" y="2244332"/>
            <a:ext cx="1908215" cy="30065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8320" y="521637"/>
            <a:ext cx="615553" cy="45140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</p:spTree>
    <p:extLst>
      <p:ext uri="{BB962C8B-B14F-4D97-AF65-F5344CB8AC3E}">
        <p14:creationId xmlns:p14="http://schemas.microsoft.com/office/powerpoint/2010/main" val="4000981205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40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91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300"/>
                            </p:stCondLst>
                            <p:childTnLst>
                              <p:par>
                                <p:cTn id="23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990"/>
                            </p:stCondLst>
                            <p:childTnLst>
                              <p:par>
                                <p:cTn id="4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59259E-6 L 0.54779 -2.59259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12" grpId="0"/>
      <p:bldP spid="6" grpId="0" animBg="1"/>
      <p:bldP spid="8" grpId="0"/>
      <p:bldP spid="10" grpId="0" build="p"/>
      <p:bldP spid="11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2981225"/>
            <a:ext cx="6676572" cy="1494938"/>
          </a:xfrm>
          <a:prstGeom prst="rect">
            <a:avLst/>
          </a:prstGeom>
          <a:solidFill>
            <a:srgbClr val="405D7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65964" y="2133343"/>
            <a:ext cx="738664" cy="30141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【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咏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· </a:t>
            </a:r>
            <a:r>
              <a:rPr lang="zh-CN" altLang="en-US" sz="3600" dirty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茶</a:t>
            </a:r>
            <a:r>
              <a:rPr lang="zh-CN" altLang="en-US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 </a:t>
            </a:r>
            <a:r>
              <a:rPr lang="en-US" altLang="zh-CN" sz="3600" dirty="0" smtClean="0">
                <a:solidFill>
                  <a:srgbClr val="405D74"/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</a:rPr>
              <a:t>】</a:t>
            </a:r>
            <a:endParaRPr lang="zh-CN" altLang="en-US" sz="3600" dirty="0">
              <a:solidFill>
                <a:srgbClr val="405D74"/>
              </a:solidFill>
              <a:latin typeface="方正古隶繁体" panose="03000509000000000000" pitchFamily="65" charset="-122"/>
              <a:ea typeface="方正古隶繁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80533" y="1035608"/>
            <a:ext cx="3724096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第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一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杯为品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，第二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杯为解渴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。品茗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，其妙处正在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于品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饮酒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为“醉乡”，品茶为“醒乡”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。从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“醉乡”中觉醒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过来</a:t>
            </a:r>
            <a:endParaRPr lang="en-US" altLang="zh-CN" sz="1200" dirty="0" smtClean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  <a:p>
            <a:pPr algn="r"/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进入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清纯的“醒乡”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，才能</a:t>
            </a:r>
            <a:r>
              <a:rPr lang="zh-CN" altLang="en-US" sz="1200" dirty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体验人生，品味</a:t>
            </a:r>
            <a:r>
              <a:rPr lang="zh-CN" altLang="en-US" sz="1200" dirty="0" smtClean="0">
                <a:solidFill>
                  <a:srgbClr val="405D74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人生</a:t>
            </a:r>
            <a:endParaRPr lang="zh-CN" altLang="en-US" sz="1200" dirty="0">
              <a:solidFill>
                <a:srgbClr val="405D74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89013" y="2305309"/>
            <a:ext cx="1908215" cy="30065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武夷溪边粟粒芽，前丁后蔡相宠加。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争新买宠各出意，今年斗品充贡茶。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吾君所乏岂此物，致养口体何陋耶？</a:t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/>
            </a:r>
            <a:b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</a:br>
            <a:r>
              <a:rPr lang="zh-CN" altLang="zh-CN" sz="1400" dirty="0">
                <a:solidFill>
                  <a:srgbClr val="DBA392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洛阳相君忠孝家，可怜亦进姚黄花。 </a:t>
            </a:r>
          </a:p>
          <a:p>
            <a:endParaRPr lang="zh-CN" altLang="en-US" sz="1400" dirty="0">
              <a:solidFill>
                <a:srgbClr val="DBA392"/>
              </a:solidFill>
              <a:latin typeface="方正隶变简体" panose="03000509000000000000" pitchFamily="65" charset="-122"/>
              <a:ea typeface="方正隶变简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41555" y="584200"/>
            <a:ext cx="677108" cy="5027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繁体" panose="03000509000000000000" pitchFamily="65" charset="-122"/>
                <a:ea typeface="方正古隶繁体" panose="03000509000000000000" pitchFamily="65" charset="-122"/>
                <a:cs typeface="JulesLove" panose="020B0603050302020204" pitchFamily="34" charset="-122"/>
              </a:rPr>
              <a:t>茗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6928" y="1937337"/>
            <a:ext cx="3582719" cy="3582719"/>
          </a:xfrm>
          <a:custGeom>
            <a:avLst/>
            <a:gdLst>
              <a:gd name="connsiteX0" fmla="*/ 1175061 w 2350122"/>
              <a:gd name="connsiteY0" fmla="*/ 0 h 2350122"/>
              <a:gd name="connsiteX1" fmla="*/ 2350122 w 2350122"/>
              <a:gd name="connsiteY1" fmla="*/ 1175061 h 2350122"/>
              <a:gd name="connsiteX2" fmla="*/ 1175061 w 2350122"/>
              <a:gd name="connsiteY2" fmla="*/ 2350122 h 2350122"/>
              <a:gd name="connsiteX3" fmla="*/ 0 w 2350122"/>
              <a:gd name="connsiteY3" fmla="*/ 1175061 h 2350122"/>
              <a:gd name="connsiteX4" fmla="*/ 1175061 w 2350122"/>
              <a:gd name="connsiteY4" fmla="*/ 0 h 235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0122" h="2350122">
                <a:moveTo>
                  <a:pt x="1175061" y="0"/>
                </a:moveTo>
                <a:cubicBezTo>
                  <a:pt x="1824029" y="0"/>
                  <a:pt x="2350122" y="526093"/>
                  <a:pt x="2350122" y="1175061"/>
                </a:cubicBezTo>
                <a:cubicBezTo>
                  <a:pt x="2350122" y="1824029"/>
                  <a:pt x="1824029" y="2350122"/>
                  <a:pt x="1175061" y="2350122"/>
                </a:cubicBezTo>
                <a:cubicBezTo>
                  <a:pt x="526093" y="2350122"/>
                  <a:pt x="0" y="1824029"/>
                  <a:pt x="0" y="1175061"/>
                </a:cubicBezTo>
                <a:cubicBezTo>
                  <a:pt x="0" y="526093"/>
                  <a:pt x="526093" y="0"/>
                  <a:pt x="1175061" y="0"/>
                </a:cubicBezTo>
                <a:close/>
              </a:path>
            </a:pathLst>
          </a:custGeom>
          <a:effectLst>
            <a:outerShdw blurRad="114300" dist="25400" dir="4800000" algn="ctr" rotWithShape="0">
              <a:srgbClr val="405D74">
                <a:alpha val="99000"/>
              </a:srgbClr>
            </a:outerShdw>
          </a:effectLst>
        </p:spPr>
      </p:pic>
      <p:sp>
        <p:nvSpPr>
          <p:cNvPr id="14" name="弧形 13"/>
          <p:cNvSpPr/>
          <p:nvPr/>
        </p:nvSpPr>
        <p:spPr>
          <a:xfrm rot="8286096">
            <a:off x="1243925" y="992215"/>
            <a:ext cx="1377487" cy="1377487"/>
          </a:xfrm>
          <a:prstGeom prst="arc">
            <a:avLst>
              <a:gd name="adj1" fmla="val 13801578"/>
              <a:gd name="adj2" fmla="val 11892095"/>
            </a:avLst>
          </a:prstGeom>
          <a:ln w="15875">
            <a:solidFill>
              <a:srgbClr val="D69F8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115296" y="1201227"/>
            <a:ext cx="1015663" cy="78483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BA392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茶</a:t>
            </a:r>
            <a:endParaRPr lang="zh-CN" altLang="en-US" sz="5400" dirty="0">
              <a:solidFill>
                <a:srgbClr val="DBA392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60560" y="1866604"/>
            <a:ext cx="1130438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7E96A7"/>
                </a:solidFill>
                <a:latin typeface="方正行楷简体" panose="03000509000000000000" pitchFamily="65" charset="-122"/>
                <a:ea typeface="方正行楷简体" panose="03000509000000000000" pitchFamily="65" charset="-122"/>
              </a:rPr>
              <a:t>一 茶 一 世  界</a:t>
            </a:r>
            <a:endParaRPr lang="zh-CN" altLang="en-US" sz="1200" dirty="0">
              <a:solidFill>
                <a:srgbClr val="7E96A7"/>
              </a:solidFill>
              <a:latin typeface="方正行楷简体" panose="03000509000000000000" pitchFamily="65" charset="-122"/>
              <a:ea typeface="方正行楷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21607" y="1403267"/>
            <a:ext cx="18568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4E66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禅 茶 一 味</a:t>
            </a:r>
            <a:endParaRPr lang="zh-CN" altLang="en-US" sz="2800" dirty="0">
              <a:solidFill>
                <a:srgbClr val="3B4E66"/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560096"/>
      </p:ext>
    </p:extLst>
  </p:cSld>
  <p:clrMapOvr>
    <a:masterClrMapping/>
  </p:clrMapOvr>
  <p:transition spd="slow" advClick="0" advTm="10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779 -0.00116 L 3.33333E-6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4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39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690"/>
                                  </p:stCondLst>
                                  <p:iterate type="lt">
                                    <p:tmPct val="22667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209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69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9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1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87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9" grpId="0"/>
      <p:bldP spid="10" grpId="0" build="p"/>
      <p:bldP spid="11" grpId="0"/>
      <p:bldP spid="12" grpId="0"/>
      <p:bldP spid="14" grpId="0" animBg="1"/>
      <p:bldP spid="15" grpId="0" build="p"/>
      <p:bldP spid="16" grpId="0"/>
      <p:bldP spid="1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1518</Words>
  <Application>Microsoft Office PowerPoint</Application>
  <PresentationFormat>自定义</PresentationFormat>
  <Paragraphs>199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茶艺禅意</dc:title>
  <dc:creator>第一PPT</dc:creator>
  <cp:keywords>www.1ppt.com</cp:keywords>
  <dc:description>www.1ppt.com</dc:description>
  <cp:lastModifiedBy>Windows User</cp:lastModifiedBy>
  <cp:revision>130</cp:revision>
  <dcterms:created xsi:type="dcterms:W3CDTF">2016-12-13T03:09:14Z</dcterms:created>
  <dcterms:modified xsi:type="dcterms:W3CDTF">2018-04-21T06:56:59Z</dcterms:modified>
</cp:coreProperties>
</file>