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348"/>
          <p:cNvSpPr/>
          <p:nvPr/>
        </p:nvSpPr>
        <p:spPr>
          <a:xfrm>
            <a:off x="1044714" y="753859"/>
            <a:ext cx="482990" cy="619697"/>
          </a:xfrm>
          <a:custGeom>
            <a:avLst/>
            <a:gdLst/>
            <a:ahLst/>
            <a:cxnLst/>
            <a:rect l="0" t="0" r="0" b="0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3" name="Shape 349"/>
          <p:cNvSpPr/>
          <p:nvPr/>
        </p:nvSpPr>
        <p:spPr>
          <a:xfrm>
            <a:off x="1787319" y="840420"/>
            <a:ext cx="515289" cy="436263"/>
          </a:xfrm>
          <a:custGeom>
            <a:avLst/>
            <a:gdLst/>
            <a:ahLst/>
            <a:cxnLst/>
            <a:rect l="0" t="0" r="0" b="0"/>
            <a:pathLst>
              <a:path w="18251" h="15452" extrusionOk="0">
                <a:moveTo>
                  <a:pt x="10634" y="2409"/>
                </a:moveTo>
                <a:lnTo>
                  <a:pt x="9953" y="2433"/>
                </a:lnTo>
                <a:lnTo>
                  <a:pt x="9296" y="2458"/>
                </a:lnTo>
                <a:lnTo>
                  <a:pt x="7592" y="2531"/>
                </a:lnTo>
                <a:lnTo>
                  <a:pt x="7228" y="2531"/>
                </a:lnTo>
                <a:lnTo>
                  <a:pt x="6814" y="2555"/>
                </a:lnTo>
                <a:lnTo>
                  <a:pt x="6619" y="2555"/>
                </a:lnTo>
                <a:lnTo>
                  <a:pt x="6425" y="2579"/>
                </a:lnTo>
                <a:lnTo>
                  <a:pt x="6230" y="2652"/>
                </a:lnTo>
                <a:lnTo>
                  <a:pt x="6060" y="2725"/>
                </a:lnTo>
                <a:lnTo>
                  <a:pt x="6035" y="2750"/>
                </a:lnTo>
                <a:lnTo>
                  <a:pt x="6011" y="2798"/>
                </a:lnTo>
                <a:lnTo>
                  <a:pt x="6035" y="2847"/>
                </a:lnTo>
                <a:lnTo>
                  <a:pt x="6060" y="2896"/>
                </a:lnTo>
                <a:lnTo>
                  <a:pt x="6230" y="2969"/>
                </a:lnTo>
                <a:lnTo>
                  <a:pt x="6376" y="3017"/>
                </a:lnTo>
                <a:lnTo>
                  <a:pt x="6546" y="3042"/>
                </a:lnTo>
                <a:lnTo>
                  <a:pt x="7422" y="3042"/>
                </a:lnTo>
                <a:lnTo>
                  <a:pt x="8298" y="3017"/>
                </a:lnTo>
                <a:lnTo>
                  <a:pt x="9150" y="2993"/>
                </a:lnTo>
                <a:lnTo>
                  <a:pt x="9831" y="2969"/>
                </a:lnTo>
                <a:lnTo>
                  <a:pt x="10488" y="2944"/>
                </a:lnTo>
                <a:lnTo>
                  <a:pt x="10829" y="2969"/>
                </a:lnTo>
                <a:lnTo>
                  <a:pt x="11169" y="2993"/>
                </a:lnTo>
                <a:lnTo>
                  <a:pt x="11486" y="3042"/>
                </a:lnTo>
                <a:lnTo>
                  <a:pt x="11826" y="3090"/>
                </a:lnTo>
                <a:lnTo>
                  <a:pt x="11948" y="3115"/>
                </a:lnTo>
                <a:lnTo>
                  <a:pt x="12045" y="3066"/>
                </a:lnTo>
                <a:lnTo>
                  <a:pt x="12094" y="2993"/>
                </a:lnTo>
                <a:lnTo>
                  <a:pt x="12143" y="2896"/>
                </a:lnTo>
                <a:lnTo>
                  <a:pt x="12167" y="2798"/>
                </a:lnTo>
                <a:lnTo>
                  <a:pt x="12143" y="2701"/>
                </a:lnTo>
                <a:lnTo>
                  <a:pt x="12070" y="2628"/>
                </a:lnTo>
                <a:lnTo>
                  <a:pt x="11972" y="2579"/>
                </a:lnTo>
                <a:lnTo>
                  <a:pt x="11632" y="2506"/>
                </a:lnTo>
                <a:lnTo>
                  <a:pt x="11315" y="2458"/>
                </a:lnTo>
                <a:lnTo>
                  <a:pt x="10975" y="2433"/>
                </a:lnTo>
                <a:lnTo>
                  <a:pt x="10634" y="2409"/>
                </a:lnTo>
                <a:close/>
                <a:moveTo>
                  <a:pt x="15573" y="4940"/>
                </a:moveTo>
                <a:lnTo>
                  <a:pt x="15890" y="4964"/>
                </a:lnTo>
                <a:lnTo>
                  <a:pt x="16157" y="5037"/>
                </a:lnTo>
                <a:lnTo>
                  <a:pt x="16182" y="5280"/>
                </a:lnTo>
                <a:lnTo>
                  <a:pt x="16206" y="5524"/>
                </a:lnTo>
                <a:lnTo>
                  <a:pt x="16206" y="5889"/>
                </a:lnTo>
                <a:lnTo>
                  <a:pt x="16206" y="6254"/>
                </a:lnTo>
                <a:lnTo>
                  <a:pt x="15671" y="6278"/>
                </a:lnTo>
                <a:lnTo>
                  <a:pt x="15136" y="6302"/>
                </a:lnTo>
                <a:lnTo>
                  <a:pt x="14625" y="6327"/>
                </a:lnTo>
                <a:lnTo>
                  <a:pt x="14333" y="6375"/>
                </a:lnTo>
                <a:lnTo>
                  <a:pt x="14308" y="6302"/>
                </a:lnTo>
                <a:lnTo>
                  <a:pt x="14284" y="6132"/>
                </a:lnTo>
                <a:lnTo>
                  <a:pt x="14284" y="5962"/>
                </a:lnTo>
                <a:lnTo>
                  <a:pt x="14284" y="5645"/>
                </a:lnTo>
                <a:lnTo>
                  <a:pt x="14284" y="5329"/>
                </a:lnTo>
                <a:lnTo>
                  <a:pt x="14284" y="5159"/>
                </a:lnTo>
                <a:lnTo>
                  <a:pt x="14235" y="5013"/>
                </a:lnTo>
                <a:lnTo>
                  <a:pt x="14430" y="5013"/>
                </a:lnTo>
                <a:lnTo>
                  <a:pt x="14625" y="4988"/>
                </a:lnTo>
                <a:lnTo>
                  <a:pt x="14990" y="4940"/>
                </a:lnTo>
                <a:close/>
                <a:moveTo>
                  <a:pt x="15330" y="4404"/>
                </a:moveTo>
                <a:lnTo>
                  <a:pt x="14990" y="4429"/>
                </a:lnTo>
                <a:lnTo>
                  <a:pt x="14771" y="4453"/>
                </a:lnTo>
                <a:lnTo>
                  <a:pt x="14503" y="4502"/>
                </a:lnTo>
                <a:lnTo>
                  <a:pt x="14357" y="4526"/>
                </a:lnTo>
                <a:lnTo>
                  <a:pt x="14260" y="4575"/>
                </a:lnTo>
                <a:lnTo>
                  <a:pt x="14138" y="4648"/>
                </a:lnTo>
                <a:lnTo>
                  <a:pt x="14065" y="4721"/>
                </a:lnTo>
                <a:lnTo>
                  <a:pt x="14016" y="4721"/>
                </a:lnTo>
                <a:lnTo>
                  <a:pt x="13968" y="4745"/>
                </a:lnTo>
                <a:lnTo>
                  <a:pt x="13943" y="4745"/>
                </a:lnTo>
                <a:lnTo>
                  <a:pt x="13919" y="4769"/>
                </a:lnTo>
                <a:lnTo>
                  <a:pt x="13895" y="4794"/>
                </a:lnTo>
                <a:lnTo>
                  <a:pt x="13870" y="4891"/>
                </a:lnTo>
                <a:lnTo>
                  <a:pt x="13773" y="5670"/>
                </a:lnTo>
                <a:lnTo>
                  <a:pt x="13773" y="6059"/>
                </a:lnTo>
                <a:lnTo>
                  <a:pt x="13773" y="6254"/>
                </a:lnTo>
                <a:lnTo>
                  <a:pt x="13822" y="6424"/>
                </a:lnTo>
                <a:lnTo>
                  <a:pt x="13846" y="6497"/>
                </a:lnTo>
                <a:lnTo>
                  <a:pt x="13870" y="6570"/>
                </a:lnTo>
                <a:lnTo>
                  <a:pt x="13870" y="6594"/>
                </a:lnTo>
                <a:lnTo>
                  <a:pt x="13895" y="6667"/>
                </a:lnTo>
                <a:lnTo>
                  <a:pt x="13919" y="6740"/>
                </a:lnTo>
                <a:lnTo>
                  <a:pt x="13968" y="6789"/>
                </a:lnTo>
                <a:lnTo>
                  <a:pt x="14041" y="6813"/>
                </a:lnTo>
                <a:lnTo>
                  <a:pt x="14308" y="6886"/>
                </a:lnTo>
                <a:lnTo>
                  <a:pt x="14600" y="6911"/>
                </a:lnTo>
                <a:lnTo>
                  <a:pt x="14892" y="6935"/>
                </a:lnTo>
                <a:lnTo>
                  <a:pt x="15184" y="6911"/>
                </a:lnTo>
                <a:lnTo>
                  <a:pt x="15768" y="6886"/>
                </a:lnTo>
                <a:lnTo>
                  <a:pt x="16328" y="6813"/>
                </a:lnTo>
                <a:lnTo>
                  <a:pt x="16449" y="6789"/>
                </a:lnTo>
                <a:lnTo>
                  <a:pt x="16522" y="6740"/>
                </a:lnTo>
                <a:lnTo>
                  <a:pt x="16595" y="6643"/>
                </a:lnTo>
                <a:lnTo>
                  <a:pt x="16620" y="6546"/>
                </a:lnTo>
                <a:lnTo>
                  <a:pt x="16668" y="6448"/>
                </a:lnTo>
                <a:lnTo>
                  <a:pt x="16717" y="6327"/>
                </a:lnTo>
                <a:lnTo>
                  <a:pt x="16741" y="6108"/>
                </a:lnTo>
                <a:lnTo>
                  <a:pt x="16741" y="5864"/>
                </a:lnTo>
                <a:lnTo>
                  <a:pt x="16717" y="5645"/>
                </a:lnTo>
                <a:lnTo>
                  <a:pt x="16644" y="5159"/>
                </a:lnTo>
                <a:lnTo>
                  <a:pt x="16620" y="4940"/>
                </a:lnTo>
                <a:lnTo>
                  <a:pt x="16547" y="4721"/>
                </a:lnTo>
                <a:lnTo>
                  <a:pt x="16498" y="4648"/>
                </a:lnTo>
                <a:lnTo>
                  <a:pt x="16449" y="4599"/>
                </a:lnTo>
                <a:lnTo>
                  <a:pt x="16401" y="4575"/>
                </a:lnTo>
                <a:lnTo>
                  <a:pt x="16328" y="4526"/>
                </a:lnTo>
                <a:lnTo>
                  <a:pt x="16011" y="4453"/>
                </a:lnTo>
                <a:lnTo>
                  <a:pt x="15671" y="4404"/>
                </a:lnTo>
                <a:close/>
                <a:moveTo>
                  <a:pt x="8176" y="7105"/>
                </a:moveTo>
                <a:lnTo>
                  <a:pt x="7884" y="7373"/>
                </a:lnTo>
                <a:lnTo>
                  <a:pt x="7641" y="7689"/>
                </a:lnTo>
                <a:lnTo>
                  <a:pt x="7422" y="8006"/>
                </a:lnTo>
                <a:lnTo>
                  <a:pt x="7252" y="8346"/>
                </a:lnTo>
                <a:lnTo>
                  <a:pt x="7082" y="8687"/>
                </a:lnTo>
                <a:lnTo>
                  <a:pt x="6936" y="9052"/>
                </a:lnTo>
                <a:lnTo>
                  <a:pt x="6790" y="9417"/>
                </a:lnTo>
                <a:lnTo>
                  <a:pt x="6692" y="9782"/>
                </a:lnTo>
                <a:lnTo>
                  <a:pt x="6619" y="9441"/>
                </a:lnTo>
                <a:lnTo>
                  <a:pt x="6619" y="9198"/>
                </a:lnTo>
                <a:lnTo>
                  <a:pt x="6619" y="8955"/>
                </a:lnTo>
                <a:lnTo>
                  <a:pt x="6644" y="8711"/>
                </a:lnTo>
                <a:lnTo>
                  <a:pt x="6717" y="8492"/>
                </a:lnTo>
                <a:lnTo>
                  <a:pt x="6790" y="8273"/>
                </a:lnTo>
                <a:lnTo>
                  <a:pt x="6911" y="8079"/>
                </a:lnTo>
                <a:lnTo>
                  <a:pt x="7033" y="7884"/>
                </a:lnTo>
                <a:lnTo>
                  <a:pt x="7203" y="7689"/>
                </a:lnTo>
                <a:lnTo>
                  <a:pt x="7398" y="7519"/>
                </a:lnTo>
                <a:lnTo>
                  <a:pt x="7617" y="7373"/>
                </a:lnTo>
                <a:lnTo>
                  <a:pt x="7836" y="7251"/>
                </a:lnTo>
                <a:lnTo>
                  <a:pt x="8079" y="7154"/>
                </a:lnTo>
                <a:lnTo>
                  <a:pt x="8176" y="7105"/>
                </a:lnTo>
                <a:close/>
                <a:moveTo>
                  <a:pt x="11413" y="8444"/>
                </a:moveTo>
                <a:lnTo>
                  <a:pt x="11486" y="8711"/>
                </a:lnTo>
                <a:lnTo>
                  <a:pt x="11534" y="8979"/>
                </a:lnTo>
                <a:lnTo>
                  <a:pt x="11559" y="9246"/>
                </a:lnTo>
                <a:lnTo>
                  <a:pt x="11534" y="9514"/>
                </a:lnTo>
                <a:lnTo>
                  <a:pt x="11461" y="9782"/>
                </a:lnTo>
                <a:lnTo>
                  <a:pt x="11388" y="10049"/>
                </a:lnTo>
                <a:lnTo>
                  <a:pt x="11267" y="10293"/>
                </a:lnTo>
                <a:lnTo>
                  <a:pt x="11145" y="10512"/>
                </a:lnTo>
                <a:lnTo>
                  <a:pt x="10975" y="10731"/>
                </a:lnTo>
                <a:lnTo>
                  <a:pt x="11048" y="10536"/>
                </a:lnTo>
                <a:lnTo>
                  <a:pt x="11121" y="10317"/>
                </a:lnTo>
                <a:lnTo>
                  <a:pt x="11194" y="9928"/>
                </a:lnTo>
                <a:lnTo>
                  <a:pt x="11267" y="9563"/>
                </a:lnTo>
                <a:lnTo>
                  <a:pt x="11315" y="9198"/>
                </a:lnTo>
                <a:lnTo>
                  <a:pt x="11413" y="8444"/>
                </a:lnTo>
                <a:close/>
                <a:moveTo>
                  <a:pt x="9028" y="6911"/>
                </a:moveTo>
                <a:lnTo>
                  <a:pt x="8858" y="7057"/>
                </a:lnTo>
                <a:lnTo>
                  <a:pt x="8736" y="7251"/>
                </a:lnTo>
                <a:lnTo>
                  <a:pt x="8614" y="7446"/>
                </a:lnTo>
                <a:lnTo>
                  <a:pt x="8517" y="7641"/>
                </a:lnTo>
                <a:lnTo>
                  <a:pt x="8322" y="8079"/>
                </a:lnTo>
                <a:lnTo>
                  <a:pt x="8176" y="8492"/>
                </a:lnTo>
                <a:lnTo>
                  <a:pt x="8030" y="8833"/>
                </a:lnTo>
                <a:lnTo>
                  <a:pt x="7884" y="9173"/>
                </a:lnTo>
                <a:lnTo>
                  <a:pt x="7568" y="9830"/>
                </a:lnTo>
                <a:lnTo>
                  <a:pt x="7325" y="10317"/>
                </a:lnTo>
                <a:lnTo>
                  <a:pt x="7228" y="10560"/>
                </a:lnTo>
                <a:lnTo>
                  <a:pt x="7130" y="10804"/>
                </a:lnTo>
                <a:lnTo>
                  <a:pt x="6936" y="10463"/>
                </a:lnTo>
                <a:lnTo>
                  <a:pt x="6790" y="10122"/>
                </a:lnTo>
                <a:lnTo>
                  <a:pt x="6838" y="10122"/>
                </a:lnTo>
                <a:lnTo>
                  <a:pt x="6911" y="10098"/>
                </a:lnTo>
                <a:lnTo>
                  <a:pt x="6960" y="10074"/>
                </a:lnTo>
                <a:lnTo>
                  <a:pt x="7009" y="10001"/>
                </a:lnTo>
                <a:lnTo>
                  <a:pt x="7276" y="9222"/>
                </a:lnTo>
                <a:lnTo>
                  <a:pt x="7592" y="8468"/>
                </a:lnTo>
                <a:lnTo>
                  <a:pt x="7787" y="8103"/>
                </a:lnTo>
                <a:lnTo>
                  <a:pt x="7982" y="7738"/>
                </a:lnTo>
                <a:lnTo>
                  <a:pt x="8176" y="7373"/>
                </a:lnTo>
                <a:lnTo>
                  <a:pt x="8395" y="7032"/>
                </a:lnTo>
                <a:lnTo>
                  <a:pt x="8493" y="7032"/>
                </a:lnTo>
                <a:lnTo>
                  <a:pt x="8760" y="6959"/>
                </a:lnTo>
                <a:lnTo>
                  <a:pt x="9028" y="6911"/>
                </a:lnTo>
                <a:close/>
                <a:moveTo>
                  <a:pt x="9344" y="6911"/>
                </a:moveTo>
                <a:lnTo>
                  <a:pt x="9588" y="6935"/>
                </a:lnTo>
                <a:lnTo>
                  <a:pt x="9831" y="7008"/>
                </a:lnTo>
                <a:lnTo>
                  <a:pt x="9734" y="7105"/>
                </a:lnTo>
                <a:lnTo>
                  <a:pt x="9636" y="7203"/>
                </a:lnTo>
                <a:lnTo>
                  <a:pt x="9490" y="7446"/>
                </a:lnTo>
                <a:lnTo>
                  <a:pt x="9393" y="7714"/>
                </a:lnTo>
                <a:lnTo>
                  <a:pt x="9271" y="7957"/>
                </a:lnTo>
                <a:lnTo>
                  <a:pt x="9150" y="8298"/>
                </a:lnTo>
                <a:lnTo>
                  <a:pt x="9004" y="8663"/>
                </a:lnTo>
                <a:lnTo>
                  <a:pt x="8760" y="9368"/>
                </a:lnTo>
                <a:lnTo>
                  <a:pt x="8468" y="10122"/>
                </a:lnTo>
                <a:lnTo>
                  <a:pt x="8128" y="10852"/>
                </a:lnTo>
                <a:lnTo>
                  <a:pt x="7957" y="11290"/>
                </a:lnTo>
                <a:lnTo>
                  <a:pt x="7909" y="11388"/>
                </a:lnTo>
                <a:lnTo>
                  <a:pt x="7884" y="11485"/>
                </a:lnTo>
                <a:lnTo>
                  <a:pt x="7884" y="11558"/>
                </a:lnTo>
                <a:lnTo>
                  <a:pt x="7665" y="11388"/>
                </a:lnTo>
                <a:lnTo>
                  <a:pt x="7446" y="11193"/>
                </a:lnTo>
                <a:lnTo>
                  <a:pt x="7568" y="10901"/>
                </a:lnTo>
                <a:lnTo>
                  <a:pt x="7690" y="10609"/>
                </a:lnTo>
                <a:lnTo>
                  <a:pt x="7811" y="10317"/>
                </a:lnTo>
                <a:lnTo>
                  <a:pt x="7933" y="10049"/>
                </a:lnTo>
                <a:lnTo>
                  <a:pt x="8201" y="9514"/>
                </a:lnTo>
                <a:lnTo>
                  <a:pt x="8444" y="8979"/>
                </a:lnTo>
                <a:lnTo>
                  <a:pt x="8882" y="7933"/>
                </a:lnTo>
                <a:lnTo>
                  <a:pt x="9101" y="7422"/>
                </a:lnTo>
                <a:lnTo>
                  <a:pt x="9344" y="6911"/>
                </a:lnTo>
                <a:close/>
                <a:moveTo>
                  <a:pt x="10610" y="7397"/>
                </a:moveTo>
                <a:lnTo>
                  <a:pt x="10829" y="7592"/>
                </a:lnTo>
                <a:lnTo>
                  <a:pt x="11023" y="7811"/>
                </a:lnTo>
                <a:lnTo>
                  <a:pt x="11194" y="8054"/>
                </a:lnTo>
                <a:lnTo>
                  <a:pt x="11340" y="8322"/>
                </a:lnTo>
                <a:lnTo>
                  <a:pt x="11340" y="8346"/>
                </a:lnTo>
                <a:lnTo>
                  <a:pt x="11169" y="8663"/>
                </a:lnTo>
                <a:lnTo>
                  <a:pt x="11023" y="8979"/>
                </a:lnTo>
                <a:lnTo>
                  <a:pt x="10926" y="9295"/>
                </a:lnTo>
                <a:lnTo>
                  <a:pt x="10829" y="9660"/>
                </a:lnTo>
                <a:lnTo>
                  <a:pt x="10731" y="10025"/>
                </a:lnTo>
                <a:lnTo>
                  <a:pt x="10610" y="10414"/>
                </a:lnTo>
                <a:lnTo>
                  <a:pt x="10512" y="10706"/>
                </a:lnTo>
                <a:lnTo>
                  <a:pt x="10464" y="10852"/>
                </a:lnTo>
                <a:lnTo>
                  <a:pt x="10439" y="11023"/>
                </a:lnTo>
                <a:lnTo>
                  <a:pt x="10464" y="11071"/>
                </a:lnTo>
                <a:lnTo>
                  <a:pt x="10488" y="11120"/>
                </a:lnTo>
                <a:lnTo>
                  <a:pt x="10537" y="11144"/>
                </a:lnTo>
                <a:lnTo>
                  <a:pt x="10585" y="11169"/>
                </a:lnTo>
                <a:lnTo>
                  <a:pt x="10318" y="11388"/>
                </a:lnTo>
                <a:lnTo>
                  <a:pt x="10001" y="11558"/>
                </a:lnTo>
                <a:lnTo>
                  <a:pt x="10001" y="11558"/>
                </a:lnTo>
                <a:lnTo>
                  <a:pt x="10099" y="11412"/>
                </a:lnTo>
                <a:lnTo>
                  <a:pt x="10147" y="11242"/>
                </a:lnTo>
                <a:lnTo>
                  <a:pt x="10269" y="10877"/>
                </a:lnTo>
                <a:lnTo>
                  <a:pt x="10439" y="10244"/>
                </a:lnTo>
                <a:lnTo>
                  <a:pt x="10585" y="9684"/>
                </a:lnTo>
                <a:lnTo>
                  <a:pt x="10780" y="9100"/>
                </a:lnTo>
                <a:lnTo>
                  <a:pt x="10950" y="8517"/>
                </a:lnTo>
                <a:lnTo>
                  <a:pt x="11072" y="7957"/>
                </a:lnTo>
                <a:lnTo>
                  <a:pt x="11072" y="7908"/>
                </a:lnTo>
                <a:lnTo>
                  <a:pt x="11048" y="7884"/>
                </a:lnTo>
                <a:lnTo>
                  <a:pt x="10975" y="7884"/>
                </a:lnTo>
                <a:lnTo>
                  <a:pt x="10804" y="8079"/>
                </a:lnTo>
                <a:lnTo>
                  <a:pt x="10683" y="8273"/>
                </a:lnTo>
                <a:lnTo>
                  <a:pt x="10561" y="8517"/>
                </a:lnTo>
                <a:lnTo>
                  <a:pt x="10464" y="8760"/>
                </a:lnTo>
                <a:lnTo>
                  <a:pt x="10318" y="9246"/>
                </a:lnTo>
                <a:lnTo>
                  <a:pt x="10196" y="9733"/>
                </a:lnTo>
                <a:lnTo>
                  <a:pt x="10050" y="10293"/>
                </a:lnTo>
                <a:lnTo>
                  <a:pt x="9880" y="10828"/>
                </a:lnTo>
                <a:lnTo>
                  <a:pt x="9782" y="11071"/>
                </a:lnTo>
                <a:lnTo>
                  <a:pt x="9685" y="11290"/>
                </a:lnTo>
                <a:lnTo>
                  <a:pt x="9563" y="11534"/>
                </a:lnTo>
                <a:lnTo>
                  <a:pt x="9539" y="11655"/>
                </a:lnTo>
                <a:lnTo>
                  <a:pt x="9515" y="11777"/>
                </a:lnTo>
                <a:lnTo>
                  <a:pt x="9320" y="11826"/>
                </a:lnTo>
                <a:lnTo>
                  <a:pt x="9247" y="11850"/>
                </a:lnTo>
                <a:lnTo>
                  <a:pt x="9247" y="11850"/>
                </a:lnTo>
                <a:lnTo>
                  <a:pt x="9369" y="11607"/>
                </a:lnTo>
                <a:lnTo>
                  <a:pt x="9442" y="11339"/>
                </a:lnTo>
                <a:lnTo>
                  <a:pt x="9612" y="10828"/>
                </a:lnTo>
                <a:lnTo>
                  <a:pt x="9758" y="10317"/>
                </a:lnTo>
                <a:lnTo>
                  <a:pt x="9928" y="9806"/>
                </a:lnTo>
                <a:lnTo>
                  <a:pt x="10147" y="9222"/>
                </a:lnTo>
                <a:lnTo>
                  <a:pt x="10342" y="8614"/>
                </a:lnTo>
                <a:lnTo>
                  <a:pt x="10488" y="8006"/>
                </a:lnTo>
                <a:lnTo>
                  <a:pt x="10561" y="7714"/>
                </a:lnTo>
                <a:lnTo>
                  <a:pt x="10610" y="7397"/>
                </a:lnTo>
                <a:close/>
                <a:moveTo>
                  <a:pt x="10026" y="7081"/>
                </a:moveTo>
                <a:lnTo>
                  <a:pt x="10220" y="7154"/>
                </a:lnTo>
                <a:lnTo>
                  <a:pt x="10391" y="7251"/>
                </a:lnTo>
                <a:lnTo>
                  <a:pt x="10172" y="7811"/>
                </a:lnTo>
                <a:lnTo>
                  <a:pt x="10001" y="8395"/>
                </a:lnTo>
                <a:lnTo>
                  <a:pt x="9831" y="8955"/>
                </a:lnTo>
                <a:lnTo>
                  <a:pt x="9636" y="9538"/>
                </a:lnTo>
                <a:lnTo>
                  <a:pt x="9442" y="10098"/>
                </a:lnTo>
                <a:lnTo>
                  <a:pt x="9271" y="10706"/>
                </a:lnTo>
                <a:lnTo>
                  <a:pt x="9101" y="11266"/>
                </a:lnTo>
                <a:lnTo>
                  <a:pt x="8979" y="11558"/>
                </a:lnTo>
                <a:lnTo>
                  <a:pt x="8833" y="11826"/>
                </a:lnTo>
                <a:lnTo>
                  <a:pt x="8833" y="11874"/>
                </a:lnTo>
                <a:lnTo>
                  <a:pt x="8639" y="11850"/>
                </a:lnTo>
                <a:lnTo>
                  <a:pt x="8468" y="11826"/>
                </a:lnTo>
                <a:lnTo>
                  <a:pt x="8298" y="11753"/>
                </a:lnTo>
                <a:lnTo>
                  <a:pt x="8128" y="11680"/>
                </a:lnTo>
                <a:lnTo>
                  <a:pt x="8176" y="11655"/>
                </a:lnTo>
                <a:lnTo>
                  <a:pt x="8201" y="11631"/>
                </a:lnTo>
                <a:lnTo>
                  <a:pt x="8274" y="11534"/>
                </a:lnTo>
                <a:lnTo>
                  <a:pt x="8371" y="11315"/>
                </a:lnTo>
                <a:lnTo>
                  <a:pt x="8639" y="10633"/>
                </a:lnTo>
                <a:lnTo>
                  <a:pt x="8931" y="9976"/>
                </a:lnTo>
                <a:lnTo>
                  <a:pt x="9077" y="9636"/>
                </a:lnTo>
                <a:lnTo>
                  <a:pt x="9223" y="9271"/>
                </a:lnTo>
                <a:lnTo>
                  <a:pt x="9466" y="8565"/>
                </a:lnTo>
                <a:lnTo>
                  <a:pt x="9612" y="8200"/>
                </a:lnTo>
                <a:lnTo>
                  <a:pt x="9758" y="7835"/>
                </a:lnTo>
                <a:lnTo>
                  <a:pt x="9928" y="7446"/>
                </a:lnTo>
                <a:lnTo>
                  <a:pt x="9977" y="7276"/>
                </a:lnTo>
                <a:lnTo>
                  <a:pt x="10026" y="7081"/>
                </a:lnTo>
                <a:close/>
                <a:moveTo>
                  <a:pt x="9247" y="6424"/>
                </a:moveTo>
                <a:lnTo>
                  <a:pt x="8931" y="6448"/>
                </a:lnTo>
                <a:lnTo>
                  <a:pt x="8639" y="6497"/>
                </a:lnTo>
                <a:lnTo>
                  <a:pt x="8347" y="6570"/>
                </a:lnTo>
                <a:lnTo>
                  <a:pt x="8274" y="6619"/>
                </a:lnTo>
                <a:lnTo>
                  <a:pt x="8225" y="6667"/>
                </a:lnTo>
                <a:lnTo>
                  <a:pt x="7836" y="6789"/>
                </a:lnTo>
                <a:lnTo>
                  <a:pt x="7568" y="6911"/>
                </a:lnTo>
                <a:lnTo>
                  <a:pt x="7325" y="7032"/>
                </a:lnTo>
                <a:lnTo>
                  <a:pt x="7106" y="7203"/>
                </a:lnTo>
                <a:lnTo>
                  <a:pt x="6887" y="7373"/>
                </a:lnTo>
                <a:lnTo>
                  <a:pt x="6668" y="7592"/>
                </a:lnTo>
                <a:lnTo>
                  <a:pt x="6498" y="7835"/>
                </a:lnTo>
                <a:lnTo>
                  <a:pt x="6352" y="8103"/>
                </a:lnTo>
                <a:lnTo>
                  <a:pt x="6254" y="8371"/>
                </a:lnTo>
                <a:lnTo>
                  <a:pt x="6206" y="8663"/>
                </a:lnTo>
                <a:lnTo>
                  <a:pt x="6157" y="8979"/>
                </a:lnTo>
                <a:lnTo>
                  <a:pt x="6157" y="9271"/>
                </a:lnTo>
                <a:lnTo>
                  <a:pt x="6181" y="9563"/>
                </a:lnTo>
                <a:lnTo>
                  <a:pt x="6206" y="9855"/>
                </a:lnTo>
                <a:lnTo>
                  <a:pt x="6279" y="10122"/>
                </a:lnTo>
                <a:lnTo>
                  <a:pt x="6376" y="10390"/>
                </a:lnTo>
                <a:lnTo>
                  <a:pt x="6498" y="10658"/>
                </a:lnTo>
                <a:lnTo>
                  <a:pt x="6644" y="10925"/>
                </a:lnTo>
                <a:lnTo>
                  <a:pt x="6814" y="11169"/>
                </a:lnTo>
                <a:lnTo>
                  <a:pt x="6984" y="11388"/>
                </a:lnTo>
                <a:lnTo>
                  <a:pt x="7203" y="11607"/>
                </a:lnTo>
                <a:lnTo>
                  <a:pt x="7422" y="11801"/>
                </a:lnTo>
                <a:lnTo>
                  <a:pt x="7665" y="11947"/>
                </a:lnTo>
                <a:lnTo>
                  <a:pt x="7909" y="12093"/>
                </a:lnTo>
                <a:lnTo>
                  <a:pt x="8176" y="12191"/>
                </a:lnTo>
                <a:lnTo>
                  <a:pt x="8444" y="12288"/>
                </a:lnTo>
                <a:lnTo>
                  <a:pt x="8736" y="12312"/>
                </a:lnTo>
                <a:lnTo>
                  <a:pt x="9028" y="12312"/>
                </a:lnTo>
                <a:lnTo>
                  <a:pt x="9320" y="12288"/>
                </a:lnTo>
                <a:lnTo>
                  <a:pt x="9588" y="12215"/>
                </a:lnTo>
                <a:lnTo>
                  <a:pt x="9880" y="12118"/>
                </a:lnTo>
                <a:lnTo>
                  <a:pt x="10147" y="11996"/>
                </a:lnTo>
                <a:lnTo>
                  <a:pt x="10415" y="11826"/>
                </a:lnTo>
                <a:lnTo>
                  <a:pt x="10658" y="11655"/>
                </a:lnTo>
                <a:lnTo>
                  <a:pt x="10877" y="11461"/>
                </a:lnTo>
                <a:lnTo>
                  <a:pt x="11096" y="11242"/>
                </a:lnTo>
                <a:lnTo>
                  <a:pt x="11291" y="10998"/>
                </a:lnTo>
                <a:lnTo>
                  <a:pt x="11461" y="10731"/>
                </a:lnTo>
                <a:lnTo>
                  <a:pt x="11632" y="10463"/>
                </a:lnTo>
                <a:lnTo>
                  <a:pt x="11753" y="10195"/>
                </a:lnTo>
                <a:lnTo>
                  <a:pt x="11851" y="9903"/>
                </a:lnTo>
                <a:lnTo>
                  <a:pt x="11924" y="9611"/>
                </a:lnTo>
                <a:lnTo>
                  <a:pt x="11948" y="9319"/>
                </a:lnTo>
                <a:lnTo>
                  <a:pt x="11972" y="9027"/>
                </a:lnTo>
                <a:lnTo>
                  <a:pt x="11924" y="8736"/>
                </a:lnTo>
                <a:lnTo>
                  <a:pt x="11851" y="8444"/>
                </a:lnTo>
                <a:lnTo>
                  <a:pt x="11753" y="8176"/>
                </a:lnTo>
                <a:lnTo>
                  <a:pt x="11632" y="7908"/>
                </a:lnTo>
                <a:lnTo>
                  <a:pt x="11461" y="7665"/>
                </a:lnTo>
                <a:lnTo>
                  <a:pt x="11291" y="7422"/>
                </a:lnTo>
                <a:lnTo>
                  <a:pt x="11096" y="7203"/>
                </a:lnTo>
                <a:lnTo>
                  <a:pt x="10853" y="7032"/>
                </a:lnTo>
                <a:lnTo>
                  <a:pt x="10610" y="6862"/>
                </a:lnTo>
                <a:lnTo>
                  <a:pt x="10366" y="6716"/>
                </a:lnTo>
                <a:lnTo>
                  <a:pt x="10099" y="6594"/>
                </a:lnTo>
                <a:lnTo>
                  <a:pt x="9807" y="6521"/>
                </a:lnTo>
                <a:lnTo>
                  <a:pt x="9515" y="6448"/>
                </a:lnTo>
                <a:lnTo>
                  <a:pt x="9247" y="6424"/>
                </a:lnTo>
                <a:close/>
                <a:moveTo>
                  <a:pt x="9417" y="5694"/>
                </a:moveTo>
                <a:lnTo>
                  <a:pt x="9782" y="5718"/>
                </a:lnTo>
                <a:lnTo>
                  <a:pt x="10172" y="5791"/>
                </a:lnTo>
                <a:lnTo>
                  <a:pt x="10537" y="5889"/>
                </a:lnTo>
                <a:lnTo>
                  <a:pt x="10877" y="6010"/>
                </a:lnTo>
                <a:lnTo>
                  <a:pt x="11218" y="6181"/>
                </a:lnTo>
                <a:lnTo>
                  <a:pt x="11534" y="6351"/>
                </a:lnTo>
                <a:lnTo>
                  <a:pt x="11729" y="6497"/>
                </a:lnTo>
                <a:lnTo>
                  <a:pt x="11899" y="6619"/>
                </a:lnTo>
                <a:lnTo>
                  <a:pt x="12045" y="6789"/>
                </a:lnTo>
                <a:lnTo>
                  <a:pt x="12191" y="6959"/>
                </a:lnTo>
                <a:lnTo>
                  <a:pt x="12313" y="7130"/>
                </a:lnTo>
                <a:lnTo>
                  <a:pt x="12435" y="7324"/>
                </a:lnTo>
                <a:lnTo>
                  <a:pt x="12532" y="7519"/>
                </a:lnTo>
                <a:lnTo>
                  <a:pt x="12629" y="7714"/>
                </a:lnTo>
                <a:lnTo>
                  <a:pt x="12775" y="8152"/>
                </a:lnTo>
                <a:lnTo>
                  <a:pt x="12873" y="8590"/>
                </a:lnTo>
                <a:lnTo>
                  <a:pt x="12921" y="9027"/>
                </a:lnTo>
                <a:lnTo>
                  <a:pt x="12921" y="9465"/>
                </a:lnTo>
                <a:lnTo>
                  <a:pt x="12897" y="9806"/>
                </a:lnTo>
                <a:lnTo>
                  <a:pt x="12848" y="10147"/>
                </a:lnTo>
                <a:lnTo>
                  <a:pt x="12751" y="10463"/>
                </a:lnTo>
                <a:lnTo>
                  <a:pt x="12654" y="10779"/>
                </a:lnTo>
                <a:lnTo>
                  <a:pt x="12508" y="11071"/>
                </a:lnTo>
                <a:lnTo>
                  <a:pt x="12362" y="11363"/>
                </a:lnTo>
                <a:lnTo>
                  <a:pt x="12167" y="11631"/>
                </a:lnTo>
                <a:lnTo>
                  <a:pt x="11972" y="11874"/>
                </a:lnTo>
                <a:lnTo>
                  <a:pt x="11753" y="12093"/>
                </a:lnTo>
                <a:lnTo>
                  <a:pt x="11510" y="12288"/>
                </a:lnTo>
                <a:lnTo>
                  <a:pt x="11242" y="12483"/>
                </a:lnTo>
                <a:lnTo>
                  <a:pt x="10975" y="12653"/>
                </a:lnTo>
                <a:lnTo>
                  <a:pt x="10683" y="12799"/>
                </a:lnTo>
                <a:lnTo>
                  <a:pt x="10366" y="12921"/>
                </a:lnTo>
                <a:lnTo>
                  <a:pt x="10050" y="13018"/>
                </a:lnTo>
                <a:lnTo>
                  <a:pt x="9709" y="13091"/>
                </a:lnTo>
                <a:lnTo>
                  <a:pt x="9369" y="13140"/>
                </a:lnTo>
                <a:lnTo>
                  <a:pt x="8736" y="13140"/>
                </a:lnTo>
                <a:lnTo>
                  <a:pt x="8420" y="13115"/>
                </a:lnTo>
                <a:lnTo>
                  <a:pt x="8128" y="13042"/>
                </a:lnTo>
                <a:lnTo>
                  <a:pt x="7836" y="12969"/>
                </a:lnTo>
                <a:lnTo>
                  <a:pt x="7568" y="12848"/>
                </a:lnTo>
                <a:lnTo>
                  <a:pt x="7276" y="12726"/>
                </a:lnTo>
                <a:lnTo>
                  <a:pt x="7033" y="12556"/>
                </a:lnTo>
                <a:lnTo>
                  <a:pt x="6790" y="12385"/>
                </a:lnTo>
                <a:lnTo>
                  <a:pt x="6546" y="12191"/>
                </a:lnTo>
                <a:lnTo>
                  <a:pt x="6352" y="11972"/>
                </a:lnTo>
                <a:lnTo>
                  <a:pt x="6157" y="11728"/>
                </a:lnTo>
                <a:lnTo>
                  <a:pt x="5962" y="11461"/>
                </a:lnTo>
                <a:lnTo>
                  <a:pt x="5816" y="11193"/>
                </a:lnTo>
                <a:lnTo>
                  <a:pt x="5670" y="10877"/>
                </a:lnTo>
                <a:lnTo>
                  <a:pt x="5597" y="10658"/>
                </a:lnTo>
                <a:lnTo>
                  <a:pt x="5524" y="10414"/>
                </a:lnTo>
                <a:lnTo>
                  <a:pt x="5476" y="10171"/>
                </a:lnTo>
                <a:lnTo>
                  <a:pt x="5427" y="9928"/>
                </a:lnTo>
                <a:lnTo>
                  <a:pt x="5403" y="9684"/>
                </a:lnTo>
                <a:lnTo>
                  <a:pt x="5403" y="9465"/>
                </a:lnTo>
                <a:lnTo>
                  <a:pt x="5403" y="9222"/>
                </a:lnTo>
                <a:lnTo>
                  <a:pt x="5427" y="8979"/>
                </a:lnTo>
                <a:lnTo>
                  <a:pt x="5451" y="8736"/>
                </a:lnTo>
                <a:lnTo>
                  <a:pt x="5500" y="8517"/>
                </a:lnTo>
                <a:lnTo>
                  <a:pt x="5573" y="8273"/>
                </a:lnTo>
                <a:lnTo>
                  <a:pt x="5646" y="8054"/>
                </a:lnTo>
                <a:lnTo>
                  <a:pt x="5743" y="7811"/>
                </a:lnTo>
                <a:lnTo>
                  <a:pt x="5865" y="7592"/>
                </a:lnTo>
                <a:lnTo>
                  <a:pt x="5987" y="7397"/>
                </a:lnTo>
                <a:lnTo>
                  <a:pt x="6133" y="7178"/>
                </a:lnTo>
                <a:lnTo>
                  <a:pt x="6376" y="6886"/>
                </a:lnTo>
                <a:lnTo>
                  <a:pt x="6644" y="6619"/>
                </a:lnTo>
                <a:lnTo>
                  <a:pt x="6911" y="6400"/>
                </a:lnTo>
                <a:lnTo>
                  <a:pt x="7228" y="6229"/>
                </a:lnTo>
                <a:lnTo>
                  <a:pt x="7544" y="6059"/>
                </a:lnTo>
                <a:lnTo>
                  <a:pt x="7884" y="5937"/>
                </a:lnTo>
                <a:lnTo>
                  <a:pt x="8225" y="5840"/>
                </a:lnTo>
                <a:lnTo>
                  <a:pt x="8590" y="5743"/>
                </a:lnTo>
                <a:lnTo>
                  <a:pt x="8687" y="5743"/>
                </a:lnTo>
                <a:lnTo>
                  <a:pt x="9052" y="5694"/>
                </a:lnTo>
                <a:close/>
                <a:moveTo>
                  <a:pt x="9150" y="5207"/>
                </a:moveTo>
                <a:lnTo>
                  <a:pt x="8760" y="5232"/>
                </a:lnTo>
                <a:lnTo>
                  <a:pt x="8420" y="5256"/>
                </a:lnTo>
                <a:lnTo>
                  <a:pt x="8055" y="5305"/>
                </a:lnTo>
                <a:lnTo>
                  <a:pt x="7714" y="5402"/>
                </a:lnTo>
                <a:lnTo>
                  <a:pt x="7373" y="5548"/>
                </a:lnTo>
                <a:lnTo>
                  <a:pt x="7057" y="5718"/>
                </a:lnTo>
                <a:lnTo>
                  <a:pt x="6741" y="5889"/>
                </a:lnTo>
                <a:lnTo>
                  <a:pt x="6473" y="6108"/>
                </a:lnTo>
                <a:lnTo>
                  <a:pt x="6181" y="6327"/>
                </a:lnTo>
                <a:lnTo>
                  <a:pt x="6035" y="6497"/>
                </a:lnTo>
                <a:lnTo>
                  <a:pt x="5865" y="6667"/>
                </a:lnTo>
                <a:lnTo>
                  <a:pt x="5597" y="7032"/>
                </a:lnTo>
                <a:lnTo>
                  <a:pt x="5354" y="7446"/>
                </a:lnTo>
                <a:lnTo>
                  <a:pt x="5159" y="7860"/>
                </a:lnTo>
                <a:lnTo>
                  <a:pt x="5013" y="8298"/>
                </a:lnTo>
                <a:lnTo>
                  <a:pt x="4916" y="8760"/>
                </a:lnTo>
                <a:lnTo>
                  <a:pt x="4867" y="9222"/>
                </a:lnTo>
                <a:lnTo>
                  <a:pt x="4867" y="9684"/>
                </a:lnTo>
                <a:lnTo>
                  <a:pt x="4916" y="10049"/>
                </a:lnTo>
                <a:lnTo>
                  <a:pt x="4965" y="10414"/>
                </a:lnTo>
                <a:lnTo>
                  <a:pt x="5062" y="10755"/>
                </a:lnTo>
                <a:lnTo>
                  <a:pt x="5184" y="11096"/>
                </a:lnTo>
                <a:lnTo>
                  <a:pt x="5330" y="11412"/>
                </a:lnTo>
                <a:lnTo>
                  <a:pt x="5500" y="11728"/>
                </a:lnTo>
                <a:lnTo>
                  <a:pt x="5695" y="12020"/>
                </a:lnTo>
                <a:lnTo>
                  <a:pt x="5914" y="12288"/>
                </a:lnTo>
                <a:lnTo>
                  <a:pt x="6157" y="12531"/>
                </a:lnTo>
                <a:lnTo>
                  <a:pt x="6425" y="12775"/>
                </a:lnTo>
                <a:lnTo>
                  <a:pt x="6717" y="12969"/>
                </a:lnTo>
                <a:lnTo>
                  <a:pt x="7009" y="13164"/>
                </a:lnTo>
                <a:lnTo>
                  <a:pt x="7325" y="13310"/>
                </a:lnTo>
                <a:lnTo>
                  <a:pt x="7665" y="13432"/>
                </a:lnTo>
                <a:lnTo>
                  <a:pt x="8006" y="13529"/>
                </a:lnTo>
                <a:lnTo>
                  <a:pt x="8371" y="13602"/>
                </a:lnTo>
                <a:lnTo>
                  <a:pt x="8687" y="13651"/>
                </a:lnTo>
                <a:lnTo>
                  <a:pt x="9296" y="13651"/>
                </a:lnTo>
                <a:lnTo>
                  <a:pt x="9612" y="13626"/>
                </a:lnTo>
                <a:lnTo>
                  <a:pt x="9928" y="13578"/>
                </a:lnTo>
                <a:lnTo>
                  <a:pt x="10220" y="13505"/>
                </a:lnTo>
                <a:lnTo>
                  <a:pt x="10512" y="13407"/>
                </a:lnTo>
                <a:lnTo>
                  <a:pt x="10804" y="13310"/>
                </a:lnTo>
                <a:lnTo>
                  <a:pt x="11072" y="13188"/>
                </a:lnTo>
                <a:lnTo>
                  <a:pt x="11340" y="13042"/>
                </a:lnTo>
                <a:lnTo>
                  <a:pt x="11607" y="12872"/>
                </a:lnTo>
                <a:lnTo>
                  <a:pt x="11851" y="12702"/>
                </a:lnTo>
                <a:lnTo>
                  <a:pt x="12094" y="12507"/>
                </a:lnTo>
                <a:lnTo>
                  <a:pt x="12313" y="12288"/>
                </a:lnTo>
                <a:lnTo>
                  <a:pt x="12508" y="12045"/>
                </a:lnTo>
                <a:lnTo>
                  <a:pt x="12702" y="11801"/>
                </a:lnTo>
                <a:lnTo>
                  <a:pt x="12897" y="11461"/>
                </a:lnTo>
                <a:lnTo>
                  <a:pt x="13092" y="11096"/>
                </a:lnTo>
                <a:lnTo>
                  <a:pt x="13213" y="10706"/>
                </a:lnTo>
                <a:lnTo>
                  <a:pt x="13335" y="10317"/>
                </a:lnTo>
                <a:lnTo>
                  <a:pt x="13384" y="9903"/>
                </a:lnTo>
                <a:lnTo>
                  <a:pt x="13432" y="9490"/>
                </a:lnTo>
                <a:lnTo>
                  <a:pt x="13432" y="9076"/>
                </a:lnTo>
                <a:lnTo>
                  <a:pt x="13384" y="8663"/>
                </a:lnTo>
                <a:lnTo>
                  <a:pt x="13311" y="8273"/>
                </a:lnTo>
                <a:lnTo>
                  <a:pt x="13189" y="7860"/>
                </a:lnTo>
                <a:lnTo>
                  <a:pt x="13043" y="7495"/>
                </a:lnTo>
                <a:lnTo>
                  <a:pt x="12873" y="7130"/>
                </a:lnTo>
                <a:lnTo>
                  <a:pt x="12654" y="6789"/>
                </a:lnTo>
                <a:lnTo>
                  <a:pt x="12386" y="6473"/>
                </a:lnTo>
                <a:lnTo>
                  <a:pt x="12094" y="6181"/>
                </a:lnTo>
                <a:lnTo>
                  <a:pt x="11778" y="5937"/>
                </a:lnTo>
                <a:lnTo>
                  <a:pt x="11461" y="5743"/>
                </a:lnTo>
                <a:lnTo>
                  <a:pt x="11096" y="5572"/>
                </a:lnTo>
                <a:lnTo>
                  <a:pt x="10731" y="5426"/>
                </a:lnTo>
                <a:lnTo>
                  <a:pt x="10342" y="5329"/>
                </a:lnTo>
                <a:lnTo>
                  <a:pt x="9953" y="5256"/>
                </a:lnTo>
                <a:lnTo>
                  <a:pt x="9539" y="5207"/>
                </a:lnTo>
                <a:close/>
                <a:moveTo>
                  <a:pt x="7714" y="511"/>
                </a:moveTo>
                <a:lnTo>
                  <a:pt x="8687" y="536"/>
                </a:lnTo>
                <a:lnTo>
                  <a:pt x="9685" y="560"/>
                </a:lnTo>
                <a:lnTo>
                  <a:pt x="10658" y="633"/>
                </a:lnTo>
                <a:lnTo>
                  <a:pt x="11340" y="633"/>
                </a:lnTo>
                <a:lnTo>
                  <a:pt x="11680" y="609"/>
                </a:lnTo>
                <a:lnTo>
                  <a:pt x="12021" y="609"/>
                </a:lnTo>
                <a:lnTo>
                  <a:pt x="12264" y="633"/>
                </a:lnTo>
                <a:lnTo>
                  <a:pt x="12483" y="706"/>
                </a:lnTo>
                <a:lnTo>
                  <a:pt x="12654" y="779"/>
                </a:lnTo>
                <a:lnTo>
                  <a:pt x="12800" y="876"/>
                </a:lnTo>
                <a:lnTo>
                  <a:pt x="12921" y="1022"/>
                </a:lnTo>
                <a:lnTo>
                  <a:pt x="13019" y="1168"/>
                </a:lnTo>
                <a:lnTo>
                  <a:pt x="13092" y="1314"/>
                </a:lnTo>
                <a:lnTo>
                  <a:pt x="13140" y="1484"/>
                </a:lnTo>
                <a:lnTo>
                  <a:pt x="13262" y="1874"/>
                </a:lnTo>
                <a:lnTo>
                  <a:pt x="13335" y="2263"/>
                </a:lnTo>
                <a:lnTo>
                  <a:pt x="13432" y="2652"/>
                </a:lnTo>
                <a:lnTo>
                  <a:pt x="13481" y="2847"/>
                </a:lnTo>
                <a:lnTo>
                  <a:pt x="13554" y="3017"/>
                </a:lnTo>
                <a:lnTo>
                  <a:pt x="13627" y="3115"/>
                </a:lnTo>
                <a:lnTo>
                  <a:pt x="13724" y="3139"/>
                </a:lnTo>
                <a:lnTo>
                  <a:pt x="13822" y="3139"/>
                </a:lnTo>
                <a:lnTo>
                  <a:pt x="13919" y="3090"/>
                </a:lnTo>
                <a:lnTo>
                  <a:pt x="14138" y="3066"/>
                </a:lnTo>
                <a:lnTo>
                  <a:pt x="14357" y="3066"/>
                </a:lnTo>
                <a:lnTo>
                  <a:pt x="14795" y="3090"/>
                </a:lnTo>
                <a:lnTo>
                  <a:pt x="15233" y="3139"/>
                </a:lnTo>
                <a:lnTo>
                  <a:pt x="15671" y="3163"/>
                </a:lnTo>
                <a:lnTo>
                  <a:pt x="16084" y="3188"/>
                </a:lnTo>
                <a:lnTo>
                  <a:pt x="16571" y="3212"/>
                </a:lnTo>
                <a:lnTo>
                  <a:pt x="16839" y="3212"/>
                </a:lnTo>
                <a:lnTo>
                  <a:pt x="17082" y="3188"/>
                </a:lnTo>
                <a:lnTo>
                  <a:pt x="17325" y="3163"/>
                </a:lnTo>
                <a:lnTo>
                  <a:pt x="17520" y="3066"/>
                </a:lnTo>
                <a:lnTo>
                  <a:pt x="17496" y="3261"/>
                </a:lnTo>
                <a:lnTo>
                  <a:pt x="17496" y="3480"/>
                </a:lnTo>
                <a:lnTo>
                  <a:pt x="17544" y="5086"/>
                </a:lnTo>
                <a:lnTo>
                  <a:pt x="17593" y="6789"/>
                </a:lnTo>
                <a:lnTo>
                  <a:pt x="17617" y="8517"/>
                </a:lnTo>
                <a:lnTo>
                  <a:pt x="17666" y="11753"/>
                </a:lnTo>
                <a:lnTo>
                  <a:pt x="17666" y="12483"/>
                </a:lnTo>
                <a:lnTo>
                  <a:pt x="17642" y="13213"/>
                </a:lnTo>
                <a:lnTo>
                  <a:pt x="17617" y="13943"/>
                </a:lnTo>
                <a:lnTo>
                  <a:pt x="17617" y="14673"/>
                </a:lnTo>
                <a:lnTo>
                  <a:pt x="17544" y="14673"/>
                </a:lnTo>
                <a:lnTo>
                  <a:pt x="16449" y="14746"/>
                </a:lnTo>
                <a:lnTo>
                  <a:pt x="15379" y="14794"/>
                </a:lnTo>
                <a:lnTo>
                  <a:pt x="14308" y="14794"/>
                </a:lnTo>
                <a:lnTo>
                  <a:pt x="13238" y="14770"/>
                </a:lnTo>
                <a:lnTo>
                  <a:pt x="11072" y="14721"/>
                </a:lnTo>
                <a:lnTo>
                  <a:pt x="10001" y="14697"/>
                </a:lnTo>
                <a:lnTo>
                  <a:pt x="8931" y="14673"/>
                </a:lnTo>
                <a:lnTo>
                  <a:pt x="7811" y="14673"/>
                </a:lnTo>
                <a:lnTo>
                  <a:pt x="6692" y="14721"/>
                </a:lnTo>
                <a:lnTo>
                  <a:pt x="4454" y="14819"/>
                </a:lnTo>
                <a:lnTo>
                  <a:pt x="2215" y="14892"/>
                </a:lnTo>
                <a:lnTo>
                  <a:pt x="1826" y="14892"/>
                </a:lnTo>
                <a:lnTo>
                  <a:pt x="1436" y="14867"/>
                </a:lnTo>
                <a:lnTo>
                  <a:pt x="828" y="14867"/>
                </a:lnTo>
                <a:lnTo>
                  <a:pt x="633" y="14916"/>
                </a:lnTo>
                <a:lnTo>
                  <a:pt x="658" y="14624"/>
                </a:lnTo>
                <a:lnTo>
                  <a:pt x="658" y="14308"/>
                </a:lnTo>
                <a:lnTo>
                  <a:pt x="658" y="13724"/>
                </a:lnTo>
                <a:lnTo>
                  <a:pt x="633" y="13115"/>
                </a:lnTo>
                <a:lnTo>
                  <a:pt x="633" y="12531"/>
                </a:lnTo>
                <a:lnTo>
                  <a:pt x="682" y="10804"/>
                </a:lnTo>
                <a:lnTo>
                  <a:pt x="706" y="9928"/>
                </a:lnTo>
                <a:lnTo>
                  <a:pt x="682" y="9076"/>
                </a:lnTo>
                <a:lnTo>
                  <a:pt x="585" y="7349"/>
                </a:lnTo>
                <a:lnTo>
                  <a:pt x="512" y="5597"/>
                </a:lnTo>
                <a:lnTo>
                  <a:pt x="463" y="4794"/>
                </a:lnTo>
                <a:lnTo>
                  <a:pt x="439" y="4380"/>
                </a:lnTo>
                <a:lnTo>
                  <a:pt x="439" y="3991"/>
                </a:lnTo>
                <a:lnTo>
                  <a:pt x="439" y="3601"/>
                </a:lnTo>
                <a:lnTo>
                  <a:pt x="390" y="3236"/>
                </a:lnTo>
                <a:lnTo>
                  <a:pt x="706" y="3285"/>
                </a:lnTo>
                <a:lnTo>
                  <a:pt x="1217" y="3285"/>
                </a:lnTo>
                <a:lnTo>
                  <a:pt x="1436" y="3261"/>
                </a:lnTo>
                <a:lnTo>
                  <a:pt x="1655" y="3212"/>
                </a:lnTo>
                <a:lnTo>
                  <a:pt x="1753" y="3163"/>
                </a:lnTo>
                <a:lnTo>
                  <a:pt x="1826" y="3115"/>
                </a:lnTo>
                <a:lnTo>
                  <a:pt x="1874" y="3042"/>
                </a:lnTo>
                <a:lnTo>
                  <a:pt x="1899" y="2969"/>
                </a:lnTo>
                <a:lnTo>
                  <a:pt x="1899" y="2896"/>
                </a:lnTo>
                <a:lnTo>
                  <a:pt x="1874" y="2823"/>
                </a:lnTo>
                <a:lnTo>
                  <a:pt x="1947" y="2725"/>
                </a:lnTo>
                <a:lnTo>
                  <a:pt x="2069" y="2652"/>
                </a:lnTo>
                <a:lnTo>
                  <a:pt x="2191" y="2579"/>
                </a:lnTo>
                <a:lnTo>
                  <a:pt x="2312" y="2555"/>
                </a:lnTo>
                <a:lnTo>
                  <a:pt x="2458" y="2531"/>
                </a:lnTo>
                <a:lnTo>
                  <a:pt x="2580" y="2531"/>
                </a:lnTo>
                <a:lnTo>
                  <a:pt x="2702" y="2555"/>
                </a:lnTo>
                <a:lnTo>
                  <a:pt x="2823" y="2579"/>
                </a:lnTo>
                <a:lnTo>
                  <a:pt x="2945" y="2628"/>
                </a:lnTo>
                <a:lnTo>
                  <a:pt x="3067" y="2677"/>
                </a:lnTo>
                <a:lnTo>
                  <a:pt x="3164" y="2774"/>
                </a:lnTo>
                <a:lnTo>
                  <a:pt x="3237" y="2847"/>
                </a:lnTo>
                <a:lnTo>
                  <a:pt x="3310" y="2944"/>
                </a:lnTo>
                <a:lnTo>
                  <a:pt x="3334" y="2993"/>
                </a:lnTo>
                <a:lnTo>
                  <a:pt x="3334" y="3017"/>
                </a:lnTo>
                <a:lnTo>
                  <a:pt x="3383" y="3115"/>
                </a:lnTo>
                <a:lnTo>
                  <a:pt x="3456" y="3163"/>
                </a:lnTo>
                <a:lnTo>
                  <a:pt x="3529" y="3188"/>
                </a:lnTo>
                <a:lnTo>
                  <a:pt x="3602" y="3163"/>
                </a:lnTo>
                <a:lnTo>
                  <a:pt x="3821" y="3188"/>
                </a:lnTo>
                <a:lnTo>
                  <a:pt x="4162" y="3212"/>
                </a:lnTo>
                <a:lnTo>
                  <a:pt x="4332" y="3188"/>
                </a:lnTo>
                <a:lnTo>
                  <a:pt x="4502" y="3139"/>
                </a:lnTo>
                <a:lnTo>
                  <a:pt x="4551" y="3090"/>
                </a:lnTo>
                <a:lnTo>
                  <a:pt x="4575" y="3042"/>
                </a:lnTo>
                <a:lnTo>
                  <a:pt x="4600" y="2993"/>
                </a:lnTo>
                <a:lnTo>
                  <a:pt x="4600" y="2920"/>
                </a:lnTo>
                <a:lnTo>
                  <a:pt x="4721" y="2725"/>
                </a:lnTo>
                <a:lnTo>
                  <a:pt x="4794" y="2506"/>
                </a:lnTo>
                <a:lnTo>
                  <a:pt x="4867" y="2263"/>
                </a:lnTo>
                <a:lnTo>
                  <a:pt x="4940" y="2020"/>
                </a:lnTo>
                <a:lnTo>
                  <a:pt x="5062" y="1533"/>
                </a:lnTo>
                <a:lnTo>
                  <a:pt x="5135" y="1290"/>
                </a:lnTo>
                <a:lnTo>
                  <a:pt x="5232" y="1095"/>
                </a:lnTo>
                <a:lnTo>
                  <a:pt x="5281" y="998"/>
                </a:lnTo>
                <a:lnTo>
                  <a:pt x="5354" y="925"/>
                </a:lnTo>
                <a:lnTo>
                  <a:pt x="5500" y="803"/>
                </a:lnTo>
                <a:lnTo>
                  <a:pt x="5695" y="706"/>
                </a:lnTo>
                <a:lnTo>
                  <a:pt x="5889" y="657"/>
                </a:lnTo>
                <a:lnTo>
                  <a:pt x="6108" y="609"/>
                </a:lnTo>
                <a:lnTo>
                  <a:pt x="6327" y="584"/>
                </a:lnTo>
                <a:lnTo>
                  <a:pt x="6717" y="560"/>
                </a:lnTo>
                <a:lnTo>
                  <a:pt x="7203" y="536"/>
                </a:lnTo>
                <a:lnTo>
                  <a:pt x="7714" y="511"/>
                </a:lnTo>
                <a:close/>
                <a:moveTo>
                  <a:pt x="7714" y="0"/>
                </a:moveTo>
                <a:lnTo>
                  <a:pt x="7130" y="25"/>
                </a:lnTo>
                <a:lnTo>
                  <a:pt x="6546" y="49"/>
                </a:lnTo>
                <a:lnTo>
                  <a:pt x="6157" y="98"/>
                </a:lnTo>
                <a:lnTo>
                  <a:pt x="5768" y="146"/>
                </a:lnTo>
                <a:lnTo>
                  <a:pt x="5573" y="195"/>
                </a:lnTo>
                <a:lnTo>
                  <a:pt x="5378" y="268"/>
                </a:lnTo>
                <a:lnTo>
                  <a:pt x="5208" y="365"/>
                </a:lnTo>
                <a:lnTo>
                  <a:pt x="5062" y="487"/>
                </a:lnTo>
                <a:lnTo>
                  <a:pt x="4940" y="584"/>
                </a:lnTo>
                <a:lnTo>
                  <a:pt x="4843" y="706"/>
                </a:lnTo>
                <a:lnTo>
                  <a:pt x="4697" y="949"/>
                </a:lnTo>
                <a:lnTo>
                  <a:pt x="4575" y="1241"/>
                </a:lnTo>
                <a:lnTo>
                  <a:pt x="4502" y="1533"/>
                </a:lnTo>
                <a:lnTo>
                  <a:pt x="4332" y="2141"/>
                </a:lnTo>
                <a:lnTo>
                  <a:pt x="4113" y="2750"/>
                </a:lnTo>
                <a:lnTo>
                  <a:pt x="3894" y="2774"/>
                </a:lnTo>
                <a:lnTo>
                  <a:pt x="3699" y="2774"/>
                </a:lnTo>
                <a:lnTo>
                  <a:pt x="3602" y="2628"/>
                </a:lnTo>
                <a:lnTo>
                  <a:pt x="3505" y="2482"/>
                </a:lnTo>
                <a:lnTo>
                  <a:pt x="3359" y="2385"/>
                </a:lnTo>
                <a:lnTo>
                  <a:pt x="3213" y="2287"/>
                </a:lnTo>
                <a:lnTo>
                  <a:pt x="3067" y="2214"/>
                </a:lnTo>
                <a:lnTo>
                  <a:pt x="2896" y="2166"/>
                </a:lnTo>
                <a:lnTo>
                  <a:pt x="2702" y="2117"/>
                </a:lnTo>
                <a:lnTo>
                  <a:pt x="2531" y="2093"/>
                </a:lnTo>
                <a:lnTo>
                  <a:pt x="2410" y="2117"/>
                </a:lnTo>
                <a:lnTo>
                  <a:pt x="2264" y="2141"/>
                </a:lnTo>
                <a:lnTo>
                  <a:pt x="2118" y="2166"/>
                </a:lnTo>
                <a:lnTo>
                  <a:pt x="1947" y="2239"/>
                </a:lnTo>
                <a:lnTo>
                  <a:pt x="1801" y="2312"/>
                </a:lnTo>
                <a:lnTo>
                  <a:pt x="1680" y="2409"/>
                </a:lnTo>
                <a:lnTo>
                  <a:pt x="1558" y="2506"/>
                </a:lnTo>
                <a:lnTo>
                  <a:pt x="1485" y="2628"/>
                </a:lnTo>
                <a:lnTo>
                  <a:pt x="1242" y="2652"/>
                </a:lnTo>
                <a:lnTo>
                  <a:pt x="1023" y="2677"/>
                </a:lnTo>
                <a:lnTo>
                  <a:pt x="220" y="2677"/>
                </a:lnTo>
                <a:lnTo>
                  <a:pt x="171" y="2701"/>
                </a:lnTo>
                <a:lnTo>
                  <a:pt x="122" y="2725"/>
                </a:lnTo>
                <a:lnTo>
                  <a:pt x="74" y="2774"/>
                </a:lnTo>
                <a:lnTo>
                  <a:pt x="25" y="2823"/>
                </a:lnTo>
                <a:lnTo>
                  <a:pt x="1" y="2896"/>
                </a:lnTo>
                <a:lnTo>
                  <a:pt x="25" y="4258"/>
                </a:lnTo>
                <a:lnTo>
                  <a:pt x="49" y="5597"/>
                </a:lnTo>
                <a:lnTo>
                  <a:pt x="98" y="7349"/>
                </a:lnTo>
                <a:lnTo>
                  <a:pt x="195" y="9076"/>
                </a:lnTo>
                <a:lnTo>
                  <a:pt x="195" y="9879"/>
                </a:lnTo>
                <a:lnTo>
                  <a:pt x="195" y="10706"/>
                </a:lnTo>
                <a:lnTo>
                  <a:pt x="171" y="11534"/>
                </a:lnTo>
                <a:lnTo>
                  <a:pt x="122" y="12337"/>
                </a:lnTo>
                <a:lnTo>
                  <a:pt x="98" y="12994"/>
                </a:lnTo>
                <a:lnTo>
                  <a:pt x="98" y="13626"/>
                </a:lnTo>
                <a:lnTo>
                  <a:pt x="122" y="14916"/>
                </a:lnTo>
                <a:lnTo>
                  <a:pt x="122" y="14965"/>
                </a:lnTo>
                <a:lnTo>
                  <a:pt x="147" y="15038"/>
                </a:lnTo>
                <a:lnTo>
                  <a:pt x="195" y="15086"/>
                </a:lnTo>
                <a:lnTo>
                  <a:pt x="244" y="15111"/>
                </a:lnTo>
                <a:lnTo>
                  <a:pt x="268" y="15184"/>
                </a:lnTo>
                <a:lnTo>
                  <a:pt x="317" y="15257"/>
                </a:lnTo>
                <a:lnTo>
                  <a:pt x="487" y="15354"/>
                </a:lnTo>
                <a:lnTo>
                  <a:pt x="706" y="15403"/>
                </a:lnTo>
                <a:lnTo>
                  <a:pt x="925" y="15427"/>
                </a:lnTo>
                <a:lnTo>
                  <a:pt x="1144" y="15451"/>
                </a:lnTo>
                <a:lnTo>
                  <a:pt x="1607" y="15451"/>
                </a:lnTo>
                <a:lnTo>
                  <a:pt x="2020" y="15427"/>
                </a:lnTo>
                <a:lnTo>
                  <a:pt x="3140" y="15403"/>
                </a:lnTo>
                <a:lnTo>
                  <a:pt x="4259" y="15378"/>
                </a:lnTo>
                <a:lnTo>
                  <a:pt x="5378" y="15330"/>
                </a:lnTo>
                <a:lnTo>
                  <a:pt x="6498" y="15281"/>
                </a:lnTo>
                <a:lnTo>
                  <a:pt x="7617" y="15232"/>
                </a:lnTo>
                <a:lnTo>
                  <a:pt x="8736" y="15208"/>
                </a:lnTo>
                <a:lnTo>
                  <a:pt x="9855" y="15232"/>
                </a:lnTo>
                <a:lnTo>
                  <a:pt x="10950" y="15257"/>
                </a:lnTo>
                <a:lnTo>
                  <a:pt x="13140" y="15305"/>
                </a:lnTo>
                <a:lnTo>
                  <a:pt x="14235" y="15330"/>
                </a:lnTo>
                <a:lnTo>
                  <a:pt x="15330" y="15330"/>
                </a:lnTo>
                <a:lnTo>
                  <a:pt x="16449" y="15305"/>
                </a:lnTo>
                <a:lnTo>
                  <a:pt x="17544" y="15208"/>
                </a:lnTo>
                <a:lnTo>
                  <a:pt x="17642" y="15184"/>
                </a:lnTo>
                <a:lnTo>
                  <a:pt x="17715" y="15135"/>
                </a:lnTo>
                <a:lnTo>
                  <a:pt x="17788" y="15184"/>
                </a:lnTo>
                <a:lnTo>
                  <a:pt x="17861" y="15208"/>
                </a:lnTo>
                <a:lnTo>
                  <a:pt x="17958" y="15232"/>
                </a:lnTo>
                <a:lnTo>
                  <a:pt x="18031" y="15208"/>
                </a:lnTo>
                <a:lnTo>
                  <a:pt x="18104" y="15184"/>
                </a:lnTo>
                <a:lnTo>
                  <a:pt x="18177" y="15111"/>
                </a:lnTo>
                <a:lnTo>
                  <a:pt x="18201" y="15038"/>
                </a:lnTo>
                <a:lnTo>
                  <a:pt x="18226" y="14940"/>
                </a:lnTo>
                <a:lnTo>
                  <a:pt x="18201" y="14186"/>
                </a:lnTo>
                <a:lnTo>
                  <a:pt x="18226" y="13432"/>
                </a:lnTo>
                <a:lnTo>
                  <a:pt x="18250" y="12677"/>
                </a:lnTo>
                <a:lnTo>
                  <a:pt x="18250" y="11923"/>
                </a:lnTo>
                <a:lnTo>
                  <a:pt x="18201" y="8711"/>
                </a:lnTo>
                <a:lnTo>
                  <a:pt x="18177" y="7081"/>
                </a:lnTo>
                <a:lnTo>
                  <a:pt x="18104" y="5475"/>
                </a:lnTo>
                <a:lnTo>
                  <a:pt x="18080" y="4794"/>
                </a:lnTo>
                <a:lnTo>
                  <a:pt x="18031" y="4137"/>
                </a:lnTo>
                <a:lnTo>
                  <a:pt x="17982" y="3480"/>
                </a:lnTo>
                <a:lnTo>
                  <a:pt x="17982" y="2798"/>
                </a:lnTo>
                <a:lnTo>
                  <a:pt x="17982" y="2750"/>
                </a:lnTo>
                <a:lnTo>
                  <a:pt x="17958" y="2701"/>
                </a:lnTo>
                <a:lnTo>
                  <a:pt x="17885" y="2652"/>
                </a:lnTo>
                <a:lnTo>
                  <a:pt x="17788" y="2628"/>
                </a:lnTo>
                <a:lnTo>
                  <a:pt x="17715" y="2628"/>
                </a:lnTo>
                <a:lnTo>
                  <a:pt x="17617" y="2579"/>
                </a:lnTo>
                <a:lnTo>
                  <a:pt x="17496" y="2555"/>
                </a:lnTo>
                <a:lnTo>
                  <a:pt x="17106" y="2555"/>
                </a:lnTo>
                <a:lnTo>
                  <a:pt x="16839" y="2604"/>
                </a:lnTo>
                <a:lnTo>
                  <a:pt x="16595" y="2628"/>
                </a:lnTo>
                <a:lnTo>
                  <a:pt x="15963" y="2652"/>
                </a:lnTo>
                <a:lnTo>
                  <a:pt x="15330" y="2628"/>
                </a:lnTo>
                <a:lnTo>
                  <a:pt x="14990" y="2604"/>
                </a:lnTo>
                <a:lnTo>
                  <a:pt x="14625" y="2555"/>
                </a:lnTo>
                <a:lnTo>
                  <a:pt x="14260" y="2555"/>
                </a:lnTo>
                <a:lnTo>
                  <a:pt x="14089" y="2579"/>
                </a:lnTo>
                <a:lnTo>
                  <a:pt x="13943" y="2628"/>
                </a:lnTo>
                <a:lnTo>
                  <a:pt x="13846" y="2263"/>
                </a:lnTo>
                <a:lnTo>
                  <a:pt x="13773" y="1874"/>
                </a:lnTo>
                <a:lnTo>
                  <a:pt x="13700" y="1509"/>
                </a:lnTo>
                <a:lnTo>
                  <a:pt x="13578" y="1168"/>
                </a:lnTo>
                <a:lnTo>
                  <a:pt x="13505" y="1022"/>
                </a:lnTo>
                <a:lnTo>
                  <a:pt x="13432" y="852"/>
                </a:lnTo>
                <a:lnTo>
                  <a:pt x="13335" y="706"/>
                </a:lnTo>
                <a:lnTo>
                  <a:pt x="13238" y="584"/>
                </a:lnTo>
                <a:lnTo>
                  <a:pt x="13092" y="463"/>
                </a:lnTo>
                <a:lnTo>
                  <a:pt x="12946" y="341"/>
                </a:lnTo>
                <a:lnTo>
                  <a:pt x="12775" y="268"/>
                </a:lnTo>
                <a:lnTo>
                  <a:pt x="12581" y="171"/>
                </a:lnTo>
                <a:lnTo>
                  <a:pt x="12386" y="146"/>
                </a:lnTo>
                <a:lnTo>
                  <a:pt x="12191" y="98"/>
                </a:lnTo>
                <a:lnTo>
                  <a:pt x="11802" y="98"/>
                </a:lnTo>
                <a:lnTo>
                  <a:pt x="11023" y="122"/>
                </a:lnTo>
                <a:lnTo>
                  <a:pt x="10488" y="122"/>
                </a:lnTo>
                <a:lnTo>
                  <a:pt x="9953" y="98"/>
                </a:lnTo>
                <a:lnTo>
                  <a:pt x="8882" y="25"/>
                </a:lnTo>
                <a:lnTo>
                  <a:pt x="829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4" name="Shape 350"/>
          <p:cNvSpPr/>
          <p:nvPr/>
        </p:nvSpPr>
        <p:spPr>
          <a:xfrm>
            <a:off x="2552623" y="841775"/>
            <a:ext cx="500128" cy="441769"/>
          </a:xfrm>
          <a:custGeom>
            <a:avLst/>
            <a:gdLst/>
            <a:ahLst/>
            <a:cxnLst/>
            <a:rect l="0" t="0" r="0" b="0"/>
            <a:pathLst>
              <a:path w="17714" h="15647" extrusionOk="0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5" name="Shape 351"/>
          <p:cNvSpPr/>
          <p:nvPr/>
        </p:nvSpPr>
        <p:spPr>
          <a:xfrm>
            <a:off x="3361180" y="830113"/>
            <a:ext cx="407409" cy="457552"/>
          </a:xfrm>
          <a:custGeom>
            <a:avLst/>
            <a:gdLst/>
            <a:ahLst/>
            <a:cxnLst/>
            <a:rect l="0" t="0" r="0" b="0"/>
            <a:pathLst>
              <a:path w="14430" h="16206" extrusionOk="0">
                <a:moveTo>
                  <a:pt x="13724" y="584"/>
                </a:moveTo>
                <a:lnTo>
                  <a:pt x="13724" y="974"/>
                </a:lnTo>
                <a:lnTo>
                  <a:pt x="13748" y="2312"/>
                </a:lnTo>
                <a:lnTo>
                  <a:pt x="13772" y="3139"/>
                </a:lnTo>
                <a:lnTo>
                  <a:pt x="13821" y="3966"/>
                </a:lnTo>
                <a:lnTo>
                  <a:pt x="13967" y="5621"/>
                </a:lnTo>
                <a:lnTo>
                  <a:pt x="13991" y="6375"/>
                </a:lnTo>
                <a:lnTo>
                  <a:pt x="14016" y="7154"/>
                </a:lnTo>
                <a:lnTo>
                  <a:pt x="13991" y="7908"/>
                </a:lnTo>
                <a:lnTo>
                  <a:pt x="13967" y="8687"/>
                </a:lnTo>
                <a:lnTo>
                  <a:pt x="13918" y="9441"/>
                </a:lnTo>
                <a:lnTo>
                  <a:pt x="13870" y="10195"/>
                </a:lnTo>
                <a:lnTo>
                  <a:pt x="13699" y="11728"/>
                </a:lnTo>
                <a:lnTo>
                  <a:pt x="13602" y="11972"/>
                </a:lnTo>
                <a:lnTo>
                  <a:pt x="13480" y="12191"/>
                </a:lnTo>
                <a:lnTo>
                  <a:pt x="13359" y="12361"/>
                </a:lnTo>
                <a:lnTo>
                  <a:pt x="13188" y="12531"/>
                </a:lnTo>
                <a:lnTo>
                  <a:pt x="13261" y="12361"/>
                </a:lnTo>
                <a:lnTo>
                  <a:pt x="13286" y="12191"/>
                </a:lnTo>
                <a:lnTo>
                  <a:pt x="13334" y="12020"/>
                </a:lnTo>
                <a:lnTo>
                  <a:pt x="13334" y="11850"/>
                </a:lnTo>
                <a:lnTo>
                  <a:pt x="13310" y="11777"/>
                </a:lnTo>
                <a:lnTo>
                  <a:pt x="13286" y="11704"/>
                </a:lnTo>
                <a:lnTo>
                  <a:pt x="13237" y="11680"/>
                </a:lnTo>
                <a:lnTo>
                  <a:pt x="13188" y="11704"/>
                </a:lnTo>
                <a:lnTo>
                  <a:pt x="13091" y="11826"/>
                </a:lnTo>
                <a:lnTo>
                  <a:pt x="12994" y="11972"/>
                </a:lnTo>
                <a:lnTo>
                  <a:pt x="12872" y="12288"/>
                </a:lnTo>
                <a:lnTo>
                  <a:pt x="12726" y="12580"/>
                </a:lnTo>
                <a:lnTo>
                  <a:pt x="12677" y="12750"/>
                </a:lnTo>
                <a:lnTo>
                  <a:pt x="12653" y="12896"/>
                </a:lnTo>
                <a:lnTo>
                  <a:pt x="12337" y="13018"/>
                </a:lnTo>
                <a:lnTo>
                  <a:pt x="12337" y="13018"/>
                </a:lnTo>
                <a:lnTo>
                  <a:pt x="12385" y="12799"/>
                </a:lnTo>
                <a:lnTo>
                  <a:pt x="12483" y="12604"/>
                </a:lnTo>
                <a:lnTo>
                  <a:pt x="12604" y="12312"/>
                </a:lnTo>
                <a:lnTo>
                  <a:pt x="12677" y="12142"/>
                </a:lnTo>
                <a:lnTo>
                  <a:pt x="12677" y="12069"/>
                </a:lnTo>
                <a:lnTo>
                  <a:pt x="12677" y="11996"/>
                </a:lnTo>
                <a:lnTo>
                  <a:pt x="12653" y="11972"/>
                </a:lnTo>
                <a:lnTo>
                  <a:pt x="12580" y="11972"/>
                </a:lnTo>
                <a:lnTo>
                  <a:pt x="12507" y="12020"/>
                </a:lnTo>
                <a:lnTo>
                  <a:pt x="12434" y="12069"/>
                </a:lnTo>
                <a:lnTo>
                  <a:pt x="12361" y="12142"/>
                </a:lnTo>
                <a:lnTo>
                  <a:pt x="12239" y="12312"/>
                </a:lnTo>
                <a:lnTo>
                  <a:pt x="12142" y="12458"/>
                </a:lnTo>
                <a:lnTo>
                  <a:pt x="11996" y="12775"/>
                </a:lnTo>
                <a:lnTo>
                  <a:pt x="11947" y="12921"/>
                </a:lnTo>
                <a:lnTo>
                  <a:pt x="11899" y="13091"/>
                </a:lnTo>
                <a:lnTo>
                  <a:pt x="11461" y="13140"/>
                </a:lnTo>
                <a:lnTo>
                  <a:pt x="11704" y="12604"/>
                </a:lnTo>
                <a:lnTo>
                  <a:pt x="11777" y="12483"/>
                </a:lnTo>
                <a:lnTo>
                  <a:pt x="11874" y="12264"/>
                </a:lnTo>
                <a:lnTo>
                  <a:pt x="11923" y="12142"/>
                </a:lnTo>
                <a:lnTo>
                  <a:pt x="11947" y="12045"/>
                </a:lnTo>
                <a:lnTo>
                  <a:pt x="11947" y="11972"/>
                </a:lnTo>
                <a:lnTo>
                  <a:pt x="11923" y="11923"/>
                </a:lnTo>
                <a:lnTo>
                  <a:pt x="11850" y="11899"/>
                </a:lnTo>
                <a:lnTo>
                  <a:pt x="11753" y="11923"/>
                </a:lnTo>
                <a:lnTo>
                  <a:pt x="11680" y="11996"/>
                </a:lnTo>
                <a:lnTo>
                  <a:pt x="11582" y="12069"/>
                </a:lnTo>
                <a:lnTo>
                  <a:pt x="11461" y="12264"/>
                </a:lnTo>
                <a:lnTo>
                  <a:pt x="11363" y="12410"/>
                </a:lnTo>
                <a:lnTo>
                  <a:pt x="11169" y="12702"/>
                </a:lnTo>
                <a:lnTo>
                  <a:pt x="11071" y="12896"/>
                </a:lnTo>
                <a:lnTo>
                  <a:pt x="10974" y="13091"/>
                </a:lnTo>
                <a:lnTo>
                  <a:pt x="10731" y="13042"/>
                </a:lnTo>
                <a:lnTo>
                  <a:pt x="10804" y="12848"/>
                </a:lnTo>
                <a:lnTo>
                  <a:pt x="11023" y="12385"/>
                </a:lnTo>
                <a:lnTo>
                  <a:pt x="11120" y="12166"/>
                </a:lnTo>
                <a:lnTo>
                  <a:pt x="11144" y="12045"/>
                </a:lnTo>
                <a:lnTo>
                  <a:pt x="11169" y="11923"/>
                </a:lnTo>
                <a:lnTo>
                  <a:pt x="11144" y="11874"/>
                </a:lnTo>
                <a:lnTo>
                  <a:pt x="11120" y="11850"/>
                </a:lnTo>
                <a:lnTo>
                  <a:pt x="11071" y="11850"/>
                </a:lnTo>
                <a:lnTo>
                  <a:pt x="10974" y="11947"/>
                </a:lnTo>
                <a:lnTo>
                  <a:pt x="10877" y="12020"/>
                </a:lnTo>
                <a:lnTo>
                  <a:pt x="10731" y="12215"/>
                </a:lnTo>
                <a:lnTo>
                  <a:pt x="10609" y="12434"/>
                </a:lnTo>
                <a:lnTo>
                  <a:pt x="10487" y="12653"/>
                </a:lnTo>
                <a:lnTo>
                  <a:pt x="10341" y="12921"/>
                </a:lnTo>
                <a:lnTo>
                  <a:pt x="10147" y="12799"/>
                </a:lnTo>
                <a:lnTo>
                  <a:pt x="10098" y="12775"/>
                </a:lnTo>
                <a:lnTo>
                  <a:pt x="10171" y="12653"/>
                </a:lnTo>
                <a:lnTo>
                  <a:pt x="10244" y="12531"/>
                </a:lnTo>
                <a:lnTo>
                  <a:pt x="10390" y="12264"/>
                </a:lnTo>
                <a:lnTo>
                  <a:pt x="10439" y="12118"/>
                </a:lnTo>
                <a:lnTo>
                  <a:pt x="10463" y="11996"/>
                </a:lnTo>
                <a:lnTo>
                  <a:pt x="10439" y="11874"/>
                </a:lnTo>
                <a:lnTo>
                  <a:pt x="10390" y="11753"/>
                </a:lnTo>
                <a:lnTo>
                  <a:pt x="10341" y="11728"/>
                </a:lnTo>
                <a:lnTo>
                  <a:pt x="10293" y="11753"/>
                </a:lnTo>
                <a:lnTo>
                  <a:pt x="10171" y="11850"/>
                </a:lnTo>
                <a:lnTo>
                  <a:pt x="10074" y="11996"/>
                </a:lnTo>
                <a:lnTo>
                  <a:pt x="9879" y="12288"/>
                </a:lnTo>
                <a:lnTo>
                  <a:pt x="9806" y="12385"/>
                </a:lnTo>
                <a:lnTo>
                  <a:pt x="9782" y="12191"/>
                </a:lnTo>
                <a:lnTo>
                  <a:pt x="9782" y="11996"/>
                </a:lnTo>
                <a:lnTo>
                  <a:pt x="9806" y="11801"/>
                </a:lnTo>
                <a:lnTo>
                  <a:pt x="9879" y="11607"/>
                </a:lnTo>
                <a:lnTo>
                  <a:pt x="9976" y="11436"/>
                </a:lnTo>
                <a:lnTo>
                  <a:pt x="10098" y="11266"/>
                </a:lnTo>
                <a:lnTo>
                  <a:pt x="10244" y="11120"/>
                </a:lnTo>
                <a:lnTo>
                  <a:pt x="10390" y="10998"/>
                </a:lnTo>
                <a:lnTo>
                  <a:pt x="10633" y="10877"/>
                </a:lnTo>
                <a:lnTo>
                  <a:pt x="10901" y="10804"/>
                </a:lnTo>
                <a:lnTo>
                  <a:pt x="11169" y="10755"/>
                </a:lnTo>
                <a:lnTo>
                  <a:pt x="11436" y="10731"/>
                </a:lnTo>
                <a:lnTo>
                  <a:pt x="11728" y="10682"/>
                </a:lnTo>
                <a:lnTo>
                  <a:pt x="11972" y="10609"/>
                </a:lnTo>
                <a:lnTo>
                  <a:pt x="12215" y="10512"/>
                </a:lnTo>
                <a:lnTo>
                  <a:pt x="12312" y="10439"/>
                </a:lnTo>
                <a:lnTo>
                  <a:pt x="12434" y="10341"/>
                </a:lnTo>
                <a:lnTo>
                  <a:pt x="12507" y="10341"/>
                </a:lnTo>
                <a:lnTo>
                  <a:pt x="12580" y="10317"/>
                </a:lnTo>
                <a:lnTo>
                  <a:pt x="12629" y="10244"/>
                </a:lnTo>
                <a:lnTo>
                  <a:pt x="12653" y="10171"/>
                </a:lnTo>
                <a:lnTo>
                  <a:pt x="12653" y="9830"/>
                </a:lnTo>
                <a:lnTo>
                  <a:pt x="12653" y="9514"/>
                </a:lnTo>
                <a:lnTo>
                  <a:pt x="12653" y="9198"/>
                </a:lnTo>
                <a:lnTo>
                  <a:pt x="12653" y="8857"/>
                </a:lnTo>
                <a:lnTo>
                  <a:pt x="12726" y="8030"/>
                </a:lnTo>
                <a:lnTo>
                  <a:pt x="12823" y="7203"/>
                </a:lnTo>
                <a:lnTo>
                  <a:pt x="12848" y="6789"/>
                </a:lnTo>
                <a:lnTo>
                  <a:pt x="12848" y="6375"/>
                </a:lnTo>
                <a:lnTo>
                  <a:pt x="12823" y="5548"/>
                </a:lnTo>
                <a:lnTo>
                  <a:pt x="12848" y="5232"/>
                </a:lnTo>
                <a:lnTo>
                  <a:pt x="12872" y="4842"/>
                </a:lnTo>
                <a:lnTo>
                  <a:pt x="12872" y="4648"/>
                </a:lnTo>
                <a:lnTo>
                  <a:pt x="12848" y="4477"/>
                </a:lnTo>
                <a:lnTo>
                  <a:pt x="12799" y="4307"/>
                </a:lnTo>
                <a:lnTo>
                  <a:pt x="12726" y="4161"/>
                </a:lnTo>
                <a:lnTo>
                  <a:pt x="12775" y="4112"/>
                </a:lnTo>
                <a:lnTo>
                  <a:pt x="12799" y="4039"/>
                </a:lnTo>
                <a:lnTo>
                  <a:pt x="12823" y="3966"/>
                </a:lnTo>
                <a:lnTo>
                  <a:pt x="12799" y="3893"/>
                </a:lnTo>
                <a:lnTo>
                  <a:pt x="12750" y="3820"/>
                </a:lnTo>
                <a:lnTo>
                  <a:pt x="12702" y="3772"/>
                </a:lnTo>
                <a:lnTo>
                  <a:pt x="12604" y="3747"/>
                </a:lnTo>
                <a:lnTo>
                  <a:pt x="12531" y="3747"/>
                </a:lnTo>
                <a:lnTo>
                  <a:pt x="12045" y="3869"/>
                </a:lnTo>
                <a:lnTo>
                  <a:pt x="11558" y="3991"/>
                </a:lnTo>
                <a:lnTo>
                  <a:pt x="10585" y="4258"/>
                </a:lnTo>
                <a:lnTo>
                  <a:pt x="8468" y="4794"/>
                </a:lnTo>
                <a:lnTo>
                  <a:pt x="7446" y="5061"/>
                </a:lnTo>
                <a:lnTo>
                  <a:pt x="6959" y="5207"/>
                </a:lnTo>
                <a:lnTo>
                  <a:pt x="6448" y="5378"/>
                </a:lnTo>
                <a:lnTo>
                  <a:pt x="5962" y="5548"/>
                </a:lnTo>
                <a:lnTo>
                  <a:pt x="5499" y="5743"/>
                </a:lnTo>
                <a:lnTo>
                  <a:pt x="5013" y="5986"/>
                </a:lnTo>
                <a:lnTo>
                  <a:pt x="4575" y="6229"/>
                </a:lnTo>
                <a:lnTo>
                  <a:pt x="4526" y="6254"/>
                </a:lnTo>
                <a:lnTo>
                  <a:pt x="4526" y="6302"/>
                </a:lnTo>
                <a:lnTo>
                  <a:pt x="4526" y="6351"/>
                </a:lnTo>
                <a:lnTo>
                  <a:pt x="4550" y="6400"/>
                </a:lnTo>
                <a:lnTo>
                  <a:pt x="4623" y="7130"/>
                </a:lnTo>
                <a:lnTo>
                  <a:pt x="4648" y="7495"/>
                </a:lnTo>
                <a:lnTo>
                  <a:pt x="4648" y="7860"/>
                </a:lnTo>
                <a:lnTo>
                  <a:pt x="4623" y="8736"/>
                </a:lnTo>
                <a:lnTo>
                  <a:pt x="4575" y="9587"/>
                </a:lnTo>
                <a:lnTo>
                  <a:pt x="4575" y="10171"/>
                </a:lnTo>
                <a:lnTo>
                  <a:pt x="4575" y="10779"/>
                </a:lnTo>
                <a:lnTo>
                  <a:pt x="4599" y="11972"/>
                </a:lnTo>
                <a:lnTo>
                  <a:pt x="4623" y="12580"/>
                </a:lnTo>
                <a:lnTo>
                  <a:pt x="4623" y="13164"/>
                </a:lnTo>
                <a:lnTo>
                  <a:pt x="4575" y="13772"/>
                </a:lnTo>
                <a:lnTo>
                  <a:pt x="4526" y="14356"/>
                </a:lnTo>
                <a:lnTo>
                  <a:pt x="4356" y="14600"/>
                </a:lnTo>
                <a:lnTo>
                  <a:pt x="4404" y="14356"/>
                </a:lnTo>
                <a:lnTo>
                  <a:pt x="4404" y="14259"/>
                </a:lnTo>
                <a:lnTo>
                  <a:pt x="4404" y="14137"/>
                </a:lnTo>
                <a:lnTo>
                  <a:pt x="4380" y="14064"/>
                </a:lnTo>
                <a:lnTo>
                  <a:pt x="4307" y="14040"/>
                </a:lnTo>
                <a:lnTo>
                  <a:pt x="4258" y="14064"/>
                </a:lnTo>
                <a:lnTo>
                  <a:pt x="4185" y="14113"/>
                </a:lnTo>
                <a:lnTo>
                  <a:pt x="4088" y="14259"/>
                </a:lnTo>
                <a:lnTo>
                  <a:pt x="4015" y="14429"/>
                </a:lnTo>
                <a:lnTo>
                  <a:pt x="3869" y="14770"/>
                </a:lnTo>
                <a:lnTo>
                  <a:pt x="3723" y="15038"/>
                </a:lnTo>
                <a:lnTo>
                  <a:pt x="3674" y="15184"/>
                </a:lnTo>
                <a:lnTo>
                  <a:pt x="3626" y="15305"/>
                </a:lnTo>
                <a:lnTo>
                  <a:pt x="3285" y="15451"/>
                </a:lnTo>
                <a:lnTo>
                  <a:pt x="3407" y="15159"/>
                </a:lnTo>
                <a:lnTo>
                  <a:pt x="3601" y="14770"/>
                </a:lnTo>
                <a:lnTo>
                  <a:pt x="3674" y="14551"/>
                </a:lnTo>
                <a:lnTo>
                  <a:pt x="3699" y="14429"/>
                </a:lnTo>
                <a:lnTo>
                  <a:pt x="3699" y="14332"/>
                </a:lnTo>
                <a:lnTo>
                  <a:pt x="3699" y="14283"/>
                </a:lnTo>
                <a:lnTo>
                  <a:pt x="3650" y="14259"/>
                </a:lnTo>
                <a:lnTo>
                  <a:pt x="3601" y="14235"/>
                </a:lnTo>
                <a:lnTo>
                  <a:pt x="3577" y="14259"/>
                </a:lnTo>
                <a:lnTo>
                  <a:pt x="3407" y="14429"/>
                </a:lnTo>
                <a:lnTo>
                  <a:pt x="3261" y="14648"/>
                </a:lnTo>
                <a:lnTo>
                  <a:pt x="3017" y="15062"/>
                </a:lnTo>
                <a:lnTo>
                  <a:pt x="2847" y="15330"/>
                </a:lnTo>
                <a:lnTo>
                  <a:pt x="2798" y="15476"/>
                </a:lnTo>
                <a:lnTo>
                  <a:pt x="2750" y="15622"/>
                </a:lnTo>
                <a:lnTo>
                  <a:pt x="2531" y="15670"/>
                </a:lnTo>
                <a:lnTo>
                  <a:pt x="2531" y="15670"/>
                </a:lnTo>
                <a:lnTo>
                  <a:pt x="2628" y="15403"/>
                </a:lnTo>
                <a:lnTo>
                  <a:pt x="2725" y="15159"/>
                </a:lnTo>
                <a:lnTo>
                  <a:pt x="2798" y="14965"/>
                </a:lnTo>
                <a:lnTo>
                  <a:pt x="2871" y="14770"/>
                </a:lnTo>
                <a:lnTo>
                  <a:pt x="2896" y="14551"/>
                </a:lnTo>
                <a:lnTo>
                  <a:pt x="2871" y="14454"/>
                </a:lnTo>
                <a:lnTo>
                  <a:pt x="2847" y="14356"/>
                </a:lnTo>
                <a:lnTo>
                  <a:pt x="2823" y="14332"/>
                </a:lnTo>
                <a:lnTo>
                  <a:pt x="2798" y="14332"/>
                </a:lnTo>
                <a:lnTo>
                  <a:pt x="2701" y="14502"/>
                </a:lnTo>
                <a:lnTo>
                  <a:pt x="2604" y="14673"/>
                </a:lnTo>
                <a:lnTo>
                  <a:pt x="2433" y="15038"/>
                </a:lnTo>
                <a:lnTo>
                  <a:pt x="2239" y="15354"/>
                </a:lnTo>
                <a:lnTo>
                  <a:pt x="2141" y="15549"/>
                </a:lnTo>
                <a:lnTo>
                  <a:pt x="2093" y="15719"/>
                </a:lnTo>
                <a:lnTo>
                  <a:pt x="1801" y="15695"/>
                </a:lnTo>
                <a:lnTo>
                  <a:pt x="2117" y="15062"/>
                </a:lnTo>
                <a:lnTo>
                  <a:pt x="2263" y="14746"/>
                </a:lnTo>
                <a:lnTo>
                  <a:pt x="2312" y="14575"/>
                </a:lnTo>
                <a:lnTo>
                  <a:pt x="2336" y="14405"/>
                </a:lnTo>
                <a:lnTo>
                  <a:pt x="2336" y="14381"/>
                </a:lnTo>
                <a:lnTo>
                  <a:pt x="2312" y="14356"/>
                </a:lnTo>
                <a:lnTo>
                  <a:pt x="2263" y="14356"/>
                </a:lnTo>
                <a:lnTo>
                  <a:pt x="1995" y="14648"/>
                </a:lnTo>
                <a:lnTo>
                  <a:pt x="1752" y="14940"/>
                </a:lnTo>
                <a:lnTo>
                  <a:pt x="1533" y="15281"/>
                </a:lnTo>
                <a:lnTo>
                  <a:pt x="1363" y="15622"/>
                </a:lnTo>
                <a:lnTo>
                  <a:pt x="1119" y="15524"/>
                </a:lnTo>
                <a:lnTo>
                  <a:pt x="1144" y="15354"/>
                </a:lnTo>
                <a:lnTo>
                  <a:pt x="1192" y="15208"/>
                </a:lnTo>
                <a:lnTo>
                  <a:pt x="1363" y="14916"/>
                </a:lnTo>
                <a:lnTo>
                  <a:pt x="1582" y="14551"/>
                </a:lnTo>
                <a:lnTo>
                  <a:pt x="1679" y="14356"/>
                </a:lnTo>
                <a:lnTo>
                  <a:pt x="1776" y="14137"/>
                </a:lnTo>
                <a:lnTo>
                  <a:pt x="1776" y="14113"/>
                </a:lnTo>
                <a:lnTo>
                  <a:pt x="1752" y="14089"/>
                </a:lnTo>
                <a:lnTo>
                  <a:pt x="1679" y="14089"/>
                </a:lnTo>
                <a:lnTo>
                  <a:pt x="1460" y="14308"/>
                </a:lnTo>
                <a:lnTo>
                  <a:pt x="1265" y="14502"/>
                </a:lnTo>
                <a:lnTo>
                  <a:pt x="1071" y="14746"/>
                </a:lnTo>
                <a:lnTo>
                  <a:pt x="925" y="14989"/>
                </a:lnTo>
                <a:lnTo>
                  <a:pt x="852" y="15111"/>
                </a:lnTo>
                <a:lnTo>
                  <a:pt x="779" y="15257"/>
                </a:lnTo>
                <a:lnTo>
                  <a:pt x="681" y="15159"/>
                </a:lnTo>
                <a:lnTo>
                  <a:pt x="633" y="15062"/>
                </a:lnTo>
                <a:lnTo>
                  <a:pt x="657" y="14989"/>
                </a:lnTo>
                <a:lnTo>
                  <a:pt x="681" y="14916"/>
                </a:lnTo>
                <a:lnTo>
                  <a:pt x="657" y="14867"/>
                </a:lnTo>
                <a:lnTo>
                  <a:pt x="827" y="14624"/>
                </a:lnTo>
                <a:lnTo>
                  <a:pt x="925" y="14502"/>
                </a:lnTo>
                <a:lnTo>
                  <a:pt x="998" y="14356"/>
                </a:lnTo>
                <a:lnTo>
                  <a:pt x="998" y="14332"/>
                </a:lnTo>
                <a:lnTo>
                  <a:pt x="1022" y="14308"/>
                </a:lnTo>
                <a:lnTo>
                  <a:pt x="998" y="14308"/>
                </a:lnTo>
                <a:lnTo>
                  <a:pt x="998" y="14235"/>
                </a:lnTo>
                <a:lnTo>
                  <a:pt x="973" y="14186"/>
                </a:lnTo>
                <a:lnTo>
                  <a:pt x="900" y="14137"/>
                </a:lnTo>
                <a:lnTo>
                  <a:pt x="827" y="14162"/>
                </a:lnTo>
                <a:lnTo>
                  <a:pt x="681" y="14259"/>
                </a:lnTo>
                <a:lnTo>
                  <a:pt x="535" y="14381"/>
                </a:lnTo>
                <a:lnTo>
                  <a:pt x="535" y="14381"/>
                </a:lnTo>
                <a:lnTo>
                  <a:pt x="560" y="14235"/>
                </a:lnTo>
                <a:lnTo>
                  <a:pt x="633" y="14113"/>
                </a:lnTo>
                <a:lnTo>
                  <a:pt x="681" y="13967"/>
                </a:lnTo>
                <a:lnTo>
                  <a:pt x="779" y="13845"/>
                </a:lnTo>
                <a:lnTo>
                  <a:pt x="973" y="13602"/>
                </a:lnTo>
                <a:lnTo>
                  <a:pt x="1217" y="13407"/>
                </a:lnTo>
                <a:lnTo>
                  <a:pt x="1460" y="13286"/>
                </a:lnTo>
                <a:lnTo>
                  <a:pt x="1703" y="13164"/>
                </a:lnTo>
                <a:lnTo>
                  <a:pt x="1971" y="13091"/>
                </a:lnTo>
                <a:lnTo>
                  <a:pt x="2214" y="13042"/>
                </a:lnTo>
                <a:lnTo>
                  <a:pt x="2750" y="12945"/>
                </a:lnTo>
                <a:lnTo>
                  <a:pt x="3285" y="12823"/>
                </a:lnTo>
                <a:lnTo>
                  <a:pt x="3358" y="12872"/>
                </a:lnTo>
                <a:lnTo>
                  <a:pt x="3431" y="12872"/>
                </a:lnTo>
                <a:lnTo>
                  <a:pt x="3504" y="12848"/>
                </a:lnTo>
                <a:lnTo>
                  <a:pt x="3504" y="12799"/>
                </a:lnTo>
                <a:lnTo>
                  <a:pt x="3528" y="12750"/>
                </a:lnTo>
                <a:lnTo>
                  <a:pt x="3577" y="12702"/>
                </a:lnTo>
                <a:lnTo>
                  <a:pt x="3601" y="12629"/>
                </a:lnTo>
                <a:lnTo>
                  <a:pt x="3601" y="12531"/>
                </a:lnTo>
                <a:lnTo>
                  <a:pt x="3553" y="12483"/>
                </a:lnTo>
                <a:lnTo>
                  <a:pt x="3577" y="11923"/>
                </a:lnTo>
                <a:lnTo>
                  <a:pt x="3577" y="11388"/>
                </a:lnTo>
                <a:lnTo>
                  <a:pt x="3577" y="10293"/>
                </a:lnTo>
                <a:lnTo>
                  <a:pt x="3626" y="7811"/>
                </a:lnTo>
                <a:lnTo>
                  <a:pt x="3626" y="3480"/>
                </a:lnTo>
                <a:lnTo>
                  <a:pt x="3820" y="3528"/>
                </a:lnTo>
                <a:lnTo>
                  <a:pt x="4039" y="3528"/>
                </a:lnTo>
                <a:lnTo>
                  <a:pt x="4258" y="3480"/>
                </a:lnTo>
                <a:lnTo>
                  <a:pt x="4502" y="3431"/>
                </a:lnTo>
                <a:lnTo>
                  <a:pt x="4940" y="3285"/>
                </a:lnTo>
                <a:lnTo>
                  <a:pt x="5305" y="3139"/>
                </a:lnTo>
                <a:lnTo>
                  <a:pt x="5937" y="2896"/>
                </a:lnTo>
                <a:lnTo>
                  <a:pt x="6570" y="2628"/>
                </a:lnTo>
                <a:lnTo>
                  <a:pt x="7203" y="2385"/>
                </a:lnTo>
                <a:lnTo>
                  <a:pt x="7859" y="2141"/>
                </a:lnTo>
                <a:lnTo>
                  <a:pt x="8638" y="1898"/>
                </a:lnTo>
                <a:lnTo>
                  <a:pt x="9441" y="1679"/>
                </a:lnTo>
                <a:lnTo>
                  <a:pt x="11047" y="1290"/>
                </a:lnTo>
                <a:lnTo>
                  <a:pt x="12410" y="974"/>
                </a:lnTo>
                <a:lnTo>
                  <a:pt x="13067" y="803"/>
                </a:lnTo>
                <a:lnTo>
                  <a:pt x="13724" y="584"/>
                </a:lnTo>
                <a:close/>
                <a:moveTo>
                  <a:pt x="13845" y="0"/>
                </a:moveTo>
                <a:lnTo>
                  <a:pt x="13529" y="146"/>
                </a:lnTo>
                <a:lnTo>
                  <a:pt x="13188" y="244"/>
                </a:lnTo>
                <a:lnTo>
                  <a:pt x="12507" y="438"/>
                </a:lnTo>
                <a:lnTo>
                  <a:pt x="11120" y="779"/>
                </a:lnTo>
                <a:lnTo>
                  <a:pt x="9490" y="1168"/>
                </a:lnTo>
                <a:lnTo>
                  <a:pt x="8687" y="1387"/>
                </a:lnTo>
                <a:lnTo>
                  <a:pt x="7908" y="1630"/>
                </a:lnTo>
                <a:lnTo>
                  <a:pt x="7276" y="1849"/>
                </a:lnTo>
                <a:lnTo>
                  <a:pt x="6667" y="2093"/>
                </a:lnTo>
                <a:lnTo>
                  <a:pt x="5451" y="2579"/>
                </a:lnTo>
                <a:lnTo>
                  <a:pt x="4867" y="2798"/>
                </a:lnTo>
                <a:lnTo>
                  <a:pt x="4283" y="2993"/>
                </a:lnTo>
                <a:lnTo>
                  <a:pt x="3893" y="3066"/>
                </a:lnTo>
                <a:lnTo>
                  <a:pt x="3699" y="3115"/>
                </a:lnTo>
                <a:lnTo>
                  <a:pt x="3504" y="3188"/>
                </a:lnTo>
                <a:lnTo>
                  <a:pt x="3382" y="3163"/>
                </a:lnTo>
                <a:lnTo>
                  <a:pt x="3285" y="3188"/>
                </a:lnTo>
                <a:lnTo>
                  <a:pt x="3236" y="3212"/>
                </a:lnTo>
                <a:lnTo>
                  <a:pt x="3188" y="3261"/>
                </a:lnTo>
                <a:lnTo>
                  <a:pt x="3163" y="3309"/>
                </a:lnTo>
                <a:lnTo>
                  <a:pt x="3163" y="3382"/>
                </a:lnTo>
                <a:lnTo>
                  <a:pt x="3163" y="7616"/>
                </a:lnTo>
                <a:lnTo>
                  <a:pt x="3212" y="10098"/>
                </a:lnTo>
                <a:lnTo>
                  <a:pt x="3212" y="11242"/>
                </a:lnTo>
                <a:lnTo>
                  <a:pt x="3212" y="11801"/>
                </a:lnTo>
                <a:lnTo>
                  <a:pt x="3236" y="12385"/>
                </a:lnTo>
                <a:lnTo>
                  <a:pt x="3236" y="12385"/>
                </a:lnTo>
                <a:lnTo>
                  <a:pt x="2920" y="12361"/>
                </a:lnTo>
                <a:lnTo>
                  <a:pt x="2579" y="12385"/>
                </a:lnTo>
                <a:lnTo>
                  <a:pt x="2239" y="12458"/>
                </a:lnTo>
                <a:lnTo>
                  <a:pt x="1898" y="12556"/>
                </a:lnTo>
                <a:lnTo>
                  <a:pt x="1557" y="12677"/>
                </a:lnTo>
                <a:lnTo>
                  <a:pt x="1265" y="12799"/>
                </a:lnTo>
                <a:lnTo>
                  <a:pt x="973" y="12969"/>
                </a:lnTo>
                <a:lnTo>
                  <a:pt x="730" y="13140"/>
                </a:lnTo>
                <a:lnTo>
                  <a:pt x="584" y="13261"/>
                </a:lnTo>
                <a:lnTo>
                  <a:pt x="487" y="13383"/>
                </a:lnTo>
                <a:lnTo>
                  <a:pt x="365" y="13505"/>
                </a:lnTo>
                <a:lnTo>
                  <a:pt x="268" y="13651"/>
                </a:lnTo>
                <a:lnTo>
                  <a:pt x="195" y="13797"/>
                </a:lnTo>
                <a:lnTo>
                  <a:pt x="122" y="13967"/>
                </a:lnTo>
                <a:lnTo>
                  <a:pt x="73" y="14113"/>
                </a:lnTo>
                <a:lnTo>
                  <a:pt x="24" y="14283"/>
                </a:lnTo>
                <a:lnTo>
                  <a:pt x="24" y="14454"/>
                </a:lnTo>
                <a:lnTo>
                  <a:pt x="0" y="14624"/>
                </a:lnTo>
                <a:lnTo>
                  <a:pt x="24" y="14794"/>
                </a:lnTo>
                <a:lnTo>
                  <a:pt x="49" y="14940"/>
                </a:lnTo>
                <a:lnTo>
                  <a:pt x="97" y="15111"/>
                </a:lnTo>
                <a:lnTo>
                  <a:pt x="170" y="15257"/>
                </a:lnTo>
                <a:lnTo>
                  <a:pt x="268" y="15427"/>
                </a:lnTo>
                <a:lnTo>
                  <a:pt x="365" y="15573"/>
                </a:lnTo>
                <a:lnTo>
                  <a:pt x="487" y="15695"/>
                </a:lnTo>
                <a:lnTo>
                  <a:pt x="608" y="15792"/>
                </a:lnTo>
                <a:lnTo>
                  <a:pt x="876" y="15962"/>
                </a:lnTo>
                <a:lnTo>
                  <a:pt x="1144" y="16084"/>
                </a:lnTo>
                <a:lnTo>
                  <a:pt x="1460" y="16157"/>
                </a:lnTo>
                <a:lnTo>
                  <a:pt x="1776" y="16206"/>
                </a:lnTo>
                <a:lnTo>
                  <a:pt x="2093" y="16206"/>
                </a:lnTo>
                <a:lnTo>
                  <a:pt x="2409" y="16181"/>
                </a:lnTo>
                <a:lnTo>
                  <a:pt x="2725" y="16157"/>
                </a:lnTo>
                <a:lnTo>
                  <a:pt x="3042" y="16084"/>
                </a:lnTo>
                <a:lnTo>
                  <a:pt x="3358" y="15987"/>
                </a:lnTo>
                <a:lnTo>
                  <a:pt x="3699" y="15841"/>
                </a:lnTo>
                <a:lnTo>
                  <a:pt x="4015" y="15646"/>
                </a:lnTo>
                <a:lnTo>
                  <a:pt x="4307" y="15451"/>
                </a:lnTo>
                <a:lnTo>
                  <a:pt x="4550" y="15208"/>
                </a:lnTo>
                <a:lnTo>
                  <a:pt x="4672" y="15062"/>
                </a:lnTo>
                <a:lnTo>
                  <a:pt x="4769" y="14916"/>
                </a:lnTo>
                <a:lnTo>
                  <a:pt x="4842" y="14770"/>
                </a:lnTo>
                <a:lnTo>
                  <a:pt x="4891" y="14624"/>
                </a:lnTo>
                <a:lnTo>
                  <a:pt x="4940" y="14527"/>
                </a:lnTo>
                <a:lnTo>
                  <a:pt x="5013" y="14259"/>
                </a:lnTo>
                <a:lnTo>
                  <a:pt x="5061" y="13967"/>
                </a:lnTo>
                <a:lnTo>
                  <a:pt x="5086" y="13675"/>
                </a:lnTo>
                <a:lnTo>
                  <a:pt x="5110" y="13359"/>
                </a:lnTo>
                <a:lnTo>
                  <a:pt x="5086" y="12750"/>
                </a:lnTo>
                <a:lnTo>
                  <a:pt x="5061" y="12166"/>
                </a:lnTo>
                <a:lnTo>
                  <a:pt x="5037" y="10877"/>
                </a:lnTo>
                <a:lnTo>
                  <a:pt x="5037" y="9587"/>
                </a:lnTo>
                <a:lnTo>
                  <a:pt x="5061" y="9125"/>
                </a:lnTo>
                <a:lnTo>
                  <a:pt x="5086" y="8663"/>
                </a:lnTo>
                <a:lnTo>
                  <a:pt x="5110" y="8200"/>
                </a:lnTo>
                <a:lnTo>
                  <a:pt x="5110" y="7738"/>
                </a:lnTo>
                <a:lnTo>
                  <a:pt x="5110" y="7397"/>
                </a:lnTo>
                <a:lnTo>
                  <a:pt x="5086" y="7057"/>
                </a:lnTo>
                <a:lnTo>
                  <a:pt x="5013" y="6740"/>
                </a:lnTo>
                <a:lnTo>
                  <a:pt x="4964" y="6594"/>
                </a:lnTo>
                <a:lnTo>
                  <a:pt x="4891" y="6448"/>
                </a:lnTo>
                <a:lnTo>
                  <a:pt x="5013" y="6424"/>
                </a:lnTo>
                <a:lnTo>
                  <a:pt x="5110" y="6375"/>
                </a:lnTo>
                <a:lnTo>
                  <a:pt x="5402" y="6254"/>
                </a:lnTo>
                <a:lnTo>
                  <a:pt x="5718" y="6132"/>
                </a:lnTo>
                <a:lnTo>
                  <a:pt x="6327" y="5913"/>
                </a:lnTo>
                <a:lnTo>
                  <a:pt x="7373" y="5597"/>
                </a:lnTo>
                <a:lnTo>
                  <a:pt x="8419" y="5305"/>
                </a:lnTo>
                <a:lnTo>
                  <a:pt x="9490" y="5037"/>
                </a:lnTo>
                <a:lnTo>
                  <a:pt x="10560" y="4769"/>
                </a:lnTo>
                <a:lnTo>
                  <a:pt x="11509" y="4550"/>
                </a:lnTo>
                <a:lnTo>
                  <a:pt x="11996" y="4429"/>
                </a:lnTo>
                <a:lnTo>
                  <a:pt x="12458" y="4283"/>
                </a:lnTo>
                <a:lnTo>
                  <a:pt x="12410" y="4429"/>
                </a:lnTo>
                <a:lnTo>
                  <a:pt x="12385" y="4599"/>
                </a:lnTo>
                <a:lnTo>
                  <a:pt x="12385" y="4940"/>
                </a:lnTo>
                <a:lnTo>
                  <a:pt x="12410" y="5548"/>
                </a:lnTo>
                <a:lnTo>
                  <a:pt x="12410" y="6448"/>
                </a:lnTo>
                <a:lnTo>
                  <a:pt x="12410" y="6886"/>
                </a:lnTo>
                <a:lnTo>
                  <a:pt x="12361" y="7349"/>
                </a:lnTo>
                <a:lnTo>
                  <a:pt x="12288" y="8176"/>
                </a:lnTo>
                <a:lnTo>
                  <a:pt x="12215" y="9003"/>
                </a:lnTo>
                <a:lnTo>
                  <a:pt x="12191" y="9538"/>
                </a:lnTo>
                <a:lnTo>
                  <a:pt x="12191" y="9806"/>
                </a:lnTo>
                <a:lnTo>
                  <a:pt x="12239" y="10074"/>
                </a:lnTo>
                <a:lnTo>
                  <a:pt x="11923" y="10098"/>
                </a:lnTo>
                <a:lnTo>
                  <a:pt x="11582" y="10147"/>
                </a:lnTo>
                <a:lnTo>
                  <a:pt x="10925" y="10268"/>
                </a:lnTo>
                <a:lnTo>
                  <a:pt x="10560" y="10366"/>
                </a:lnTo>
                <a:lnTo>
                  <a:pt x="10390" y="10439"/>
                </a:lnTo>
                <a:lnTo>
                  <a:pt x="10244" y="10512"/>
                </a:lnTo>
                <a:lnTo>
                  <a:pt x="10074" y="10585"/>
                </a:lnTo>
                <a:lnTo>
                  <a:pt x="9928" y="10706"/>
                </a:lnTo>
                <a:lnTo>
                  <a:pt x="9782" y="10828"/>
                </a:lnTo>
                <a:lnTo>
                  <a:pt x="9660" y="10950"/>
                </a:lnTo>
                <a:lnTo>
                  <a:pt x="9490" y="11217"/>
                </a:lnTo>
                <a:lnTo>
                  <a:pt x="9368" y="11485"/>
                </a:lnTo>
                <a:lnTo>
                  <a:pt x="9295" y="11801"/>
                </a:lnTo>
                <a:lnTo>
                  <a:pt x="9246" y="12093"/>
                </a:lnTo>
                <a:lnTo>
                  <a:pt x="9271" y="12239"/>
                </a:lnTo>
                <a:lnTo>
                  <a:pt x="9295" y="12410"/>
                </a:lnTo>
                <a:lnTo>
                  <a:pt x="9319" y="12531"/>
                </a:lnTo>
                <a:lnTo>
                  <a:pt x="9392" y="12677"/>
                </a:lnTo>
                <a:lnTo>
                  <a:pt x="9441" y="12823"/>
                </a:lnTo>
                <a:lnTo>
                  <a:pt x="9538" y="12945"/>
                </a:lnTo>
                <a:lnTo>
                  <a:pt x="9636" y="13067"/>
                </a:lnTo>
                <a:lnTo>
                  <a:pt x="9757" y="13164"/>
                </a:lnTo>
                <a:lnTo>
                  <a:pt x="10001" y="13334"/>
                </a:lnTo>
                <a:lnTo>
                  <a:pt x="10244" y="13432"/>
                </a:lnTo>
                <a:lnTo>
                  <a:pt x="10293" y="13505"/>
                </a:lnTo>
                <a:lnTo>
                  <a:pt x="10341" y="13529"/>
                </a:lnTo>
                <a:lnTo>
                  <a:pt x="10390" y="13529"/>
                </a:lnTo>
                <a:lnTo>
                  <a:pt x="10463" y="13505"/>
                </a:lnTo>
                <a:lnTo>
                  <a:pt x="10779" y="13578"/>
                </a:lnTo>
                <a:lnTo>
                  <a:pt x="11096" y="13626"/>
                </a:lnTo>
                <a:lnTo>
                  <a:pt x="11655" y="13626"/>
                </a:lnTo>
                <a:lnTo>
                  <a:pt x="12093" y="13578"/>
                </a:lnTo>
                <a:lnTo>
                  <a:pt x="12288" y="13529"/>
                </a:lnTo>
                <a:lnTo>
                  <a:pt x="12483" y="13480"/>
                </a:lnTo>
                <a:lnTo>
                  <a:pt x="12653" y="13432"/>
                </a:lnTo>
                <a:lnTo>
                  <a:pt x="12848" y="13359"/>
                </a:lnTo>
                <a:lnTo>
                  <a:pt x="13018" y="13261"/>
                </a:lnTo>
                <a:lnTo>
                  <a:pt x="13164" y="13164"/>
                </a:lnTo>
                <a:lnTo>
                  <a:pt x="13334" y="13042"/>
                </a:lnTo>
                <a:lnTo>
                  <a:pt x="13480" y="12921"/>
                </a:lnTo>
                <a:lnTo>
                  <a:pt x="13602" y="12775"/>
                </a:lnTo>
                <a:lnTo>
                  <a:pt x="13724" y="12629"/>
                </a:lnTo>
                <a:lnTo>
                  <a:pt x="13845" y="12483"/>
                </a:lnTo>
                <a:lnTo>
                  <a:pt x="13943" y="12312"/>
                </a:lnTo>
                <a:lnTo>
                  <a:pt x="14040" y="12142"/>
                </a:lnTo>
                <a:lnTo>
                  <a:pt x="14113" y="11947"/>
                </a:lnTo>
                <a:lnTo>
                  <a:pt x="14162" y="11753"/>
                </a:lnTo>
                <a:lnTo>
                  <a:pt x="14210" y="11558"/>
                </a:lnTo>
                <a:lnTo>
                  <a:pt x="14210" y="11485"/>
                </a:lnTo>
                <a:lnTo>
                  <a:pt x="14186" y="11412"/>
                </a:lnTo>
                <a:lnTo>
                  <a:pt x="14235" y="11120"/>
                </a:lnTo>
                <a:lnTo>
                  <a:pt x="14283" y="10852"/>
                </a:lnTo>
                <a:lnTo>
                  <a:pt x="14308" y="10268"/>
                </a:lnTo>
                <a:lnTo>
                  <a:pt x="14332" y="9684"/>
                </a:lnTo>
                <a:lnTo>
                  <a:pt x="14356" y="9125"/>
                </a:lnTo>
                <a:lnTo>
                  <a:pt x="14405" y="8298"/>
                </a:lnTo>
                <a:lnTo>
                  <a:pt x="14429" y="7470"/>
                </a:lnTo>
                <a:lnTo>
                  <a:pt x="14429" y="6643"/>
                </a:lnTo>
                <a:lnTo>
                  <a:pt x="14405" y="5791"/>
                </a:lnTo>
                <a:lnTo>
                  <a:pt x="14356" y="5013"/>
                </a:lnTo>
                <a:lnTo>
                  <a:pt x="14283" y="4234"/>
                </a:lnTo>
                <a:lnTo>
                  <a:pt x="14235" y="3455"/>
                </a:lnTo>
                <a:lnTo>
                  <a:pt x="14186" y="2677"/>
                </a:lnTo>
                <a:lnTo>
                  <a:pt x="14186" y="2093"/>
                </a:lnTo>
                <a:lnTo>
                  <a:pt x="14186" y="1509"/>
                </a:lnTo>
                <a:lnTo>
                  <a:pt x="14186" y="901"/>
                </a:lnTo>
                <a:lnTo>
                  <a:pt x="14162" y="609"/>
                </a:lnTo>
                <a:lnTo>
                  <a:pt x="14137" y="317"/>
                </a:lnTo>
                <a:lnTo>
                  <a:pt x="14162" y="244"/>
                </a:lnTo>
                <a:lnTo>
                  <a:pt x="14137" y="171"/>
                </a:lnTo>
                <a:lnTo>
                  <a:pt x="14113" y="122"/>
                </a:lnTo>
                <a:lnTo>
                  <a:pt x="14089" y="73"/>
                </a:lnTo>
                <a:lnTo>
                  <a:pt x="14040" y="25"/>
                </a:lnTo>
                <a:lnTo>
                  <a:pt x="1399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6" name="Shape 352"/>
          <p:cNvSpPr/>
          <p:nvPr/>
        </p:nvSpPr>
        <p:spPr>
          <a:xfrm>
            <a:off x="4145681" y="825992"/>
            <a:ext cx="346961" cy="461673"/>
          </a:xfrm>
          <a:custGeom>
            <a:avLst/>
            <a:gdLst/>
            <a:ahLst/>
            <a:cxnLst/>
            <a:rect l="0" t="0" r="0" b="0"/>
            <a:pathLst>
              <a:path w="12289" h="16352" extrusionOk="0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7" name="Shape 353"/>
          <p:cNvSpPr/>
          <p:nvPr/>
        </p:nvSpPr>
        <p:spPr>
          <a:xfrm>
            <a:off x="4807908" y="820486"/>
            <a:ext cx="535899" cy="473362"/>
          </a:xfrm>
          <a:custGeom>
            <a:avLst/>
            <a:gdLst/>
            <a:ahLst/>
            <a:cxnLst/>
            <a:rect l="0" t="0" r="0" b="0"/>
            <a:pathLst>
              <a:path w="18981" h="16766" extrusionOk="0">
                <a:moveTo>
                  <a:pt x="5451" y="5475"/>
                </a:moveTo>
                <a:lnTo>
                  <a:pt x="5257" y="5548"/>
                </a:lnTo>
                <a:lnTo>
                  <a:pt x="5159" y="5597"/>
                </a:lnTo>
                <a:lnTo>
                  <a:pt x="5062" y="5670"/>
                </a:lnTo>
                <a:lnTo>
                  <a:pt x="5013" y="5743"/>
                </a:lnTo>
                <a:lnTo>
                  <a:pt x="4965" y="5816"/>
                </a:lnTo>
                <a:lnTo>
                  <a:pt x="4940" y="5889"/>
                </a:lnTo>
                <a:lnTo>
                  <a:pt x="4965" y="5962"/>
                </a:lnTo>
                <a:lnTo>
                  <a:pt x="5013" y="6011"/>
                </a:lnTo>
                <a:lnTo>
                  <a:pt x="5086" y="6059"/>
                </a:lnTo>
                <a:lnTo>
                  <a:pt x="5208" y="6059"/>
                </a:lnTo>
                <a:lnTo>
                  <a:pt x="5354" y="6035"/>
                </a:lnTo>
                <a:lnTo>
                  <a:pt x="5476" y="6011"/>
                </a:lnTo>
                <a:lnTo>
                  <a:pt x="5695" y="6011"/>
                </a:lnTo>
                <a:lnTo>
                  <a:pt x="5792" y="5986"/>
                </a:lnTo>
                <a:lnTo>
                  <a:pt x="5865" y="5913"/>
                </a:lnTo>
                <a:lnTo>
                  <a:pt x="5914" y="5816"/>
                </a:lnTo>
                <a:lnTo>
                  <a:pt x="5938" y="5743"/>
                </a:lnTo>
                <a:lnTo>
                  <a:pt x="5938" y="5694"/>
                </a:lnTo>
                <a:lnTo>
                  <a:pt x="5889" y="5573"/>
                </a:lnTo>
                <a:lnTo>
                  <a:pt x="5792" y="5500"/>
                </a:lnTo>
                <a:lnTo>
                  <a:pt x="5670" y="5475"/>
                </a:lnTo>
                <a:close/>
                <a:moveTo>
                  <a:pt x="4575" y="5986"/>
                </a:moveTo>
                <a:lnTo>
                  <a:pt x="4454" y="6011"/>
                </a:lnTo>
                <a:lnTo>
                  <a:pt x="4356" y="6035"/>
                </a:lnTo>
                <a:lnTo>
                  <a:pt x="4259" y="6084"/>
                </a:lnTo>
                <a:lnTo>
                  <a:pt x="4113" y="6205"/>
                </a:lnTo>
                <a:lnTo>
                  <a:pt x="4040" y="6254"/>
                </a:lnTo>
                <a:lnTo>
                  <a:pt x="3991" y="6351"/>
                </a:lnTo>
                <a:lnTo>
                  <a:pt x="3967" y="6424"/>
                </a:lnTo>
                <a:lnTo>
                  <a:pt x="3991" y="6522"/>
                </a:lnTo>
                <a:lnTo>
                  <a:pt x="4064" y="6570"/>
                </a:lnTo>
                <a:lnTo>
                  <a:pt x="4162" y="6619"/>
                </a:lnTo>
                <a:lnTo>
                  <a:pt x="4283" y="6595"/>
                </a:lnTo>
                <a:lnTo>
                  <a:pt x="4429" y="6546"/>
                </a:lnTo>
                <a:lnTo>
                  <a:pt x="4527" y="6522"/>
                </a:lnTo>
                <a:lnTo>
                  <a:pt x="4551" y="6497"/>
                </a:lnTo>
                <a:lnTo>
                  <a:pt x="4648" y="6473"/>
                </a:lnTo>
                <a:lnTo>
                  <a:pt x="4721" y="6424"/>
                </a:lnTo>
                <a:lnTo>
                  <a:pt x="4794" y="6327"/>
                </a:lnTo>
                <a:lnTo>
                  <a:pt x="4794" y="6205"/>
                </a:lnTo>
                <a:lnTo>
                  <a:pt x="4770" y="6108"/>
                </a:lnTo>
                <a:lnTo>
                  <a:pt x="4673" y="6035"/>
                </a:lnTo>
                <a:lnTo>
                  <a:pt x="4575" y="5986"/>
                </a:lnTo>
                <a:close/>
                <a:moveTo>
                  <a:pt x="7593" y="5962"/>
                </a:moveTo>
                <a:lnTo>
                  <a:pt x="7495" y="6011"/>
                </a:lnTo>
                <a:lnTo>
                  <a:pt x="7447" y="6059"/>
                </a:lnTo>
                <a:lnTo>
                  <a:pt x="7398" y="6132"/>
                </a:lnTo>
                <a:lnTo>
                  <a:pt x="7398" y="6181"/>
                </a:lnTo>
                <a:lnTo>
                  <a:pt x="7422" y="6254"/>
                </a:lnTo>
                <a:lnTo>
                  <a:pt x="7520" y="6351"/>
                </a:lnTo>
                <a:lnTo>
                  <a:pt x="7593" y="6424"/>
                </a:lnTo>
                <a:lnTo>
                  <a:pt x="7641" y="6449"/>
                </a:lnTo>
                <a:lnTo>
                  <a:pt x="7666" y="6473"/>
                </a:lnTo>
                <a:lnTo>
                  <a:pt x="7690" y="6497"/>
                </a:lnTo>
                <a:lnTo>
                  <a:pt x="7714" y="6546"/>
                </a:lnTo>
                <a:lnTo>
                  <a:pt x="7763" y="6619"/>
                </a:lnTo>
                <a:lnTo>
                  <a:pt x="7787" y="6668"/>
                </a:lnTo>
                <a:lnTo>
                  <a:pt x="7812" y="6692"/>
                </a:lnTo>
                <a:lnTo>
                  <a:pt x="7909" y="6741"/>
                </a:lnTo>
                <a:lnTo>
                  <a:pt x="8031" y="6741"/>
                </a:lnTo>
                <a:lnTo>
                  <a:pt x="8128" y="6716"/>
                </a:lnTo>
                <a:lnTo>
                  <a:pt x="8201" y="6643"/>
                </a:lnTo>
                <a:lnTo>
                  <a:pt x="8250" y="6546"/>
                </a:lnTo>
                <a:lnTo>
                  <a:pt x="8250" y="6449"/>
                </a:lnTo>
                <a:lnTo>
                  <a:pt x="8225" y="6351"/>
                </a:lnTo>
                <a:lnTo>
                  <a:pt x="8177" y="6254"/>
                </a:lnTo>
                <a:lnTo>
                  <a:pt x="8104" y="6181"/>
                </a:lnTo>
                <a:lnTo>
                  <a:pt x="8006" y="6108"/>
                </a:lnTo>
                <a:lnTo>
                  <a:pt x="7909" y="6035"/>
                </a:lnTo>
                <a:lnTo>
                  <a:pt x="7812" y="5986"/>
                </a:lnTo>
                <a:lnTo>
                  <a:pt x="7690" y="5962"/>
                </a:lnTo>
                <a:close/>
                <a:moveTo>
                  <a:pt x="3578" y="6741"/>
                </a:moveTo>
                <a:lnTo>
                  <a:pt x="3456" y="6765"/>
                </a:lnTo>
                <a:lnTo>
                  <a:pt x="3359" y="6814"/>
                </a:lnTo>
                <a:lnTo>
                  <a:pt x="3286" y="6887"/>
                </a:lnTo>
                <a:lnTo>
                  <a:pt x="3189" y="6960"/>
                </a:lnTo>
                <a:lnTo>
                  <a:pt x="3140" y="7081"/>
                </a:lnTo>
                <a:lnTo>
                  <a:pt x="3091" y="7179"/>
                </a:lnTo>
                <a:lnTo>
                  <a:pt x="3067" y="7300"/>
                </a:lnTo>
                <a:lnTo>
                  <a:pt x="3067" y="7398"/>
                </a:lnTo>
                <a:lnTo>
                  <a:pt x="3091" y="7446"/>
                </a:lnTo>
                <a:lnTo>
                  <a:pt x="3116" y="7471"/>
                </a:lnTo>
                <a:lnTo>
                  <a:pt x="3189" y="7519"/>
                </a:lnTo>
                <a:lnTo>
                  <a:pt x="3286" y="7544"/>
                </a:lnTo>
                <a:lnTo>
                  <a:pt x="3359" y="7519"/>
                </a:lnTo>
                <a:lnTo>
                  <a:pt x="3481" y="7446"/>
                </a:lnTo>
                <a:lnTo>
                  <a:pt x="3554" y="7325"/>
                </a:lnTo>
                <a:lnTo>
                  <a:pt x="3627" y="7276"/>
                </a:lnTo>
                <a:lnTo>
                  <a:pt x="3651" y="7252"/>
                </a:lnTo>
                <a:lnTo>
                  <a:pt x="3700" y="7227"/>
                </a:lnTo>
                <a:lnTo>
                  <a:pt x="3773" y="7179"/>
                </a:lnTo>
                <a:lnTo>
                  <a:pt x="3821" y="7106"/>
                </a:lnTo>
                <a:lnTo>
                  <a:pt x="3821" y="7033"/>
                </a:lnTo>
                <a:lnTo>
                  <a:pt x="3821" y="6935"/>
                </a:lnTo>
                <a:lnTo>
                  <a:pt x="3797" y="6862"/>
                </a:lnTo>
                <a:lnTo>
                  <a:pt x="3724" y="6789"/>
                </a:lnTo>
                <a:lnTo>
                  <a:pt x="3651" y="6765"/>
                </a:lnTo>
                <a:lnTo>
                  <a:pt x="3578" y="6741"/>
                </a:lnTo>
                <a:close/>
                <a:moveTo>
                  <a:pt x="16863" y="4526"/>
                </a:moveTo>
                <a:lnTo>
                  <a:pt x="16766" y="4575"/>
                </a:lnTo>
                <a:lnTo>
                  <a:pt x="16693" y="4624"/>
                </a:lnTo>
                <a:lnTo>
                  <a:pt x="16620" y="4697"/>
                </a:lnTo>
                <a:lnTo>
                  <a:pt x="16498" y="4843"/>
                </a:lnTo>
                <a:lnTo>
                  <a:pt x="16401" y="5037"/>
                </a:lnTo>
                <a:lnTo>
                  <a:pt x="16158" y="5500"/>
                </a:lnTo>
                <a:lnTo>
                  <a:pt x="15914" y="5962"/>
                </a:lnTo>
                <a:lnTo>
                  <a:pt x="15647" y="5816"/>
                </a:lnTo>
                <a:lnTo>
                  <a:pt x="15501" y="5719"/>
                </a:lnTo>
                <a:lnTo>
                  <a:pt x="15355" y="5670"/>
                </a:lnTo>
                <a:lnTo>
                  <a:pt x="15233" y="5646"/>
                </a:lnTo>
                <a:lnTo>
                  <a:pt x="15087" y="5597"/>
                </a:lnTo>
                <a:lnTo>
                  <a:pt x="15038" y="5573"/>
                </a:lnTo>
                <a:lnTo>
                  <a:pt x="15014" y="5573"/>
                </a:lnTo>
                <a:lnTo>
                  <a:pt x="14917" y="5621"/>
                </a:lnTo>
                <a:lnTo>
                  <a:pt x="14892" y="5646"/>
                </a:lnTo>
                <a:lnTo>
                  <a:pt x="14844" y="5694"/>
                </a:lnTo>
                <a:lnTo>
                  <a:pt x="14844" y="5767"/>
                </a:lnTo>
                <a:lnTo>
                  <a:pt x="14868" y="5840"/>
                </a:lnTo>
                <a:lnTo>
                  <a:pt x="14892" y="5913"/>
                </a:lnTo>
                <a:lnTo>
                  <a:pt x="15087" y="6059"/>
                </a:lnTo>
                <a:lnTo>
                  <a:pt x="15282" y="6181"/>
                </a:lnTo>
                <a:lnTo>
                  <a:pt x="15671" y="6424"/>
                </a:lnTo>
                <a:lnTo>
                  <a:pt x="15355" y="6984"/>
                </a:lnTo>
                <a:lnTo>
                  <a:pt x="15160" y="7252"/>
                </a:lnTo>
                <a:lnTo>
                  <a:pt x="14965" y="7519"/>
                </a:lnTo>
                <a:lnTo>
                  <a:pt x="14941" y="7592"/>
                </a:lnTo>
                <a:lnTo>
                  <a:pt x="14941" y="7641"/>
                </a:lnTo>
                <a:lnTo>
                  <a:pt x="14941" y="7714"/>
                </a:lnTo>
                <a:lnTo>
                  <a:pt x="14965" y="7763"/>
                </a:lnTo>
                <a:lnTo>
                  <a:pt x="15014" y="7836"/>
                </a:lnTo>
                <a:lnTo>
                  <a:pt x="15063" y="7860"/>
                </a:lnTo>
                <a:lnTo>
                  <a:pt x="15111" y="7884"/>
                </a:lnTo>
                <a:lnTo>
                  <a:pt x="15184" y="7909"/>
                </a:lnTo>
                <a:lnTo>
                  <a:pt x="15257" y="7884"/>
                </a:lnTo>
                <a:lnTo>
                  <a:pt x="15355" y="7860"/>
                </a:lnTo>
                <a:lnTo>
                  <a:pt x="15501" y="7763"/>
                </a:lnTo>
                <a:lnTo>
                  <a:pt x="15622" y="7641"/>
                </a:lnTo>
                <a:lnTo>
                  <a:pt x="15744" y="7471"/>
                </a:lnTo>
                <a:lnTo>
                  <a:pt x="15866" y="7276"/>
                </a:lnTo>
                <a:lnTo>
                  <a:pt x="15963" y="7081"/>
                </a:lnTo>
                <a:lnTo>
                  <a:pt x="16133" y="6716"/>
                </a:lnTo>
                <a:lnTo>
                  <a:pt x="16328" y="6862"/>
                </a:lnTo>
                <a:lnTo>
                  <a:pt x="16523" y="7008"/>
                </a:lnTo>
                <a:lnTo>
                  <a:pt x="16742" y="7106"/>
                </a:lnTo>
                <a:lnTo>
                  <a:pt x="16839" y="7130"/>
                </a:lnTo>
                <a:lnTo>
                  <a:pt x="16961" y="7154"/>
                </a:lnTo>
                <a:lnTo>
                  <a:pt x="17034" y="7130"/>
                </a:lnTo>
                <a:lnTo>
                  <a:pt x="17082" y="7106"/>
                </a:lnTo>
                <a:lnTo>
                  <a:pt x="17131" y="7057"/>
                </a:lnTo>
                <a:lnTo>
                  <a:pt x="17155" y="7008"/>
                </a:lnTo>
                <a:lnTo>
                  <a:pt x="17180" y="6960"/>
                </a:lnTo>
                <a:lnTo>
                  <a:pt x="17180" y="6887"/>
                </a:lnTo>
                <a:lnTo>
                  <a:pt x="17155" y="6814"/>
                </a:lnTo>
                <a:lnTo>
                  <a:pt x="17131" y="6765"/>
                </a:lnTo>
                <a:lnTo>
                  <a:pt x="16961" y="6619"/>
                </a:lnTo>
                <a:lnTo>
                  <a:pt x="16766" y="6497"/>
                </a:lnTo>
                <a:lnTo>
                  <a:pt x="16377" y="6254"/>
                </a:lnTo>
                <a:lnTo>
                  <a:pt x="16644" y="5670"/>
                </a:lnTo>
                <a:lnTo>
                  <a:pt x="16766" y="5427"/>
                </a:lnTo>
                <a:lnTo>
                  <a:pt x="16912" y="5183"/>
                </a:lnTo>
                <a:lnTo>
                  <a:pt x="17034" y="4916"/>
                </a:lnTo>
                <a:lnTo>
                  <a:pt x="17082" y="4770"/>
                </a:lnTo>
                <a:lnTo>
                  <a:pt x="17082" y="4648"/>
                </a:lnTo>
                <a:lnTo>
                  <a:pt x="17082" y="4599"/>
                </a:lnTo>
                <a:lnTo>
                  <a:pt x="17058" y="4551"/>
                </a:lnTo>
                <a:lnTo>
                  <a:pt x="17009" y="4526"/>
                </a:lnTo>
                <a:close/>
                <a:moveTo>
                  <a:pt x="8420" y="6838"/>
                </a:moveTo>
                <a:lnTo>
                  <a:pt x="8371" y="6862"/>
                </a:lnTo>
                <a:lnTo>
                  <a:pt x="8298" y="6911"/>
                </a:lnTo>
                <a:lnTo>
                  <a:pt x="8274" y="6984"/>
                </a:lnTo>
                <a:lnTo>
                  <a:pt x="8250" y="7081"/>
                </a:lnTo>
                <a:lnTo>
                  <a:pt x="8274" y="7179"/>
                </a:lnTo>
                <a:lnTo>
                  <a:pt x="8298" y="7276"/>
                </a:lnTo>
                <a:lnTo>
                  <a:pt x="8347" y="7373"/>
                </a:lnTo>
                <a:lnTo>
                  <a:pt x="8420" y="7519"/>
                </a:lnTo>
                <a:lnTo>
                  <a:pt x="8444" y="7665"/>
                </a:lnTo>
                <a:lnTo>
                  <a:pt x="8444" y="7763"/>
                </a:lnTo>
                <a:lnTo>
                  <a:pt x="8493" y="7836"/>
                </a:lnTo>
                <a:lnTo>
                  <a:pt x="8566" y="7909"/>
                </a:lnTo>
                <a:lnTo>
                  <a:pt x="8663" y="7933"/>
                </a:lnTo>
                <a:lnTo>
                  <a:pt x="8761" y="7957"/>
                </a:lnTo>
                <a:lnTo>
                  <a:pt x="8882" y="7909"/>
                </a:lnTo>
                <a:lnTo>
                  <a:pt x="8980" y="7836"/>
                </a:lnTo>
                <a:lnTo>
                  <a:pt x="9004" y="7787"/>
                </a:lnTo>
                <a:lnTo>
                  <a:pt x="9028" y="7738"/>
                </a:lnTo>
                <a:lnTo>
                  <a:pt x="9028" y="7592"/>
                </a:lnTo>
                <a:lnTo>
                  <a:pt x="9004" y="7446"/>
                </a:lnTo>
                <a:lnTo>
                  <a:pt x="8955" y="7325"/>
                </a:lnTo>
                <a:lnTo>
                  <a:pt x="8882" y="7179"/>
                </a:lnTo>
                <a:lnTo>
                  <a:pt x="8809" y="7057"/>
                </a:lnTo>
                <a:lnTo>
                  <a:pt x="8712" y="6960"/>
                </a:lnTo>
                <a:lnTo>
                  <a:pt x="8663" y="6911"/>
                </a:lnTo>
                <a:lnTo>
                  <a:pt x="8615" y="6862"/>
                </a:lnTo>
                <a:lnTo>
                  <a:pt x="8542" y="6838"/>
                </a:lnTo>
                <a:close/>
                <a:moveTo>
                  <a:pt x="16255" y="7495"/>
                </a:moveTo>
                <a:lnTo>
                  <a:pt x="16206" y="7544"/>
                </a:lnTo>
                <a:lnTo>
                  <a:pt x="16158" y="7592"/>
                </a:lnTo>
                <a:lnTo>
                  <a:pt x="16158" y="7714"/>
                </a:lnTo>
                <a:lnTo>
                  <a:pt x="16158" y="7836"/>
                </a:lnTo>
                <a:lnTo>
                  <a:pt x="16206" y="7982"/>
                </a:lnTo>
                <a:lnTo>
                  <a:pt x="16231" y="8030"/>
                </a:lnTo>
                <a:lnTo>
                  <a:pt x="16279" y="8079"/>
                </a:lnTo>
                <a:lnTo>
                  <a:pt x="16304" y="8103"/>
                </a:lnTo>
                <a:lnTo>
                  <a:pt x="16377" y="8128"/>
                </a:lnTo>
                <a:lnTo>
                  <a:pt x="16474" y="8128"/>
                </a:lnTo>
                <a:lnTo>
                  <a:pt x="16523" y="8103"/>
                </a:lnTo>
                <a:lnTo>
                  <a:pt x="16547" y="8055"/>
                </a:lnTo>
                <a:lnTo>
                  <a:pt x="16571" y="8006"/>
                </a:lnTo>
                <a:lnTo>
                  <a:pt x="16571" y="7957"/>
                </a:lnTo>
                <a:lnTo>
                  <a:pt x="16547" y="7836"/>
                </a:lnTo>
                <a:lnTo>
                  <a:pt x="16523" y="7738"/>
                </a:lnTo>
                <a:lnTo>
                  <a:pt x="16474" y="7641"/>
                </a:lnTo>
                <a:lnTo>
                  <a:pt x="16401" y="7544"/>
                </a:lnTo>
                <a:lnTo>
                  <a:pt x="16328" y="7495"/>
                </a:lnTo>
                <a:close/>
                <a:moveTo>
                  <a:pt x="2897" y="7836"/>
                </a:moveTo>
                <a:lnTo>
                  <a:pt x="2799" y="7860"/>
                </a:lnTo>
                <a:lnTo>
                  <a:pt x="2702" y="7909"/>
                </a:lnTo>
                <a:lnTo>
                  <a:pt x="2629" y="7982"/>
                </a:lnTo>
                <a:lnTo>
                  <a:pt x="2556" y="8079"/>
                </a:lnTo>
                <a:lnTo>
                  <a:pt x="2507" y="8201"/>
                </a:lnTo>
                <a:lnTo>
                  <a:pt x="2507" y="8347"/>
                </a:lnTo>
                <a:lnTo>
                  <a:pt x="2507" y="8468"/>
                </a:lnTo>
                <a:lnTo>
                  <a:pt x="2556" y="8517"/>
                </a:lnTo>
                <a:lnTo>
                  <a:pt x="2580" y="8566"/>
                </a:lnTo>
                <a:lnTo>
                  <a:pt x="2678" y="8614"/>
                </a:lnTo>
                <a:lnTo>
                  <a:pt x="2799" y="8614"/>
                </a:lnTo>
                <a:lnTo>
                  <a:pt x="2848" y="8590"/>
                </a:lnTo>
                <a:lnTo>
                  <a:pt x="2897" y="8566"/>
                </a:lnTo>
                <a:lnTo>
                  <a:pt x="2970" y="8493"/>
                </a:lnTo>
                <a:lnTo>
                  <a:pt x="3018" y="8420"/>
                </a:lnTo>
                <a:lnTo>
                  <a:pt x="3116" y="8274"/>
                </a:lnTo>
                <a:lnTo>
                  <a:pt x="3140" y="8152"/>
                </a:lnTo>
                <a:lnTo>
                  <a:pt x="3140" y="8055"/>
                </a:lnTo>
                <a:lnTo>
                  <a:pt x="3091" y="7957"/>
                </a:lnTo>
                <a:lnTo>
                  <a:pt x="3018" y="7884"/>
                </a:lnTo>
                <a:lnTo>
                  <a:pt x="2897" y="7836"/>
                </a:lnTo>
                <a:close/>
                <a:moveTo>
                  <a:pt x="8955" y="8152"/>
                </a:moveTo>
                <a:lnTo>
                  <a:pt x="8882" y="8201"/>
                </a:lnTo>
                <a:lnTo>
                  <a:pt x="8858" y="8274"/>
                </a:lnTo>
                <a:lnTo>
                  <a:pt x="8858" y="8371"/>
                </a:lnTo>
                <a:lnTo>
                  <a:pt x="8858" y="8468"/>
                </a:lnTo>
                <a:lnTo>
                  <a:pt x="8907" y="8639"/>
                </a:lnTo>
                <a:lnTo>
                  <a:pt x="8955" y="8760"/>
                </a:lnTo>
                <a:lnTo>
                  <a:pt x="8980" y="8858"/>
                </a:lnTo>
                <a:lnTo>
                  <a:pt x="9053" y="8955"/>
                </a:lnTo>
                <a:lnTo>
                  <a:pt x="9101" y="9004"/>
                </a:lnTo>
                <a:lnTo>
                  <a:pt x="9150" y="9028"/>
                </a:lnTo>
                <a:lnTo>
                  <a:pt x="9296" y="9028"/>
                </a:lnTo>
                <a:lnTo>
                  <a:pt x="9369" y="8979"/>
                </a:lnTo>
                <a:lnTo>
                  <a:pt x="9393" y="8931"/>
                </a:lnTo>
                <a:lnTo>
                  <a:pt x="9418" y="8858"/>
                </a:lnTo>
                <a:lnTo>
                  <a:pt x="9418" y="8785"/>
                </a:lnTo>
                <a:lnTo>
                  <a:pt x="9393" y="8639"/>
                </a:lnTo>
                <a:lnTo>
                  <a:pt x="9369" y="8614"/>
                </a:lnTo>
                <a:lnTo>
                  <a:pt x="9345" y="8517"/>
                </a:lnTo>
                <a:lnTo>
                  <a:pt x="9247" y="8322"/>
                </a:lnTo>
                <a:lnTo>
                  <a:pt x="9199" y="8225"/>
                </a:lnTo>
                <a:lnTo>
                  <a:pt x="9101" y="8176"/>
                </a:lnTo>
                <a:lnTo>
                  <a:pt x="9028" y="8152"/>
                </a:lnTo>
                <a:close/>
                <a:moveTo>
                  <a:pt x="16352" y="8541"/>
                </a:moveTo>
                <a:lnTo>
                  <a:pt x="16279" y="8566"/>
                </a:lnTo>
                <a:lnTo>
                  <a:pt x="16231" y="8614"/>
                </a:lnTo>
                <a:lnTo>
                  <a:pt x="16206" y="8663"/>
                </a:lnTo>
                <a:lnTo>
                  <a:pt x="16182" y="8736"/>
                </a:lnTo>
                <a:lnTo>
                  <a:pt x="16182" y="8858"/>
                </a:lnTo>
                <a:lnTo>
                  <a:pt x="16206" y="8979"/>
                </a:lnTo>
                <a:lnTo>
                  <a:pt x="16231" y="9174"/>
                </a:lnTo>
                <a:lnTo>
                  <a:pt x="16255" y="9296"/>
                </a:lnTo>
                <a:lnTo>
                  <a:pt x="16304" y="9369"/>
                </a:lnTo>
                <a:lnTo>
                  <a:pt x="16401" y="9417"/>
                </a:lnTo>
                <a:lnTo>
                  <a:pt x="16498" y="9417"/>
                </a:lnTo>
                <a:lnTo>
                  <a:pt x="16596" y="9393"/>
                </a:lnTo>
                <a:lnTo>
                  <a:pt x="16669" y="9320"/>
                </a:lnTo>
                <a:lnTo>
                  <a:pt x="16693" y="9223"/>
                </a:lnTo>
                <a:lnTo>
                  <a:pt x="16693" y="9101"/>
                </a:lnTo>
                <a:lnTo>
                  <a:pt x="16644" y="8882"/>
                </a:lnTo>
                <a:lnTo>
                  <a:pt x="16596" y="8760"/>
                </a:lnTo>
                <a:lnTo>
                  <a:pt x="16547" y="8639"/>
                </a:lnTo>
                <a:lnTo>
                  <a:pt x="16523" y="8590"/>
                </a:lnTo>
                <a:lnTo>
                  <a:pt x="16474" y="8541"/>
                </a:lnTo>
                <a:close/>
                <a:moveTo>
                  <a:pt x="2434" y="9077"/>
                </a:moveTo>
                <a:lnTo>
                  <a:pt x="2337" y="9101"/>
                </a:lnTo>
                <a:lnTo>
                  <a:pt x="2264" y="9125"/>
                </a:lnTo>
                <a:lnTo>
                  <a:pt x="2191" y="9198"/>
                </a:lnTo>
                <a:lnTo>
                  <a:pt x="2142" y="9271"/>
                </a:lnTo>
                <a:lnTo>
                  <a:pt x="2118" y="9369"/>
                </a:lnTo>
                <a:lnTo>
                  <a:pt x="2094" y="9515"/>
                </a:lnTo>
                <a:lnTo>
                  <a:pt x="2094" y="9612"/>
                </a:lnTo>
                <a:lnTo>
                  <a:pt x="2094" y="9685"/>
                </a:lnTo>
                <a:lnTo>
                  <a:pt x="2118" y="9782"/>
                </a:lnTo>
                <a:lnTo>
                  <a:pt x="2191" y="9831"/>
                </a:lnTo>
                <a:lnTo>
                  <a:pt x="2240" y="9879"/>
                </a:lnTo>
                <a:lnTo>
                  <a:pt x="2337" y="9904"/>
                </a:lnTo>
                <a:lnTo>
                  <a:pt x="2410" y="9879"/>
                </a:lnTo>
                <a:lnTo>
                  <a:pt x="2483" y="9831"/>
                </a:lnTo>
                <a:lnTo>
                  <a:pt x="2556" y="9733"/>
                </a:lnTo>
                <a:lnTo>
                  <a:pt x="2580" y="9612"/>
                </a:lnTo>
                <a:lnTo>
                  <a:pt x="2653" y="9417"/>
                </a:lnTo>
                <a:lnTo>
                  <a:pt x="2653" y="9320"/>
                </a:lnTo>
                <a:lnTo>
                  <a:pt x="2653" y="9247"/>
                </a:lnTo>
                <a:lnTo>
                  <a:pt x="2605" y="9174"/>
                </a:lnTo>
                <a:lnTo>
                  <a:pt x="2532" y="9125"/>
                </a:lnTo>
                <a:lnTo>
                  <a:pt x="2434" y="9077"/>
                </a:lnTo>
                <a:close/>
                <a:moveTo>
                  <a:pt x="9272" y="9296"/>
                </a:moveTo>
                <a:lnTo>
                  <a:pt x="9199" y="9344"/>
                </a:lnTo>
                <a:lnTo>
                  <a:pt x="9101" y="9417"/>
                </a:lnTo>
                <a:lnTo>
                  <a:pt x="9077" y="9539"/>
                </a:lnTo>
                <a:lnTo>
                  <a:pt x="9053" y="9661"/>
                </a:lnTo>
                <a:lnTo>
                  <a:pt x="9077" y="9782"/>
                </a:lnTo>
                <a:lnTo>
                  <a:pt x="9126" y="9904"/>
                </a:lnTo>
                <a:lnTo>
                  <a:pt x="9174" y="10001"/>
                </a:lnTo>
                <a:lnTo>
                  <a:pt x="9247" y="10123"/>
                </a:lnTo>
                <a:lnTo>
                  <a:pt x="9320" y="10196"/>
                </a:lnTo>
                <a:lnTo>
                  <a:pt x="9393" y="10220"/>
                </a:lnTo>
                <a:lnTo>
                  <a:pt x="9442" y="10220"/>
                </a:lnTo>
                <a:lnTo>
                  <a:pt x="9564" y="10196"/>
                </a:lnTo>
                <a:lnTo>
                  <a:pt x="9612" y="10147"/>
                </a:lnTo>
                <a:lnTo>
                  <a:pt x="9661" y="10123"/>
                </a:lnTo>
                <a:lnTo>
                  <a:pt x="9685" y="10050"/>
                </a:lnTo>
                <a:lnTo>
                  <a:pt x="9685" y="10001"/>
                </a:lnTo>
                <a:lnTo>
                  <a:pt x="9685" y="9904"/>
                </a:lnTo>
                <a:lnTo>
                  <a:pt x="9637" y="9806"/>
                </a:lnTo>
                <a:lnTo>
                  <a:pt x="9539" y="9636"/>
                </a:lnTo>
                <a:lnTo>
                  <a:pt x="9515" y="9515"/>
                </a:lnTo>
                <a:lnTo>
                  <a:pt x="9442" y="9393"/>
                </a:lnTo>
                <a:lnTo>
                  <a:pt x="9393" y="9344"/>
                </a:lnTo>
                <a:lnTo>
                  <a:pt x="9345" y="9320"/>
                </a:lnTo>
                <a:lnTo>
                  <a:pt x="9272" y="9296"/>
                </a:lnTo>
                <a:close/>
                <a:moveTo>
                  <a:pt x="16231" y="9855"/>
                </a:moveTo>
                <a:lnTo>
                  <a:pt x="16231" y="9879"/>
                </a:lnTo>
                <a:lnTo>
                  <a:pt x="16182" y="9904"/>
                </a:lnTo>
                <a:lnTo>
                  <a:pt x="16133" y="9952"/>
                </a:lnTo>
                <a:lnTo>
                  <a:pt x="16060" y="10098"/>
                </a:lnTo>
                <a:lnTo>
                  <a:pt x="16012" y="10293"/>
                </a:lnTo>
                <a:lnTo>
                  <a:pt x="16012" y="10390"/>
                </a:lnTo>
                <a:lnTo>
                  <a:pt x="16012" y="10463"/>
                </a:lnTo>
                <a:lnTo>
                  <a:pt x="16085" y="10561"/>
                </a:lnTo>
                <a:lnTo>
                  <a:pt x="16182" y="10634"/>
                </a:lnTo>
                <a:lnTo>
                  <a:pt x="16304" y="10634"/>
                </a:lnTo>
                <a:lnTo>
                  <a:pt x="16352" y="10609"/>
                </a:lnTo>
                <a:lnTo>
                  <a:pt x="16401" y="10561"/>
                </a:lnTo>
                <a:lnTo>
                  <a:pt x="16450" y="10488"/>
                </a:lnTo>
                <a:lnTo>
                  <a:pt x="16474" y="10415"/>
                </a:lnTo>
                <a:lnTo>
                  <a:pt x="16498" y="10244"/>
                </a:lnTo>
                <a:lnTo>
                  <a:pt x="16498" y="10147"/>
                </a:lnTo>
                <a:lnTo>
                  <a:pt x="16498" y="10050"/>
                </a:lnTo>
                <a:lnTo>
                  <a:pt x="16474" y="9952"/>
                </a:lnTo>
                <a:lnTo>
                  <a:pt x="16425" y="9879"/>
                </a:lnTo>
                <a:lnTo>
                  <a:pt x="16328" y="9855"/>
                </a:lnTo>
                <a:close/>
                <a:moveTo>
                  <a:pt x="2167" y="10244"/>
                </a:moveTo>
                <a:lnTo>
                  <a:pt x="2045" y="10269"/>
                </a:lnTo>
                <a:lnTo>
                  <a:pt x="1972" y="10317"/>
                </a:lnTo>
                <a:lnTo>
                  <a:pt x="1875" y="10463"/>
                </a:lnTo>
                <a:lnTo>
                  <a:pt x="1826" y="10634"/>
                </a:lnTo>
                <a:lnTo>
                  <a:pt x="1802" y="10804"/>
                </a:lnTo>
                <a:lnTo>
                  <a:pt x="1850" y="10926"/>
                </a:lnTo>
                <a:lnTo>
                  <a:pt x="1923" y="11023"/>
                </a:lnTo>
                <a:lnTo>
                  <a:pt x="1948" y="11072"/>
                </a:lnTo>
                <a:lnTo>
                  <a:pt x="2021" y="11096"/>
                </a:lnTo>
                <a:lnTo>
                  <a:pt x="2118" y="11096"/>
                </a:lnTo>
                <a:lnTo>
                  <a:pt x="2191" y="11072"/>
                </a:lnTo>
                <a:lnTo>
                  <a:pt x="2215" y="11023"/>
                </a:lnTo>
                <a:lnTo>
                  <a:pt x="2288" y="10950"/>
                </a:lnTo>
                <a:lnTo>
                  <a:pt x="2313" y="10877"/>
                </a:lnTo>
                <a:lnTo>
                  <a:pt x="2337" y="10780"/>
                </a:lnTo>
                <a:lnTo>
                  <a:pt x="2337" y="10755"/>
                </a:lnTo>
                <a:lnTo>
                  <a:pt x="2337" y="10731"/>
                </a:lnTo>
                <a:lnTo>
                  <a:pt x="2386" y="10658"/>
                </a:lnTo>
                <a:lnTo>
                  <a:pt x="2410" y="10561"/>
                </a:lnTo>
                <a:lnTo>
                  <a:pt x="2434" y="10488"/>
                </a:lnTo>
                <a:lnTo>
                  <a:pt x="2410" y="10390"/>
                </a:lnTo>
                <a:lnTo>
                  <a:pt x="2337" y="10317"/>
                </a:lnTo>
                <a:lnTo>
                  <a:pt x="2264" y="10269"/>
                </a:lnTo>
                <a:lnTo>
                  <a:pt x="2167" y="10244"/>
                </a:lnTo>
                <a:close/>
                <a:moveTo>
                  <a:pt x="9661" y="10512"/>
                </a:moveTo>
                <a:lnTo>
                  <a:pt x="9612" y="10536"/>
                </a:lnTo>
                <a:lnTo>
                  <a:pt x="9539" y="10609"/>
                </a:lnTo>
                <a:lnTo>
                  <a:pt x="9491" y="10658"/>
                </a:lnTo>
                <a:lnTo>
                  <a:pt x="9491" y="10731"/>
                </a:lnTo>
                <a:lnTo>
                  <a:pt x="9491" y="10877"/>
                </a:lnTo>
                <a:lnTo>
                  <a:pt x="9539" y="11023"/>
                </a:lnTo>
                <a:lnTo>
                  <a:pt x="9588" y="11169"/>
                </a:lnTo>
                <a:lnTo>
                  <a:pt x="9637" y="11242"/>
                </a:lnTo>
                <a:lnTo>
                  <a:pt x="9710" y="11315"/>
                </a:lnTo>
                <a:lnTo>
                  <a:pt x="9783" y="11339"/>
                </a:lnTo>
                <a:lnTo>
                  <a:pt x="9880" y="11339"/>
                </a:lnTo>
                <a:lnTo>
                  <a:pt x="9977" y="11291"/>
                </a:lnTo>
                <a:lnTo>
                  <a:pt x="10026" y="11218"/>
                </a:lnTo>
                <a:lnTo>
                  <a:pt x="10075" y="11120"/>
                </a:lnTo>
                <a:lnTo>
                  <a:pt x="10050" y="11023"/>
                </a:lnTo>
                <a:lnTo>
                  <a:pt x="10002" y="10877"/>
                </a:lnTo>
                <a:lnTo>
                  <a:pt x="9929" y="10731"/>
                </a:lnTo>
                <a:lnTo>
                  <a:pt x="9831" y="10609"/>
                </a:lnTo>
                <a:lnTo>
                  <a:pt x="9783" y="10561"/>
                </a:lnTo>
                <a:lnTo>
                  <a:pt x="9710" y="10536"/>
                </a:lnTo>
                <a:lnTo>
                  <a:pt x="9661" y="10512"/>
                </a:lnTo>
                <a:close/>
                <a:moveTo>
                  <a:pt x="15987" y="10999"/>
                </a:moveTo>
                <a:lnTo>
                  <a:pt x="15890" y="11047"/>
                </a:lnTo>
                <a:lnTo>
                  <a:pt x="15817" y="11120"/>
                </a:lnTo>
                <a:lnTo>
                  <a:pt x="15720" y="11291"/>
                </a:lnTo>
                <a:lnTo>
                  <a:pt x="15598" y="11461"/>
                </a:lnTo>
                <a:lnTo>
                  <a:pt x="15525" y="11631"/>
                </a:lnTo>
                <a:lnTo>
                  <a:pt x="15525" y="11729"/>
                </a:lnTo>
                <a:lnTo>
                  <a:pt x="15549" y="11802"/>
                </a:lnTo>
                <a:lnTo>
                  <a:pt x="15598" y="11850"/>
                </a:lnTo>
                <a:lnTo>
                  <a:pt x="15647" y="11899"/>
                </a:lnTo>
                <a:lnTo>
                  <a:pt x="15720" y="11948"/>
                </a:lnTo>
                <a:lnTo>
                  <a:pt x="15793" y="11948"/>
                </a:lnTo>
                <a:lnTo>
                  <a:pt x="15866" y="11923"/>
                </a:lnTo>
                <a:lnTo>
                  <a:pt x="15939" y="11875"/>
                </a:lnTo>
                <a:lnTo>
                  <a:pt x="16036" y="11704"/>
                </a:lnTo>
                <a:lnTo>
                  <a:pt x="16109" y="11510"/>
                </a:lnTo>
                <a:lnTo>
                  <a:pt x="16182" y="11315"/>
                </a:lnTo>
                <a:lnTo>
                  <a:pt x="16206" y="11218"/>
                </a:lnTo>
                <a:lnTo>
                  <a:pt x="16206" y="11120"/>
                </a:lnTo>
                <a:lnTo>
                  <a:pt x="16182" y="11047"/>
                </a:lnTo>
                <a:lnTo>
                  <a:pt x="16133" y="11023"/>
                </a:lnTo>
                <a:lnTo>
                  <a:pt x="16060" y="10999"/>
                </a:lnTo>
                <a:close/>
                <a:moveTo>
                  <a:pt x="1996" y="11437"/>
                </a:moveTo>
                <a:lnTo>
                  <a:pt x="1948" y="11461"/>
                </a:lnTo>
                <a:lnTo>
                  <a:pt x="1875" y="11485"/>
                </a:lnTo>
                <a:lnTo>
                  <a:pt x="1826" y="11558"/>
                </a:lnTo>
                <a:lnTo>
                  <a:pt x="1802" y="11607"/>
                </a:lnTo>
                <a:lnTo>
                  <a:pt x="1777" y="11680"/>
                </a:lnTo>
                <a:lnTo>
                  <a:pt x="1777" y="11826"/>
                </a:lnTo>
                <a:lnTo>
                  <a:pt x="1777" y="11899"/>
                </a:lnTo>
                <a:lnTo>
                  <a:pt x="1802" y="12021"/>
                </a:lnTo>
                <a:lnTo>
                  <a:pt x="1850" y="12094"/>
                </a:lnTo>
                <a:lnTo>
                  <a:pt x="1899" y="12142"/>
                </a:lnTo>
                <a:lnTo>
                  <a:pt x="1972" y="12167"/>
                </a:lnTo>
                <a:lnTo>
                  <a:pt x="2069" y="12167"/>
                </a:lnTo>
                <a:lnTo>
                  <a:pt x="2118" y="12142"/>
                </a:lnTo>
                <a:lnTo>
                  <a:pt x="2191" y="12094"/>
                </a:lnTo>
                <a:lnTo>
                  <a:pt x="2215" y="12021"/>
                </a:lnTo>
                <a:lnTo>
                  <a:pt x="2264" y="11875"/>
                </a:lnTo>
                <a:lnTo>
                  <a:pt x="2288" y="11753"/>
                </a:lnTo>
                <a:lnTo>
                  <a:pt x="2288" y="11680"/>
                </a:lnTo>
                <a:lnTo>
                  <a:pt x="2288" y="11607"/>
                </a:lnTo>
                <a:lnTo>
                  <a:pt x="2264" y="11534"/>
                </a:lnTo>
                <a:lnTo>
                  <a:pt x="2215" y="11485"/>
                </a:lnTo>
                <a:lnTo>
                  <a:pt x="2142" y="11437"/>
                </a:lnTo>
                <a:close/>
                <a:moveTo>
                  <a:pt x="10221" y="11753"/>
                </a:moveTo>
                <a:lnTo>
                  <a:pt x="10123" y="11802"/>
                </a:lnTo>
                <a:lnTo>
                  <a:pt x="10075" y="11875"/>
                </a:lnTo>
                <a:lnTo>
                  <a:pt x="10075" y="11996"/>
                </a:lnTo>
                <a:lnTo>
                  <a:pt x="10123" y="12094"/>
                </a:lnTo>
                <a:lnTo>
                  <a:pt x="10172" y="12191"/>
                </a:lnTo>
                <a:lnTo>
                  <a:pt x="10342" y="12337"/>
                </a:lnTo>
                <a:lnTo>
                  <a:pt x="10440" y="12410"/>
                </a:lnTo>
                <a:lnTo>
                  <a:pt x="10561" y="12483"/>
                </a:lnTo>
                <a:lnTo>
                  <a:pt x="10683" y="12532"/>
                </a:lnTo>
                <a:lnTo>
                  <a:pt x="10829" y="12532"/>
                </a:lnTo>
                <a:lnTo>
                  <a:pt x="10926" y="12507"/>
                </a:lnTo>
                <a:lnTo>
                  <a:pt x="10999" y="12459"/>
                </a:lnTo>
                <a:lnTo>
                  <a:pt x="11048" y="12386"/>
                </a:lnTo>
                <a:lnTo>
                  <a:pt x="11072" y="12313"/>
                </a:lnTo>
                <a:lnTo>
                  <a:pt x="11072" y="12240"/>
                </a:lnTo>
                <a:lnTo>
                  <a:pt x="11048" y="12167"/>
                </a:lnTo>
                <a:lnTo>
                  <a:pt x="10975" y="12094"/>
                </a:lnTo>
                <a:lnTo>
                  <a:pt x="10902" y="12045"/>
                </a:lnTo>
                <a:lnTo>
                  <a:pt x="10756" y="12021"/>
                </a:lnTo>
                <a:lnTo>
                  <a:pt x="10634" y="11948"/>
                </a:lnTo>
                <a:lnTo>
                  <a:pt x="10488" y="11826"/>
                </a:lnTo>
                <a:lnTo>
                  <a:pt x="10415" y="11777"/>
                </a:lnTo>
                <a:lnTo>
                  <a:pt x="10318" y="11753"/>
                </a:lnTo>
                <a:close/>
                <a:moveTo>
                  <a:pt x="15306" y="11996"/>
                </a:moveTo>
                <a:lnTo>
                  <a:pt x="15257" y="12045"/>
                </a:lnTo>
                <a:lnTo>
                  <a:pt x="15136" y="12167"/>
                </a:lnTo>
                <a:lnTo>
                  <a:pt x="15014" y="12288"/>
                </a:lnTo>
                <a:lnTo>
                  <a:pt x="14868" y="12386"/>
                </a:lnTo>
                <a:lnTo>
                  <a:pt x="14795" y="12434"/>
                </a:lnTo>
                <a:lnTo>
                  <a:pt x="14722" y="12483"/>
                </a:lnTo>
                <a:lnTo>
                  <a:pt x="14698" y="12532"/>
                </a:lnTo>
                <a:lnTo>
                  <a:pt x="14698" y="12605"/>
                </a:lnTo>
                <a:lnTo>
                  <a:pt x="14722" y="12653"/>
                </a:lnTo>
                <a:lnTo>
                  <a:pt x="14746" y="12678"/>
                </a:lnTo>
                <a:lnTo>
                  <a:pt x="14868" y="12726"/>
                </a:lnTo>
                <a:lnTo>
                  <a:pt x="14990" y="12726"/>
                </a:lnTo>
                <a:lnTo>
                  <a:pt x="15111" y="12702"/>
                </a:lnTo>
                <a:lnTo>
                  <a:pt x="15209" y="12629"/>
                </a:lnTo>
                <a:lnTo>
                  <a:pt x="15330" y="12556"/>
                </a:lnTo>
                <a:lnTo>
                  <a:pt x="15428" y="12483"/>
                </a:lnTo>
                <a:lnTo>
                  <a:pt x="15501" y="12386"/>
                </a:lnTo>
                <a:lnTo>
                  <a:pt x="15574" y="12288"/>
                </a:lnTo>
                <a:lnTo>
                  <a:pt x="15598" y="12215"/>
                </a:lnTo>
                <a:lnTo>
                  <a:pt x="15598" y="12142"/>
                </a:lnTo>
                <a:lnTo>
                  <a:pt x="15574" y="12094"/>
                </a:lnTo>
                <a:lnTo>
                  <a:pt x="15525" y="12045"/>
                </a:lnTo>
                <a:lnTo>
                  <a:pt x="15452" y="11996"/>
                </a:lnTo>
                <a:close/>
                <a:moveTo>
                  <a:pt x="14114" y="12605"/>
                </a:moveTo>
                <a:lnTo>
                  <a:pt x="14041" y="12629"/>
                </a:lnTo>
                <a:lnTo>
                  <a:pt x="13968" y="12678"/>
                </a:lnTo>
                <a:lnTo>
                  <a:pt x="13895" y="12726"/>
                </a:lnTo>
                <a:lnTo>
                  <a:pt x="13797" y="12751"/>
                </a:lnTo>
                <a:lnTo>
                  <a:pt x="13700" y="12751"/>
                </a:lnTo>
                <a:lnTo>
                  <a:pt x="13578" y="12775"/>
                </a:lnTo>
                <a:lnTo>
                  <a:pt x="13481" y="12848"/>
                </a:lnTo>
                <a:lnTo>
                  <a:pt x="13432" y="12872"/>
                </a:lnTo>
                <a:lnTo>
                  <a:pt x="13408" y="12921"/>
                </a:lnTo>
                <a:lnTo>
                  <a:pt x="13408" y="12970"/>
                </a:lnTo>
                <a:lnTo>
                  <a:pt x="13432" y="13018"/>
                </a:lnTo>
                <a:lnTo>
                  <a:pt x="13457" y="13091"/>
                </a:lnTo>
                <a:lnTo>
                  <a:pt x="13505" y="13116"/>
                </a:lnTo>
                <a:lnTo>
                  <a:pt x="13603" y="13164"/>
                </a:lnTo>
                <a:lnTo>
                  <a:pt x="13724" y="13189"/>
                </a:lnTo>
                <a:lnTo>
                  <a:pt x="13870" y="13189"/>
                </a:lnTo>
                <a:lnTo>
                  <a:pt x="14016" y="13164"/>
                </a:lnTo>
                <a:lnTo>
                  <a:pt x="14162" y="13091"/>
                </a:lnTo>
                <a:lnTo>
                  <a:pt x="14284" y="12994"/>
                </a:lnTo>
                <a:lnTo>
                  <a:pt x="14333" y="12945"/>
                </a:lnTo>
                <a:lnTo>
                  <a:pt x="14357" y="12872"/>
                </a:lnTo>
                <a:lnTo>
                  <a:pt x="14357" y="12799"/>
                </a:lnTo>
                <a:lnTo>
                  <a:pt x="14357" y="12726"/>
                </a:lnTo>
                <a:lnTo>
                  <a:pt x="14333" y="12678"/>
                </a:lnTo>
                <a:lnTo>
                  <a:pt x="14284" y="12653"/>
                </a:lnTo>
                <a:lnTo>
                  <a:pt x="14235" y="12605"/>
                </a:lnTo>
                <a:close/>
                <a:moveTo>
                  <a:pt x="6668" y="512"/>
                </a:moveTo>
                <a:lnTo>
                  <a:pt x="6887" y="755"/>
                </a:lnTo>
                <a:lnTo>
                  <a:pt x="7130" y="950"/>
                </a:lnTo>
                <a:lnTo>
                  <a:pt x="7398" y="1120"/>
                </a:lnTo>
                <a:lnTo>
                  <a:pt x="7666" y="1290"/>
                </a:lnTo>
                <a:lnTo>
                  <a:pt x="8250" y="1558"/>
                </a:lnTo>
                <a:lnTo>
                  <a:pt x="8834" y="1801"/>
                </a:lnTo>
                <a:lnTo>
                  <a:pt x="9320" y="2020"/>
                </a:lnTo>
                <a:lnTo>
                  <a:pt x="9807" y="2215"/>
                </a:lnTo>
                <a:lnTo>
                  <a:pt x="10780" y="2604"/>
                </a:lnTo>
                <a:lnTo>
                  <a:pt x="11194" y="2799"/>
                </a:lnTo>
                <a:lnTo>
                  <a:pt x="11559" y="3018"/>
                </a:lnTo>
                <a:lnTo>
                  <a:pt x="11729" y="3115"/>
                </a:lnTo>
                <a:lnTo>
                  <a:pt x="11924" y="3188"/>
                </a:lnTo>
                <a:lnTo>
                  <a:pt x="12094" y="3261"/>
                </a:lnTo>
                <a:lnTo>
                  <a:pt x="12240" y="3358"/>
                </a:lnTo>
                <a:lnTo>
                  <a:pt x="12264" y="3407"/>
                </a:lnTo>
                <a:lnTo>
                  <a:pt x="12313" y="3456"/>
                </a:lnTo>
                <a:lnTo>
                  <a:pt x="12410" y="3480"/>
                </a:lnTo>
                <a:lnTo>
                  <a:pt x="12435" y="3942"/>
                </a:lnTo>
                <a:lnTo>
                  <a:pt x="11851" y="3650"/>
                </a:lnTo>
                <a:lnTo>
                  <a:pt x="11389" y="3407"/>
                </a:lnTo>
                <a:lnTo>
                  <a:pt x="11170" y="3310"/>
                </a:lnTo>
                <a:lnTo>
                  <a:pt x="10926" y="3237"/>
                </a:lnTo>
                <a:lnTo>
                  <a:pt x="10878" y="3237"/>
                </a:lnTo>
                <a:lnTo>
                  <a:pt x="10853" y="3261"/>
                </a:lnTo>
                <a:lnTo>
                  <a:pt x="10853" y="3285"/>
                </a:lnTo>
                <a:lnTo>
                  <a:pt x="10853" y="3310"/>
                </a:lnTo>
                <a:lnTo>
                  <a:pt x="11024" y="3480"/>
                </a:lnTo>
                <a:lnTo>
                  <a:pt x="11218" y="3626"/>
                </a:lnTo>
                <a:lnTo>
                  <a:pt x="11608" y="3869"/>
                </a:lnTo>
                <a:lnTo>
                  <a:pt x="12045" y="4113"/>
                </a:lnTo>
                <a:lnTo>
                  <a:pt x="12459" y="4307"/>
                </a:lnTo>
                <a:lnTo>
                  <a:pt x="12483" y="4818"/>
                </a:lnTo>
                <a:lnTo>
                  <a:pt x="12337" y="4770"/>
                </a:lnTo>
                <a:lnTo>
                  <a:pt x="12216" y="4721"/>
                </a:lnTo>
                <a:lnTo>
                  <a:pt x="12021" y="4672"/>
                </a:lnTo>
                <a:lnTo>
                  <a:pt x="11729" y="4526"/>
                </a:lnTo>
                <a:lnTo>
                  <a:pt x="11413" y="4380"/>
                </a:lnTo>
                <a:lnTo>
                  <a:pt x="11218" y="4259"/>
                </a:lnTo>
                <a:lnTo>
                  <a:pt x="11121" y="4234"/>
                </a:lnTo>
                <a:lnTo>
                  <a:pt x="11024" y="4210"/>
                </a:lnTo>
                <a:lnTo>
                  <a:pt x="10975" y="4210"/>
                </a:lnTo>
                <a:lnTo>
                  <a:pt x="10951" y="4259"/>
                </a:lnTo>
                <a:lnTo>
                  <a:pt x="10951" y="4283"/>
                </a:lnTo>
                <a:lnTo>
                  <a:pt x="10951" y="4332"/>
                </a:lnTo>
                <a:lnTo>
                  <a:pt x="11024" y="4429"/>
                </a:lnTo>
                <a:lnTo>
                  <a:pt x="11121" y="4526"/>
                </a:lnTo>
                <a:lnTo>
                  <a:pt x="11218" y="4599"/>
                </a:lnTo>
                <a:lnTo>
                  <a:pt x="11340" y="4672"/>
                </a:lnTo>
                <a:lnTo>
                  <a:pt x="11608" y="4818"/>
                </a:lnTo>
                <a:lnTo>
                  <a:pt x="11826" y="4916"/>
                </a:lnTo>
                <a:lnTo>
                  <a:pt x="12143" y="5037"/>
                </a:lnTo>
                <a:lnTo>
                  <a:pt x="12313" y="5086"/>
                </a:lnTo>
                <a:lnTo>
                  <a:pt x="12410" y="5086"/>
                </a:lnTo>
                <a:lnTo>
                  <a:pt x="12483" y="5062"/>
                </a:lnTo>
                <a:lnTo>
                  <a:pt x="12483" y="5743"/>
                </a:lnTo>
                <a:lnTo>
                  <a:pt x="12289" y="5621"/>
                </a:lnTo>
                <a:lnTo>
                  <a:pt x="12094" y="5475"/>
                </a:lnTo>
                <a:lnTo>
                  <a:pt x="11608" y="5256"/>
                </a:lnTo>
                <a:lnTo>
                  <a:pt x="11194" y="5110"/>
                </a:lnTo>
                <a:lnTo>
                  <a:pt x="11024" y="5062"/>
                </a:lnTo>
                <a:lnTo>
                  <a:pt x="10926" y="5062"/>
                </a:lnTo>
                <a:lnTo>
                  <a:pt x="10902" y="5086"/>
                </a:lnTo>
                <a:lnTo>
                  <a:pt x="10878" y="5110"/>
                </a:lnTo>
                <a:lnTo>
                  <a:pt x="10951" y="5232"/>
                </a:lnTo>
                <a:lnTo>
                  <a:pt x="11024" y="5305"/>
                </a:lnTo>
                <a:lnTo>
                  <a:pt x="11121" y="5378"/>
                </a:lnTo>
                <a:lnTo>
                  <a:pt x="11267" y="5451"/>
                </a:lnTo>
                <a:lnTo>
                  <a:pt x="11535" y="5548"/>
                </a:lnTo>
                <a:lnTo>
                  <a:pt x="11754" y="5646"/>
                </a:lnTo>
                <a:lnTo>
                  <a:pt x="12094" y="5792"/>
                </a:lnTo>
                <a:lnTo>
                  <a:pt x="12240" y="5889"/>
                </a:lnTo>
                <a:lnTo>
                  <a:pt x="12386" y="6011"/>
                </a:lnTo>
                <a:lnTo>
                  <a:pt x="12483" y="6108"/>
                </a:lnTo>
                <a:lnTo>
                  <a:pt x="12483" y="6254"/>
                </a:lnTo>
                <a:lnTo>
                  <a:pt x="12337" y="6157"/>
                </a:lnTo>
                <a:lnTo>
                  <a:pt x="12191" y="6084"/>
                </a:lnTo>
                <a:lnTo>
                  <a:pt x="11899" y="5938"/>
                </a:lnTo>
                <a:lnTo>
                  <a:pt x="11705" y="5816"/>
                </a:lnTo>
                <a:lnTo>
                  <a:pt x="11510" y="5743"/>
                </a:lnTo>
                <a:lnTo>
                  <a:pt x="11291" y="5670"/>
                </a:lnTo>
                <a:lnTo>
                  <a:pt x="11194" y="5670"/>
                </a:lnTo>
                <a:lnTo>
                  <a:pt x="11097" y="5694"/>
                </a:lnTo>
                <a:lnTo>
                  <a:pt x="11072" y="5694"/>
                </a:lnTo>
                <a:lnTo>
                  <a:pt x="11072" y="5719"/>
                </a:lnTo>
                <a:lnTo>
                  <a:pt x="11145" y="5816"/>
                </a:lnTo>
                <a:lnTo>
                  <a:pt x="11218" y="5889"/>
                </a:lnTo>
                <a:lnTo>
                  <a:pt x="11413" y="6035"/>
                </a:lnTo>
                <a:lnTo>
                  <a:pt x="11826" y="6254"/>
                </a:lnTo>
                <a:lnTo>
                  <a:pt x="12143" y="6449"/>
                </a:lnTo>
                <a:lnTo>
                  <a:pt x="12289" y="6522"/>
                </a:lnTo>
                <a:lnTo>
                  <a:pt x="12459" y="6570"/>
                </a:lnTo>
                <a:lnTo>
                  <a:pt x="12459" y="6838"/>
                </a:lnTo>
                <a:lnTo>
                  <a:pt x="12459" y="6862"/>
                </a:lnTo>
                <a:lnTo>
                  <a:pt x="12337" y="6765"/>
                </a:lnTo>
                <a:lnTo>
                  <a:pt x="12216" y="6668"/>
                </a:lnTo>
                <a:lnTo>
                  <a:pt x="12094" y="6619"/>
                </a:lnTo>
                <a:lnTo>
                  <a:pt x="11924" y="6546"/>
                </a:lnTo>
                <a:lnTo>
                  <a:pt x="11729" y="6473"/>
                </a:lnTo>
                <a:lnTo>
                  <a:pt x="11486" y="6424"/>
                </a:lnTo>
                <a:lnTo>
                  <a:pt x="11267" y="6376"/>
                </a:lnTo>
                <a:lnTo>
                  <a:pt x="11072" y="6303"/>
                </a:lnTo>
                <a:lnTo>
                  <a:pt x="11048" y="6303"/>
                </a:lnTo>
                <a:lnTo>
                  <a:pt x="11048" y="6327"/>
                </a:lnTo>
                <a:lnTo>
                  <a:pt x="11145" y="6449"/>
                </a:lnTo>
                <a:lnTo>
                  <a:pt x="11267" y="6546"/>
                </a:lnTo>
                <a:lnTo>
                  <a:pt x="11389" y="6619"/>
                </a:lnTo>
                <a:lnTo>
                  <a:pt x="11535" y="6692"/>
                </a:lnTo>
                <a:lnTo>
                  <a:pt x="11948" y="6862"/>
                </a:lnTo>
                <a:lnTo>
                  <a:pt x="12143" y="6960"/>
                </a:lnTo>
                <a:lnTo>
                  <a:pt x="12216" y="7033"/>
                </a:lnTo>
                <a:lnTo>
                  <a:pt x="12289" y="7106"/>
                </a:lnTo>
                <a:lnTo>
                  <a:pt x="12362" y="7179"/>
                </a:lnTo>
                <a:lnTo>
                  <a:pt x="12459" y="7179"/>
                </a:lnTo>
                <a:lnTo>
                  <a:pt x="12459" y="7592"/>
                </a:lnTo>
                <a:lnTo>
                  <a:pt x="12264" y="7495"/>
                </a:lnTo>
                <a:lnTo>
                  <a:pt x="12070" y="7422"/>
                </a:lnTo>
                <a:lnTo>
                  <a:pt x="11802" y="7349"/>
                </a:lnTo>
                <a:lnTo>
                  <a:pt x="11389" y="7106"/>
                </a:lnTo>
                <a:lnTo>
                  <a:pt x="11121" y="7008"/>
                </a:lnTo>
                <a:lnTo>
                  <a:pt x="11024" y="6984"/>
                </a:lnTo>
                <a:lnTo>
                  <a:pt x="10999" y="6984"/>
                </a:lnTo>
                <a:lnTo>
                  <a:pt x="10975" y="7008"/>
                </a:lnTo>
                <a:lnTo>
                  <a:pt x="10975" y="7057"/>
                </a:lnTo>
                <a:lnTo>
                  <a:pt x="10975" y="7106"/>
                </a:lnTo>
                <a:lnTo>
                  <a:pt x="10999" y="7227"/>
                </a:lnTo>
                <a:lnTo>
                  <a:pt x="11097" y="7325"/>
                </a:lnTo>
                <a:lnTo>
                  <a:pt x="11194" y="7398"/>
                </a:lnTo>
                <a:lnTo>
                  <a:pt x="11437" y="7544"/>
                </a:lnTo>
                <a:lnTo>
                  <a:pt x="11632" y="7641"/>
                </a:lnTo>
                <a:lnTo>
                  <a:pt x="11997" y="7836"/>
                </a:lnTo>
                <a:lnTo>
                  <a:pt x="12240" y="7909"/>
                </a:lnTo>
                <a:lnTo>
                  <a:pt x="12362" y="7933"/>
                </a:lnTo>
                <a:lnTo>
                  <a:pt x="12459" y="7957"/>
                </a:lnTo>
                <a:lnTo>
                  <a:pt x="12459" y="8298"/>
                </a:lnTo>
                <a:lnTo>
                  <a:pt x="12216" y="8176"/>
                </a:lnTo>
                <a:lnTo>
                  <a:pt x="11972" y="8055"/>
                </a:lnTo>
                <a:lnTo>
                  <a:pt x="11754" y="7909"/>
                </a:lnTo>
                <a:lnTo>
                  <a:pt x="11535" y="7738"/>
                </a:lnTo>
                <a:lnTo>
                  <a:pt x="11413" y="7665"/>
                </a:lnTo>
                <a:lnTo>
                  <a:pt x="11291" y="7617"/>
                </a:lnTo>
                <a:lnTo>
                  <a:pt x="11170" y="7592"/>
                </a:lnTo>
                <a:lnTo>
                  <a:pt x="11048" y="7568"/>
                </a:lnTo>
                <a:lnTo>
                  <a:pt x="11048" y="7592"/>
                </a:lnTo>
                <a:lnTo>
                  <a:pt x="11024" y="7617"/>
                </a:lnTo>
                <a:lnTo>
                  <a:pt x="11072" y="7714"/>
                </a:lnTo>
                <a:lnTo>
                  <a:pt x="11145" y="7836"/>
                </a:lnTo>
                <a:lnTo>
                  <a:pt x="11243" y="7933"/>
                </a:lnTo>
                <a:lnTo>
                  <a:pt x="11364" y="8006"/>
                </a:lnTo>
                <a:lnTo>
                  <a:pt x="11583" y="8176"/>
                </a:lnTo>
                <a:lnTo>
                  <a:pt x="11802" y="8322"/>
                </a:lnTo>
                <a:lnTo>
                  <a:pt x="12118" y="8493"/>
                </a:lnTo>
                <a:lnTo>
                  <a:pt x="12289" y="8590"/>
                </a:lnTo>
                <a:lnTo>
                  <a:pt x="12459" y="8663"/>
                </a:lnTo>
                <a:lnTo>
                  <a:pt x="12483" y="9101"/>
                </a:lnTo>
                <a:lnTo>
                  <a:pt x="12435" y="9028"/>
                </a:lnTo>
                <a:lnTo>
                  <a:pt x="12386" y="8979"/>
                </a:lnTo>
                <a:lnTo>
                  <a:pt x="12216" y="8882"/>
                </a:lnTo>
                <a:lnTo>
                  <a:pt x="11899" y="8736"/>
                </a:lnTo>
                <a:lnTo>
                  <a:pt x="11559" y="8517"/>
                </a:lnTo>
                <a:lnTo>
                  <a:pt x="11364" y="8420"/>
                </a:lnTo>
                <a:lnTo>
                  <a:pt x="11291" y="8395"/>
                </a:lnTo>
                <a:lnTo>
                  <a:pt x="11194" y="8371"/>
                </a:lnTo>
                <a:lnTo>
                  <a:pt x="11170" y="8371"/>
                </a:lnTo>
                <a:lnTo>
                  <a:pt x="11170" y="8395"/>
                </a:lnTo>
                <a:lnTo>
                  <a:pt x="11194" y="8493"/>
                </a:lnTo>
                <a:lnTo>
                  <a:pt x="11218" y="8566"/>
                </a:lnTo>
                <a:lnTo>
                  <a:pt x="11364" y="8712"/>
                </a:lnTo>
                <a:lnTo>
                  <a:pt x="11535" y="8858"/>
                </a:lnTo>
                <a:lnTo>
                  <a:pt x="11681" y="8955"/>
                </a:lnTo>
                <a:lnTo>
                  <a:pt x="11851" y="9052"/>
                </a:lnTo>
                <a:lnTo>
                  <a:pt x="12070" y="9174"/>
                </a:lnTo>
                <a:lnTo>
                  <a:pt x="12167" y="9223"/>
                </a:lnTo>
                <a:lnTo>
                  <a:pt x="12264" y="9247"/>
                </a:lnTo>
                <a:lnTo>
                  <a:pt x="12362" y="9247"/>
                </a:lnTo>
                <a:lnTo>
                  <a:pt x="12459" y="9223"/>
                </a:lnTo>
                <a:lnTo>
                  <a:pt x="12483" y="9198"/>
                </a:lnTo>
                <a:lnTo>
                  <a:pt x="12508" y="10025"/>
                </a:lnTo>
                <a:lnTo>
                  <a:pt x="12386" y="9879"/>
                </a:lnTo>
                <a:lnTo>
                  <a:pt x="12240" y="9758"/>
                </a:lnTo>
                <a:lnTo>
                  <a:pt x="11924" y="9515"/>
                </a:lnTo>
                <a:lnTo>
                  <a:pt x="11608" y="9296"/>
                </a:lnTo>
                <a:lnTo>
                  <a:pt x="11267" y="9101"/>
                </a:lnTo>
                <a:lnTo>
                  <a:pt x="11243" y="9077"/>
                </a:lnTo>
                <a:lnTo>
                  <a:pt x="11218" y="9101"/>
                </a:lnTo>
                <a:lnTo>
                  <a:pt x="11218" y="9125"/>
                </a:lnTo>
                <a:lnTo>
                  <a:pt x="11218" y="9150"/>
                </a:lnTo>
                <a:lnTo>
                  <a:pt x="11340" y="9296"/>
                </a:lnTo>
                <a:lnTo>
                  <a:pt x="11462" y="9466"/>
                </a:lnTo>
                <a:lnTo>
                  <a:pt x="11608" y="9612"/>
                </a:lnTo>
                <a:lnTo>
                  <a:pt x="11754" y="9733"/>
                </a:lnTo>
                <a:lnTo>
                  <a:pt x="11924" y="9855"/>
                </a:lnTo>
                <a:lnTo>
                  <a:pt x="12094" y="9952"/>
                </a:lnTo>
                <a:lnTo>
                  <a:pt x="12289" y="10050"/>
                </a:lnTo>
                <a:lnTo>
                  <a:pt x="12459" y="10098"/>
                </a:lnTo>
                <a:lnTo>
                  <a:pt x="12508" y="10098"/>
                </a:lnTo>
                <a:lnTo>
                  <a:pt x="12508" y="10488"/>
                </a:lnTo>
                <a:lnTo>
                  <a:pt x="12289" y="10317"/>
                </a:lnTo>
                <a:lnTo>
                  <a:pt x="11802" y="10001"/>
                </a:lnTo>
                <a:lnTo>
                  <a:pt x="11608" y="9855"/>
                </a:lnTo>
                <a:lnTo>
                  <a:pt x="11486" y="9782"/>
                </a:lnTo>
                <a:lnTo>
                  <a:pt x="11389" y="9733"/>
                </a:lnTo>
                <a:lnTo>
                  <a:pt x="11364" y="9758"/>
                </a:lnTo>
                <a:lnTo>
                  <a:pt x="11364" y="9855"/>
                </a:lnTo>
                <a:lnTo>
                  <a:pt x="11389" y="9952"/>
                </a:lnTo>
                <a:lnTo>
                  <a:pt x="11437" y="10050"/>
                </a:lnTo>
                <a:lnTo>
                  <a:pt x="11510" y="10147"/>
                </a:lnTo>
                <a:lnTo>
                  <a:pt x="11681" y="10317"/>
                </a:lnTo>
                <a:lnTo>
                  <a:pt x="11851" y="10439"/>
                </a:lnTo>
                <a:lnTo>
                  <a:pt x="12094" y="10585"/>
                </a:lnTo>
                <a:lnTo>
                  <a:pt x="12313" y="10780"/>
                </a:lnTo>
                <a:lnTo>
                  <a:pt x="12410" y="10877"/>
                </a:lnTo>
                <a:lnTo>
                  <a:pt x="12508" y="10999"/>
                </a:lnTo>
                <a:lnTo>
                  <a:pt x="12483" y="11291"/>
                </a:lnTo>
                <a:lnTo>
                  <a:pt x="11875" y="10901"/>
                </a:lnTo>
                <a:lnTo>
                  <a:pt x="11705" y="10780"/>
                </a:lnTo>
                <a:lnTo>
                  <a:pt x="11535" y="10658"/>
                </a:lnTo>
                <a:lnTo>
                  <a:pt x="11462" y="10609"/>
                </a:lnTo>
                <a:lnTo>
                  <a:pt x="11364" y="10585"/>
                </a:lnTo>
                <a:lnTo>
                  <a:pt x="11267" y="10561"/>
                </a:lnTo>
                <a:lnTo>
                  <a:pt x="11145" y="10585"/>
                </a:lnTo>
                <a:lnTo>
                  <a:pt x="11121" y="10609"/>
                </a:lnTo>
                <a:lnTo>
                  <a:pt x="11145" y="10634"/>
                </a:lnTo>
                <a:lnTo>
                  <a:pt x="11291" y="10780"/>
                </a:lnTo>
                <a:lnTo>
                  <a:pt x="11413" y="10926"/>
                </a:lnTo>
                <a:lnTo>
                  <a:pt x="11535" y="11072"/>
                </a:lnTo>
                <a:lnTo>
                  <a:pt x="11705" y="11218"/>
                </a:lnTo>
                <a:lnTo>
                  <a:pt x="12070" y="11485"/>
                </a:lnTo>
                <a:lnTo>
                  <a:pt x="12483" y="11729"/>
                </a:lnTo>
                <a:lnTo>
                  <a:pt x="12459" y="12094"/>
                </a:lnTo>
                <a:lnTo>
                  <a:pt x="12191" y="11923"/>
                </a:lnTo>
                <a:lnTo>
                  <a:pt x="11948" y="11777"/>
                </a:lnTo>
                <a:lnTo>
                  <a:pt x="11559" y="11558"/>
                </a:lnTo>
                <a:lnTo>
                  <a:pt x="11170" y="11388"/>
                </a:lnTo>
                <a:lnTo>
                  <a:pt x="11145" y="11388"/>
                </a:lnTo>
                <a:lnTo>
                  <a:pt x="11145" y="11485"/>
                </a:lnTo>
                <a:lnTo>
                  <a:pt x="11170" y="11558"/>
                </a:lnTo>
                <a:lnTo>
                  <a:pt x="11243" y="11704"/>
                </a:lnTo>
                <a:lnTo>
                  <a:pt x="11364" y="11850"/>
                </a:lnTo>
                <a:lnTo>
                  <a:pt x="11510" y="11948"/>
                </a:lnTo>
                <a:lnTo>
                  <a:pt x="11754" y="12118"/>
                </a:lnTo>
                <a:lnTo>
                  <a:pt x="12021" y="12288"/>
                </a:lnTo>
                <a:lnTo>
                  <a:pt x="12216" y="12434"/>
                </a:lnTo>
                <a:lnTo>
                  <a:pt x="12435" y="12556"/>
                </a:lnTo>
                <a:lnTo>
                  <a:pt x="12435" y="12799"/>
                </a:lnTo>
                <a:lnTo>
                  <a:pt x="12337" y="12824"/>
                </a:lnTo>
                <a:lnTo>
                  <a:pt x="12264" y="12848"/>
                </a:lnTo>
                <a:lnTo>
                  <a:pt x="12143" y="12775"/>
                </a:lnTo>
                <a:lnTo>
                  <a:pt x="11972" y="12629"/>
                </a:lnTo>
                <a:lnTo>
                  <a:pt x="11802" y="12507"/>
                </a:lnTo>
                <a:lnTo>
                  <a:pt x="11632" y="12361"/>
                </a:lnTo>
                <a:lnTo>
                  <a:pt x="11462" y="12240"/>
                </a:lnTo>
                <a:lnTo>
                  <a:pt x="11413" y="12240"/>
                </a:lnTo>
                <a:lnTo>
                  <a:pt x="11413" y="12288"/>
                </a:lnTo>
                <a:lnTo>
                  <a:pt x="11413" y="12361"/>
                </a:lnTo>
                <a:lnTo>
                  <a:pt x="11413" y="12434"/>
                </a:lnTo>
                <a:lnTo>
                  <a:pt x="11486" y="12605"/>
                </a:lnTo>
                <a:lnTo>
                  <a:pt x="11389" y="12605"/>
                </a:lnTo>
                <a:lnTo>
                  <a:pt x="11267" y="12653"/>
                </a:lnTo>
                <a:lnTo>
                  <a:pt x="11243" y="12678"/>
                </a:lnTo>
                <a:lnTo>
                  <a:pt x="11218" y="12726"/>
                </a:lnTo>
                <a:lnTo>
                  <a:pt x="11218" y="12775"/>
                </a:lnTo>
                <a:lnTo>
                  <a:pt x="11218" y="12848"/>
                </a:lnTo>
                <a:lnTo>
                  <a:pt x="11291" y="12921"/>
                </a:lnTo>
                <a:lnTo>
                  <a:pt x="11364" y="12994"/>
                </a:lnTo>
                <a:lnTo>
                  <a:pt x="11486" y="13043"/>
                </a:lnTo>
                <a:lnTo>
                  <a:pt x="11583" y="13091"/>
                </a:lnTo>
                <a:lnTo>
                  <a:pt x="11705" y="13140"/>
                </a:lnTo>
                <a:lnTo>
                  <a:pt x="11802" y="13140"/>
                </a:lnTo>
                <a:lnTo>
                  <a:pt x="11924" y="13116"/>
                </a:lnTo>
                <a:lnTo>
                  <a:pt x="12021" y="13067"/>
                </a:lnTo>
                <a:lnTo>
                  <a:pt x="12240" y="13189"/>
                </a:lnTo>
                <a:lnTo>
                  <a:pt x="12410" y="13335"/>
                </a:lnTo>
                <a:lnTo>
                  <a:pt x="12386" y="13602"/>
                </a:lnTo>
                <a:lnTo>
                  <a:pt x="11802" y="13286"/>
                </a:lnTo>
                <a:lnTo>
                  <a:pt x="11510" y="13140"/>
                </a:lnTo>
                <a:lnTo>
                  <a:pt x="11194" y="13018"/>
                </a:lnTo>
                <a:lnTo>
                  <a:pt x="11170" y="13018"/>
                </a:lnTo>
                <a:lnTo>
                  <a:pt x="11145" y="13116"/>
                </a:lnTo>
                <a:lnTo>
                  <a:pt x="11170" y="13213"/>
                </a:lnTo>
                <a:lnTo>
                  <a:pt x="11218" y="13286"/>
                </a:lnTo>
                <a:lnTo>
                  <a:pt x="11291" y="13359"/>
                </a:lnTo>
                <a:lnTo>
                  <a:pt x="11437" y="13456"/>
                </a:lnTo>
                <a:lnTo>
                  <a:pt x="11608" y="13529"/>
                </a:lnTo>
                <a:lnTo>
                  <a:pt x="11802" y="13651"/>
                </a:lnTo>
                <a:lnTo>
                  <a:pt x="11997" y="13773"/>
                </a:lnTo>
                <a:lnTo>
                  <a:pt x="12191" y="13894"/>
                </a:lnTo>
                <a:lnTo>
                  <a:pt x="12386" y="14016"/>
                </a:lnTo>
                <a:lnTo>
                  <a:pt x="12386" y="14332"/>
                </a:lnTo>
                <a:lnTo>
                  <a:pt x="11851" y="13943"/>
                </a:lnTo>
                <a:lnTo>
                  <a:pt x="11705" y="13846"/>
                </a:lnTo>
                <a:lnTo>
                  <a:pt x="11510" y="13724"/>
                </a:lnTo>
                <a:lnTo>
                  <a:pt x="11413" y="13700"/>
                </a:lnTo>
                <a:lnTo>
                  <a:pt x="11316" y="13675"/>
                </a:lnTo>
                <a:lnTo>
                  <a:pt x="11218" y="13675"/>
                </a:lnTo>
                <a:lnTo>
                  <a:pt x="11121" y="13700"/>
                </a:lnTo>
                <a:lnTo>
                  <a:pt x="11121" y="13724"/>
                </a:lnTo>
                <a:lnTo>
                  <a:pt x="11121" y="13748"/>
                </a:lnTo>
                <a:lnTo>
                  <a:pt x="11145" y="13821"/>
                </a:lnTo>
                <a:lnTo>
                  <a:pt x="11218" y="13919"/>
                </a:lnTo>
                <a:lnTo>
                  <a:pt x="11364" y="14040"/>
                </a:lnTo>
                <a:lnTo>
                  <a:pt x="11729" y="14284"/>
                </a:lnTo>
                <a:lnTo>
                  <a:pt x="12045" y="14551"/>
                </a:lnTo>
                <a:lnTo>
                  <a:pt x="12191" y="14673"/>
                </a:lnTo>
                <a:lnTo>
                  <a:pt x="12386" y="14795"/>
                </a:lnTo>
                <a:lnTo>
                  <a:pt x="12386" y="15281"/>
                </a:lnTo>
                <a:lnTo>
                  <a:pt x="12289" y="15184"/>
                </a:lnTo>
                <a:lnTo>
                  <a:pt x="12167" y="15087"/>
                </a:lnTo>
                <a:lnTo>
                  <a:pt x="12021" y="14916"/>
                </a:lnTo>
                <a:lnTo>
                  <a:pt x="11851" y="14746"/>
                </a:lnTo>
                <a:lnTo>
                  <a:pt x="11656" y="14600"/>
                </a:lnTo>
                <a:lnTo>
                  <a:pt x="11413" y="14503"/>
                </a:lnTo>
                <a:lnTo>
                  <a:pt x="11170" y="14430"/>
                </a:lnTo>
                <a:lnTo>
                  <a:pt x="10926" y="14430"/>
                </a:lnTo>
                <a:lnTo>
                  <a:pt x="10902" y="14454"/>
                </a:lnTo>
                <a:lnTo>
                  <a:pt x="10902" y="14478"/>
                </a:lnTo>
                <a:lnTo>
                  <a:pt x="10975" y="14551"/>
                </a:lnTo>
                <a:lnTo>
                  <a:pt x="11024" y="14600"/>
                </a:lnTo>
                <a:lnTo>
                  <a:pt x="11194" y="14697"/>
                </a:lnTo>
                <a:lnTo>
                  <a:pt x="11462" y="14892"/>
                </a:lnTo>
                <a:lnTo>
                  <a:pt x="11608" y="14989"/>
                </a:lnTo>
                <a:lnTo>
                  <a:pt x="11729" y="15111"/>
                </a:lnTo>
                <a:lnTo>
                  <a:pt x="11875" y="15281"/>
                </a:lnTo>
                <a:lnTo>
                  <a:pt x="12021" y="15452"/>
                </a:lnTo>
                <a:lnTo>
                  <a:pt x="12118" y="15525"/>
                </a:lnTo>
                <a:lnTo>
                  <a:pt x="12191" y="15573"/>
                </a:lnTo>
                <a:lnTo>
                  <a:pt x="12313" y="15622"/>
                </a:lnTo>
                <a:lnTo>
                  <a:pt x="12410" y="15646"/>
                </a:lnTo>
                <a:lnTo>
                  <a:pt x="12435" y="16133"/>
                </a:lnTo>
                <a:lnTo>
                  <a:pt x="12386" y="16133"/>
                </a:lnTo>
                <a:lnTo>
                  <a:pt x="12362" y="16084"/>
                </a:lnTo>
                <a:lnTo>
                  <a:pt x="12240" y="15963"/>
                </a:lnTo>
                <a:lnTo>
                  <a:pt x="12070" y="15841"/>
                </a:lnTo>
                <a:lnTo>
                  <a:pt x="11754" y="15622"/>
                </a:lnTo>
                <a:lnTo>
                  <a:pt x="11413" y="15354"/>
                </a:lnTo>
                <a:lnTo>
                  <a:pt x="11243" y="15233"/>
                </a:lnTo>
                <a:lnTo>
                  <a:pt x="11072" y="15160"/>
                </a:lnTo>
                <a:lnTo>
                  <a:pt x="11048" y="15160"/>
                </a:lnTo>
                <a:lnTo>
                  <a:pt x="11024" y="15184"/>
                </a:lnTo>
                <a:lnTo>
                  <a:pt x="11048" y="15281"/>
                </a:lnTo>
                <a:lnTo>
                  <a:pt x="11072" y="15354"/>
                </a:lnTo>
                <a:lnTo>
                  <a:pt x="11170" y="15500"/>
                </a:lnTo>
                <a:lnTo>
                  <a:pt x="11291" y="15622"/>
                </a:lnTo>
                <a:lnTo>
                  <a:pt x="11437" y="15744"/>
                </a:lnTo>
                <a:lnTo>
                  <a:pt x="11218" y="15646"/>
                </a:lnTo>
                <a:lnTo>
                  <a:pt x="9564" y="14916"/>
                </a:lnTo>
                <a:lnTo>
                  <a:pt x="8055" y="14259"/>
                </a:lnTo>
                <a:lnTo>
                  <a:pt x="7301" y="13894"/>
                </a:lnTo>
                <a:lnTo>
                  <a:pt x="7130" y="13797"/>
                </a:lnTo>
                <a:lnTo>
                  <a:pt x="6863" y="13675"/>
                </a:lnTo>
                <a:lnTo>
                  <a:pt x="6863" y="13602"/>
                </a:lnTo>
                <a:lnTo>
                  <a:pt x="6814" y="12775"/>
                </a:lnTo>
                <a:lnTo>
                  <a:pt x="6765" y="11972"/>
                </a:lnTo>
                <a:lnTo>
                  <a:pt x="6692" y="11145"/>
                </a:lnTo>
                <a:lnTo>
                  <a:pt x="6668" y="10317"/>
                </a:lnTo>
                <a:lnTo>
                  <a:pt x="6668" y="9393"/>
                </a:lnTo>
                <a:lnTo>
                  <a:pt x="6692" y="8493"/>
                </a:lnTo>
                <a:lnTo>
                  <a:pt x="6717" y="7568"/>
                </a:lnTo>
                <a:lnTo>
                  <a:pt x="6717" y="6643"/>
                </a:lnTo>
                <a:lnTo>
                  <a:pt x="6717" y="5889"/>
                </a:lnTo>
                <a:lnTo>
                  <a:pt x="6863" y="5913"/>
                </a:lnTo>
                <a:lnTo>
                  <a:pt x="6936" y="5938"/>
                </a:lnTo>
                <a:lnTo>
                  <a:pt x="7033" y="5962"/>
                </a:lnTo>
                <a:lnTo>
                  <a:pt x="7130" y="5938"/>
                </a:lnTo>
                <a:lnTo>
                  <a:pt x="7228" y="5865"/>
                </a:lnTo>
                <a:lnTo>
                  <a:pt x="7252" y="5816"/>
                </a:lnTo>
                <a:lnTo>
                  <a:pt x="7276" y="5767"/>
                </a:lnTo>
                <a:lnTo>
                  <a:pt x="7276" y="5670"/>
                </a:lnTo>
                <a:lnTo>
                  <a:pt x="7252" y="5573"/>
                </a:lnTo>
                <a:lnTo>
                  <a:pt x="7179" y="5500"/>
                </a:lnTo>
                <a:lnTo>
                  <a:pt x="7082" y="5451"/>
                </a:lnTo>
                <a:lnTo>
                  <a:pt x="7033" y="5427"/>
                </a:lnTo>
                <a:lnTo>
                  <a:pt x="6960" y="5402"/>
                </a:lnTo>
                <a:lnTo>
                  <a:pt x="6887" y="5427"/>
                </a:lnTo>
                <a:lnTo>
                  <a:pt x="6814" y="5451"/>
                </a:lnTo>
                <a:lnTo>
                  <a:pt x="6790" y="5451"/>
                </a:lnTo>
                <a:lnTo>
                  <a:pt x="6692" y="5500"/>
                </a:lnTo>
                <a:lnTo>
                  <a:pt x="6644" y="3018"/>
                </a:lnTo>
                <a:lnTo>
                  <a:pt x="6644" y="1752"/>
                </a:lnTo>
                <a:lnTo>
                  <a:pt x="6668" y="512"/>
                </a:lnTo>
                <a:close/>
                <a:moveTo>
                  <a:pt x="6206" y="585"/>
                </a:moveTo>
                <a:lnTo>
                  <a:pt x="6181" y="852"/>
                </a:lnTo>
                <a:lnTo>
                  <a:pt x="6181" y="1096"/>
                </a:lnTo>
                <a:lnTo>
                  <a:pt x="6181" y="1874"/>
                </a:lnTo>
                <a:lnTo>
                  <a:pt x="6181" y="2653"/>
                </a:lnTo>
                <a:lnTo>
                  <a:pt x="6181" y="3602"/>
                </a:lnTo>
                <a:lnTo>
                  <a:pt x="6181" y="4551"/>
                </a:lnTo>
                <a:lnTo>
                  <a:pt x="6230" y="6449"/>
                </a:lnTo>
                <a:lnTo>
                  <a:pt x="6230" y="7373"/>
                </a:lnTo>
                <a:lnTo>
                  <a:pt x="6206" y="8298"/>
                </a:lnTo>
                <a:lnTo>
                  <a:pt x="6181" y="9198"/>
                </a:lnTo>
                <a:lnTo>
                  <a:pt x="6133" y="10123"/>
                </a:lnTo>
                <a:lnTo>
                  <a:pt x="6157" y="10926"/>
                </a:lnTo>
                <a:lnTo>
                  <a:pt x="6206" y="11729"/>
                </a:lnTo>
                <a:lnTo>
                  <a:pt x="6254" y="12532"/>
                </a:lnTo>
                <a:lnTo>
                  <a:pt x="6279" y="13335"/>
                </a:lnTo>
                <a:lnTo>
                  <a:pt x="6206" y="13359"/>
                </a:lnTo>
                <a:lnTo>
                  <a:pt x="5451" y="13748"/>
                </a:lnTo>
                <a:lnTo>
                  <a:pt x="4721" y="14186"/>
                </a:lnTo>
                <a:lnTo>
                  <a:pt x="3262" y="15087"/>
                </a:lnTo>
                <a:lnTo>
                  <a:pt x="2897" y="15281"/>
                </a:lnTo>
                <a:lnTo>
                  <a:pt x="2532" y="15476"/>
                </a:lnTo>
                <a:lnTo>
                  <a:pt x="2142" y="15671"/>
                </a:lnTo>
                <a:lnTo>
                  <a:pt x="1753" y="15841"/>
                </a:lnTo>
                <a:lnTo>
                  <a:pt x="950" y="16133"/>
                </a:lnTo>
                <a:lnTo>
                  <a:pt x="634" y="16255"/>
                </a:lnTo>
                <a:lnTo>
                  <a:pt x="634" y="16279"/>
                </a:lnTo>
                <a:lnTo>
                  <a:pt x="585" y="15938"/>
                </a:lnTo>
                <a:lnTo>
                  <a:pt x="561" y="15573"/>
                </a:lnTo>
                <a:lnTo>
                  <a:pt x="536" y="15208"/>
                </a:lnTo>
                <a:lnTo>
                  <a:pt x="512" y="14868"/>
                </a:lnTo>
                <a:lnTo>
                  <a:pt x="439" y="14430"/>
                </a:lnTo>
                <a:lnTo>
                  <a:pt x="415" y="13992"/>
                </a:lnTo>
                <a:lnTo>
                  <a:pt x="415" y="13578"/>
                </a:lnTo>
                <a:lnTo>
                  <a:pt x="439" y="13140"/>
                </a:lnTo>
                <a:lnTo>
                  <a:pt x="512" y="11461"/>
                </a:lnTo>
                <a:lnTo>
                  <a:pt x="561" y="10634"/>
                </a:lnTo>
                <a:lnTo>
                  <a:pt x="585" y="9782"/>
                </a:lnTo>
                <a:lnTo>
                  <a:pt x="609" y="8225"/>
                </a:lnTo>
                <a:lnTo>
                  <a:pt x="609" y="6668"/>
                </a:lnTo>
                <a:lnTo>
                  <a:pt x="561" y="5110"/>
                </a:lnTo>
                <a:lnTo>
                  <a:pt x="536" y="4356"/>
                </a:lnTo>
                <a:lnTo>
                  <a:pt x="488" y="3577"/>
                </a:lnTo>
                <a:lnTo>
                  <a:pt x="609" y="3504"/>
                </a:lnTo>
                <a:lnTo>
                  <a:pt x="755" y="3407"/>
                </a:lnTo>
                <a:lnTo>
                  <a:pt x="1145" y="3164"/>
                </a:lnTo>
                <a:lnTo>
                  <a:pt x="1558" y="2920"/>
                </a:lnTo>
                <a:lnTo>
                  <a:pt x="2337" y="2507"/>
                </a:lnTo>
                <a:lnTo>
                  <a:pt x="3116" y="2093"/>
                </a:lnTo>
                <a:lnTo>
                  <a:pt x="3529" y="1850"/>
                </a:lnTo>
                <a:lnTo>
                  <a:pt x="3967" y="1655"/>
                </a:lnTo>
                <a:lnTo>
                  <a:pt x="4405" y="1461"/>
                </a:lnTo>
                <a:lnTo>
                  <a:pt x="4843" y="1290"/>
                </a:lnTo>
                <a:lnTo>
                  <a:pt x="5208" y="1144"/>
                </a:lnTo>
                <a:lnTo>
                  <a:pt x="5549" y="974"/>
                </a:lnTo>
                <a:lnTo>
                  <a:pt x="6206" y="585"/>
                </a:lnTo>
                <a:close/>
                <a:moveTo>
                  <a:pt x="18542" y="804"/>
                </a:moveTo>
                <a:lnTo>
                  <a:pt x="18518" y="1023"/>
                </a:lnTo>
                <a:lnTo>
                  <a:pt x="18518" y="1266"/>
                </a:lnTo>
                <a:lnTo>
                  <a:pt x="18518" y="1752"/>
                </a:lnTo>
                <a:lnTo>
                  <a:pt x="18567" y="2263"/>
                </a:lnTo>
                <a:lnTo>
                  <a:pt x="18567" y="2726"/>
                </a:lnTo>
                <a:lnTo>
                  <a:pt x="18542" y="4648"/>
                </a:lnTo>
                <a:lnTo>
                  <a:pt x="18494" y="6546"/>
                </a:lnTo>
                <a:lnTo>
                  <a:pt x="18469" y="8249"/>
                </a:lnTo>
                <a:lnTo>
                  <a:pt x="18494" y="9952"/>
                </a:lnTo>
                <a:lnTo>
                  <a:pt x="18567" y="13359"/>
                </a:lnTo>
                <a:lnTo>
                  <a:pt x="18542" y="13359"/>
                </a:lnTo>
                <a:lnTo>
                  <a:pt x="18396" y="13505"/>
                </a:lnTo>
                <a:lnTo>
                  <a:pt x="18226" y="13651"/>
                </a:lnTo>
                <a:lnTo>
                  <a:pt x="18031" y="13748"/>
                </a:lnTo>
                <a:lnTo>
                  <a:pt x="17837" y="13846"/>
                </a:lnTo>
                <a:lnTo>
                  <a:pt x="17423" y="14016"/>
                </a:lnTo>
                <a:lnTo>
                  <a:pt x="17009" y="14186"/>
                </a:lnTo>
                <a:lnTo>
                  <a:pt x="16474" y="14454"/>
                </a:lnTo>
                <a:lnTo>
                  <a:pt x="15963" y="14746"/>
                </a:lnTo>
                <a:lnTo>
                  <a:pt x="15452" y="15038"/>
                </a:lnTo>
                <a:lnTo>
                  <a:pt x="14941" y="15330"/>
                </a:lnTo>
                <a:lnTo>
                  <a:pt x="14479" y="15598"/>
                </a:lnTo>
                <a:lnTo>
                  <a:pt x="14016" y="15865"/>
                </a:lnTo>
                <a:lnTo>
                  <a:pt x="13773" y="15987"/>
                </a:lnTo>
                <a:lnTo>
                  <a:pt x="13530" y="16109"/>
                </a:lnTo>
                <a:lnTo>
                  <a:pt x="13286" y="16182"/>
                </a:lnTo>
                <a:lnTo>
                  <a:pt x="13043" y="16255"/>
                </a:lnTo>
                <a:lnTo>
                  <a:pt x="12921" y="16303"/>
                </a:lnTo>
                <a:lnTo>
                  <a:pt x="12921" y="15987"/>
                </a:lnTo>
                <a:lnTo>
                  <a:pt x="12897" y="15671"/>
                </a:lnTo>
                <a:lnTo>
                  <a:pt x="12873" y="15379"/>
                </a:lnTo>
                <a:lnTo>
                  <a:pt x="12848" y="15062"/>
                </a:lnTo>
                <a:lnTo>
                  <a:pt x="12824" y="14770"/>
                </a:lnTo>
                <a:lnTo>
                  <a:pt x="12824" y="14016"/>
                </a:lnTo>
                <a:lnTo>
                  <a:pt x="12848" y="13943"/>
                </a:lnTo>
                <a:lnTo>
                  <a:pt x="12848" y="13894"/>
                </a:lnTo>
                <a:lnTo>
                  <a:pt x="12848" y="13359"/>
                </a:lnTo>
                <a:lnTo>
                  <a:pt x="12946" y="13335"/>
                </a:lnTo>
                <a:lnTo>
                  <a:pt x="13019" y="13310"/>
                </a:lnTo>
                <a:lnTo>
                  <a:pt x="13092" y="13262"/>
                </a:lnTo>
                <a:lnTo>
                  <a:pt x="13140" y="13213"/>
                </a:lnTo>
                <a:lnTo>
                  <a:pt x="13165" y="13116"/>
                </a:lnTo>
                <a:lnTo>
                  <a:pt x="13165" y="13018"/>
                </a:lnTo>
                <a:lnTo>
                  <a:pt x="13116" y="12921"/>
                </a:lnTo>
                <a:lnTo>
                  <a:pt x="13043" y="12872"/>
                </a:lnTo>
                <a:lnTo>
                  <a:pt x="12970" y="12848"/>
                </a:lnTo>
                <a:lnTo>
                  <a:pt x="12873" y="12848"/>
                </a:lnTo>
                <a:lnTo>
                  <a:pt x="12921" y="11826"/>
                </a:lnTo>
                <a:lnTo>
                  <a:pt x="12970" y="10804"/>
                </a:lnTo>
                <a:lnTo>
                  <a:pt x="12970" y="9806"/>
                </a:lnTo>
                <a:lnTo>
                  <a:pt x="12946" y="8809"/>
                </a:lnTo>
                <a:lnTo>
                  <a:pt x="12897" y="7836"/>
                </a:lnTo>
                <a:lnTo>
                  <a:pt x="12897" y="6838"/>
                </a:lnTo>
                <a:lnTo>
                  <a:pt x="12946" y="5986"/>
                </a:lnTo>
                <a:lnTo>
                  <a:pt x="12970" y="5110"/>
                </a:lnTo>
                <a:lnTo>
                  <a:pt x="12970" y="4672"/>
                </a:lnTo>
                <a:lnTo>
                  <a:pt x="12946" y="4234"/>
                </a:lnTo>
                <a:lnTo>
                  <a:pt x="12897" y="3821"/>
                </a:lnTo>
                <a:lnTo>
                  <a:pt x="12800" y="3383"/>
                </a:lnTo>
                <a:lnTo>
                  <a:pt x="13067" y="3285"/>
                </a:lnTo>
                <a:lnTo>
                  <a:pt x="13335" y="3164"/>
                </a:lnTo>
                <a:lnTo>
                  <a:pt x="13603" y="3042"/>
                </a:lnTo>
                <a:lnTo>
                  <a:pt x="13870" y="2920"/>
                </a:lnTo>
                <a:lnTo>
                  <a:pt x="14235" y="2750"/>
                </a:lnTo>
                <a:lnTo>
                  <a:pt x="14600" y="2555"/>
                </a:lnTo>
                <a:lnTo>
                  <a:pt x="15306" y="2142"/>
                </a:lnTo>
                <a:lnTo>
                  <a:pt x="15963" y="1752"/>
                </a:lnTo>
                <a:lnTo>
                  <a:pt x="16304" y="1558"/>
                </a:lnTo>
                <a:lnTo>
                  <a:pt x="16644" y="1388"/>
                </a:lnTo>
                <a:lnTo>
                  <a:pt x="17009" y="1242"/>
                </a:lnTo>
                <a:lnTo>
                  <a:pt x="17350" y="1096"/>
                </a:lnTo>
                <a:lnTo>
                  <a:pt x="17715" y="974"/>
                </a:lnTo>
                <a:lnTo>
                  <a:pt x="18104" y="877"/>
                </a:lnTo>
                <a:lnTo>
                  <a:pt x="18153" y="877"/>
                </a:lnTo>
                <a:lnTo>
                  <a:pt x="18202" y="828"/>
                </a:lnTo>
                <a:lnTo>
                  <a:pt x="18372" y="828"/>
                </a:lnTo>
                <a:lnTo>
                  <a:pt x="18542" y="804"/>
                </a:lnTo>
                <a:close/>
                <a:moveTo>
                  <a:pt x="6279" y="1"/>
                </a:moveTo>
                <a:lnTo>
                  <a:pt x="6206" y="25"/>
                </a:lnTo>
                <a:lnTo>
                  <a:pt x="5403" y="487"/>
                </a:lnTo>
                <a:lnTo>
                  <a:pt x="4989" y="682"/>
                </a:lnTo>
                <a:lnTo>
                  <a:pt x="4551" y="852"/>
                </a:lnTo>
                <a:lnTo>
                  <a:pt x="4113" y="1023"/>
                </a:lnTo>
                <a:lnTo>
                  <a:pt x="3700" y="1217"/>
                </a:lnTo>
                <a:lnTo>
                  <a:pt x="3286" y="1436"/>
                </a:lnTo>
                <a:lnTo>
                  <a:pt x="2872" y="1679"/>
                </a:lnTo>
                <a:lnTo>
                  <a:pt x="2021" y="2117"/>
                </a:lnTo>
                <a:lnTo>
                  <a:pt x="1607" y="2361"/>
                </a:lnTo>
                <a:lnTo>
                  <a:pt x="1193" y="2604"/>
                </a:lnTo>
                <a:lnTo>
                  <a:pt x="974" y="2726"/>
                </a:lnTo>
                <a:lnTo>
                  <a:pt x="731" y="2896"/>
                </a:lnTo>
                <a:lnTo>
                  <a:pt x="488" y="3066"/>
                </a:lnTo>
                <a:lnTo>
                  <a:pt x="390" y="3188"/>
                </a:lnTo>
                <a:lnTo>
                  <a:pt x="317" y="3285"/>
                </a:lnTo>
                <a:lnTo>
                  <a:pt x="269" y="3310"/>
                </a:lnTo>
                <a:lnTo>
                  <a:pt x="220" y="3358"/>
                </a:lnTo>
                <a:lnTo>
                  <a:pt x="171" y="3480"/>
                </a:lnTo>
                <a:lnTo>
                  <a:pt x="123" y="3626"/>
                </a:lnTo>
                <a:lnTo>
                  <a:pt x="98" y="3894"/>
                </a:lnTo>
                <a:lnTo>
                  <a:pt x="98" y="4186"/>
                </a:lnTo>
                <a:lnTo>
                  <a:pt x="123" y="4453"/>
                </a:lnTo>
                <a:lnTo>
                  <a:pt x="147" y="5329"/>
                </a:lnTo>
                <a:lnTo>
                  <a:pt x="171" y="6205"/>
                </a:lnTo>
                <a:lnTo>
                  <a:pt x="171" y="8006"/>
                </a:lnTo>
                <a:lnTo>
                  <a:pt x="147" y="9782"/>
                </a:lnTo>
                <a:lnTo>
                  <a:pt x="123" y="10658"/>
                </a:lnTo>
                <a:lnTo>
                  <a:pt x="98" y="11558"/>
                </a:lnTo>
                <a:lnTo>
                  <a:pt x="1" y="13335"/>
                </a:lnTo>
                <a:lnTo>
                  <a:pt x="1" y="13700"/>
                </a:lnTo>
                <a:lnTo>
                  <a:pt x="1" y="14065"/>
                </a:lnTo>
                <a:lnTo>
                  <a:pt x="25" y="14454"/>
                </a:lnTo>
                <a:lnTo>
                  <a:pt x="50" y="14819"/>
                </a:lnTo>
                <a:lnTo>
                  <a:pt x="98" y="15233"/>
                </a:lnTo>
                <a:lnTo>
                  <a:pt x="123" y="15646"/>
                </a:lnTo>
                <a:lnTo>
                  <a:pt x="147" y="16060"/>
                </a:lnTo>
                <a:lnTo>
                  <a:pt x="171" y="16255"/>
                </a:lnTo>
                <a:lnTo>
                  <a:pt x="220" y="16474"/>
                </a:lnTo>
                <a:lnTo>
                  <a:pt x="244" y="16547"/>
                </a:lnTo>
                <a:lnTo>
                  <a:pt x="317" y="16595"/>
                </a:lnTo>
                <a:lnTo>
                  <a:pt x="390" y="16620"/>
                </a:lnTo>
                <a:lnTo>
                  <a:pt x="463" y="16620"/>
                </a:lnTo>
                <a:lnTo>
                  <a:pt x="536" y="16644"/>
                </a:lnTo>
                <a:lnTo>
                  <a:pt x="707" y="16620"/>
                </a:lnTo>
                <a:lnTo>
                  <a:pt x="877" y="16595"/>
                </a:lnTo>
                <a:lnTo>
                  <a:pt x="1218" y="16474"/>
                </a:lnTo>
                <a:lnTo>
                  <a:pt x="1850" y="16230"/>
                </a:lnTo>
                <a:lnTo>
                  <a:pt x="2240" y="16060"/>
                </a:lnTo>
                <a:lnTo>
                  <a:pt x="2605" y="15890"/>
                </a:lnTo>
                <a:lnTo>
                  <a:pt x="2970" y="15719"/>
                </a:lnTo>
                <a:lnTo>
                  <a:pt x="3310" y="15525"/>
                </a:lnTo>
                <a:lnTo>
                  <a:pt x="4064" y="15062"/>
                </a:lnTo>
                <a:lnTo>
                  <a:pt x="4819" y="14624"/>
                </a:lnTo>
                <a:lnTo>
                  <a:pt x="5549" y="14162"/>
                </a:lnTo>
                <a:lnTo>
                  <a:pt x="5938" y="13967"/>
                </a:lnTo>
                <a:lnTo>
                  <a:pt x="6327" y="13748"/>
                </a:lnTo>
                <a:lnTo>
                  <a:pt x="6400" y="13821"/>
                </a:lnTo>
                <a:lnTo>
                  <a:pt x="6473" y="13870"/>
                </a:lnTo>
                <a:lnTo>
                  <a:pt x="6546" y="13894"/>
                </a:lnTo>
                <a:lnTo>
                  <a:pt x="6644" y="13870"/>
                </a:lnTo>
                <a:lnTo>
                  <a:pt x="6741" y="13992"/>
                </a:lnTo>
                <a:lnTo>
                  <a:pt x="6863" y="14089"/>
                </a:lnTo>
                <a:lnTo>
                  <a:pt x="7130" y="14259"/>
                </a:lnTo>
                <a:lnTo>
                  <a:pt x="7422" y="14405"/>
                </a:lnTo>
                <a:lnTo>
                  <a:pt x="7690" y="14551"/>
                </a:lnTo>
                <a:lnTo>
                  <a:pt x="8517" y="14916"/>
                </a:lnTo>
                <a:lnTo>
                  <a:pt x="9345" y="15306"/>
                </a:lnTo>
                <a:lnTo>
                  <a:pt x="10878" y="16011"/>
                </a:lnTo>
                <a:lnTo>
                  <a:pt x="11656" y="16352"/>
                </a:lnTo>
                <a:lnTo>
                  <a:pt x="12435" y="16644"/>
                </a:lnTo>
                <a:lnTo>
                  <a:pt x="12459" y="16668"/>
                </a:lnTo>
                <a:lnTo>
                  <a:pt x="12508" y="16741"/>
                </a:lnTo>
                <a:lnTo>
                  <a:pt x="12581" y="16766"/>
                </a:lnTo>
                <a:lnTo>
                  <a:pt x="12678" y="16766"/>
                </a:lnTo>
                <a:lnTo>
                  <a:pt x="12751" y="16741"/>
                </a:lnTo>
                <a:lnTo>
                  <a:pt x="12800" y="16693"/>
                </a:lnTo>
                <a:lnTo>
                  <a:pt x="12897" y="16717"/>
                </a:lnTo>
                <a:lnTo>
                  <a:pt x="13019" y="16717"/>
                </a:lnTo>
                <a:lnTo>
                  <a:pt x="13286" y="16668"/>
                </a:lnTo>
                <a:lnTo>
                  <a:pt x="13530" y="16595"/>
                </a:lnTo>
                <a:lnTo>
                  <a:pt x="13724" y="16522"/>
                </a:lnTo>
                <a:lnTo>
                  <a:pt x="14211" y="16279"/>
                </a:lnTo>
                <a:lnTo>
                  <a:pt x="14698" y="16036"/>
                </a:lnTo>
                <a:lnTo>
                  <a:pt x="15647" y="15500"/>
                </a:lnTo>
                <a:lnTo>
                  <a:pt x="16596" y="14965"/>
                </a:lnTo>
                <a:lnTo>
                  <a:pt x="17058" y="14697"/>
                </a:lnTo>
                <a:lnTo>
                  <a:pt x="17545" y="14478"/>
                </a:lnTo>
                <a:lnTo>
                  <a:pt x="17885" y="14332"/>
                </a:lnTo>
                <a:lnTo>
                  <a:pt x="18226" y="14186"/>
                </a:lnTo>
                <a:lnTo>
                  <a:pt x="18542" y="14016"/>
                </a:lnTo>
                <a:lnTo>
                  <a:pt x="18688" y="13894"/>
                </a:lnTo>
                <a:lnTo>
                  <a:pt x="18834" y="13773"/>
                </a:lnTo>
                <a:lnTo>
                  <a:pt x="18883" y="13748"/>
                </a:lnTo>
                <a:lnTo>
                  <a:pt x="18932" y="13724"/>
                </a:lnTo>
                <a:lnTo>
                  <a:pt x="18980" y="13651"/>
                </a:lnTo>
                <a:lnTo>
                  <a:pt x="18980" y="13578"/>
                </a:lnTo>
                <a:lnTo>
                  <a:pt x="18980" y="12726"/>
                </a:lnTo>
                <a:lnTo>
                  <a:pt x="18956" y="11875"/>
                </a:lnTo>
                <a:lnTo>
                  <a:pt x="18883" y="10171"/>
                </a:lnTo>
                <a:lnTo>
                  <a:pt x="18859" y="9271"/>
                </a:lnTo>
                <a:lnTo>
                  <a:pt x="18859" y="8347"/>
                </a:lnTo>
                <a:lnTo>
                  <a:pt x="18883" y="6546"/>
                </a:lnTo>
                <a:lnTo>
                  <a:pt x="18932" y="4648"/>
                </a:lnTo>
                <a:lnTo>
                  <a:pt x="18956" y="2726"/>
                </a:lnTo>
                <a:lnTo>
                  <a:pt x="18980" y="2215"/>
                </a:lnTo>
                <a:lnTo>
                  <a:pt x="18980" y="1679"/>
                </a:lnTo>
                <a:lnTo>
                  <a:pt x="18932" y="1144"/>
                </a:lnTo>
                <a:lnTo>
                  <a:pt x="18883" y="901"/>
                </a:lnTo>
                <a:lnTo>
                  <a:pt x="18834" y="633"/>
                </a:lnTo>
                <a:lnTo>
                  <a:pt x="18883" y="585"/>
                </a:lnTo>
                <a:lnTo>
                  <a:pt x="18883" y="512"/>
                </a:lnTo>
                <a:lnTo>
                  <a:pt x="18883" y="439"/>
                </a:lnTo>
                <a:lnTo>
                  <a:pt x="18834" y="366"/>
                </a:lnTo>
                <a:lnTo>
                  <a:pt x="18761" y="293"/>
                </a:lnTo>
                <a:lnTo>
                  <a:pt x="18664" y="244"/>
                </a:lnTo>
                <a:lnTo>
                  <a:pt x="18421" y="244"/>
                </a:lnTo>
                <a:lnTo>
                  <a:pt x="18177" y="317"/>
                </a:lnTo>
                <a:lnTo>
                  <a:pt x="17958" y="414"/>
                </a:lnTo>
                <a:lnTo>
                  <a:pt x="17715" y="487"/>
                </a:lnTo>
                <a:lnTo>
                  <a:pt x="17374" y="585"/>
                </a:lnTo>
                <a:lnTo>
                  <a:pt x="17058" y="706"/>
                </a:lnTo>
                <a:lnTo>
                  <a:pt x="16742" y="828"/>
                </a:lnTo>
                <a:lnTo>
                  <a:pt x="16425" y="974"/>
                </a:lnTo>
                <a:lnTo>
                  <a:pt x="15817" y="1290"/>
                </a:lnTo>
                <a:lnTo>
                  <a:pt x="15209" y="1655"/>
                </a:lnTo>
                <a:lnTo>
                  <a:pt x="14479" y="2117"/>
                </a:lnTo>
                <a:lnTo>
                  <a:pt x="14089" y="2312"/>
                </a:lnTo>
                <a:lnTo>
                  <a:pt x="13700" y="2507"/>
                </a:lnTo>
                <a:lnTo>
                  <a:pt x="13432" y="2628"/>
                </a:lnTo>
                <a:lnTo>
                  <a:pt x="13165" y="2750"/>
                </a:lnTo>
                <a:lnTo>
                  <a:pt x="12897" y="2920"/>
                </a:lnTo>
                <a:lnTo>
                  <a:pt x="12654" y="3091"/>
                </a:lnTo>
                <a:lnTo>
                  <a:pt x="12532" y="2969"/>
                </a:lnTo>
                <a:lnTo>
                  <a:pt x="12386" y="2896"/>
                </a:lnTo>
                <a:lnTo>
                  <a:pt x="12070" y="2750"/>
                </a:lnTo>
                <a:lnTo>
                  <a:pt x="11875" y="2653"/>
                </a:lnTo>
                <a:lnTo>
                  <a:pt x="11705" y="2555"/>
                </a:lnTo>
                <a:lnTo>
                  <a:pt x="11316" y="2336"/>
                </a:lnTo>
                <a:lnTo>
                  <a:pt x="11072" y="2190"/>
                </a:lnTo>
                <a:lnTo>
                  <a:pt x="10805" y="2093"/>
                </a:lnTo>
                <a:lnTo>
                  <a:pt x="10294" y="1874"/>
                </a:lnTo>
                <a:lnTo>
                  <a:pt x="9758" y="1679"/>
                </a:lnTo>
                <a:lnTo>
                  <a:pt x="9223" y="1485"/>
                </a:lnTo>
                <a:lnTo>
                  <a:pt x="8298" y="1071"/>
                </a:lnTo>
                <a:lnTo>
                  <a:pt x="7836" y="852"/>
                </a:lnTo>
                <a:lnTo>
                  <a:pt x="7398" y="609"/>
                </a:lnTo>
                <a:lnTo>
                  <a:pt x="7325" y="536"/>
                </a:lnTo>
                <a:lnTo>
                  <a:pt x="7228" y="439"/>
                </a:lnTo>
                <a:lnTo>
                  <a:pt x="7057" y="244"/>
                </a:lnTo>
                <a:lnTo>
                  <a:pt x="6936" y="147"/>
                </a:lnTo>
                <a:lnTo>
                  <a:pt x="6838" y="74"/>
                </a:lnTo>
                <a:lnTo>
                  <a:pt x="6741" y="25"/>
                </a:lnTo>
                <a:lnTo>
                  <a:pt x="6619" y="25"/>
                </a:lnTo>
                <a:lnTo>
                  <a:pt x="6571" y="1"/>
                </a:lnTo>
                <a:lnTo>
                  <a:pt x="6498" y="1"/>
                </a:lnTo>
                <a:lnTo>
                  <a:pt x="6449" y="25"/>
                </a:lnTo>
                <a:lnTo>
                  <a:pt x="640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8" name="Shape 354"/>
          <p:cNvSpPr/>
          <p:nvPr/>
        </p:nvSpPr>
        <p:spPr>
          <a:xfrm>
            <a:off x="5606189" y="792310"/>
            <a:ext cx="459612" cy="531071"/>
          </a:xfrm>
          <a:custGeom>
            <a:avLst/>
            <a:gdLst/>
            <a:ahLst/>
            <a:cxnLst/>
            <a:rect l="0" t="0" r="0" b="0"/>
            <a:pathLst>
              <a:path w="16279" h="18810" extrusionOk="0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9" name="Shape 355"/>
          <p:cNvSpPr/>
          <p:nvPr/>
        </p:nvSpPr>
        <p:spPr>
          <a:xfrm>
            <a:off x="6328183" y="826671"/>
            <a:ext cx="535194" cy="467857"/>
          </a:xfrm>
          <a:custGeom>
            <a:avLst/>
            <a:gdLst/>
            <a:ahLst/>
            <a:cxnLst/>
            <a:rect l="0" t="0" r="0" b="0"/>
            <a:pathLst>
              <a:path w="18956" h="16571" extrusionOk="0">
                <a:moveTo>
                  <a:pt x="9222" y="2604"/>
                </a:moveTo>
                <a:lnTo>
                  <a:pt x="9149" y="2628"/>
                </a:lnTo>
                <a:lnTo>
                  <a:pt x="9028" y="2701"/>
                </a:lnTo>
                <a:lnTo>
                  <a:pt x="8809" y="2896"/>
                </a:lnTo>
                <a:lnTo>
                  <a:pt x="8517" y="3139"/>
                </a:lnTo>
                <a:lnTo>
                  <a:pt x="8249" y="3358"/>
                </a:lnTo>
                <a:lnTo>
                  <a:pt x="7957" y="3577"/>
                </a:lnTo>
                <a:lnTo>
                  <a:pt x="7665" y="3821"/>
                </a:lnTo>
                <a:lnTo>
                  <a:pt x="6619" y="4818"/>
                </a:lnTo>
                <a:lnTo>
                  <a:pt x="5573" y="5816"/>
                </a:lnTo>
                <a:lnTo>
                  <a:pt x="5256" y="6181"/>
                </a:lnTo>
                <a:lnTo>
                  <a:pt x="4964" y="6546"/>
                </a:lnTo>
                <a:lnTo>
                  <a:pt x="4380" y="7325"/>
                </a:lnTo>
                <a:lnTo>
                  <a:pt x="4210" y="7495"/>
                </a:lnTo>
                <a:lnTo>
                  <a:pt x="3942" y="7763"/>
                </a:lnTo>
                <a:lnTo>
                  <a:pt x="3821" y="7909"/>
                </a:lnTo>
                <a:lnTo>
                  <a:pt x="3723" y="8055"/>
                </a:lnTo>
                <a:lnTo>
                  <a:pt x="3675" y="8176"/>
                </a:lnTo>
                <a:lnTo>
                  <a:pt x="3675" y="8225"/>
                </a:lnTo>
                <a:lnTo>
                  <a:pt x="3699" y="8274"/>
                </a:lnTo>
                <a:lnTo>
                  <a:pt x="3796" y="8347"/>
                </a:lnTo>
                <a:lnTo>
                  <a:pt x="3918" y="8347"/>
                </a:lnTo>
                <a:lnTo>
                  <a:pt x="4040" y="8322"/>
                </a:lnTo>
                <a:lnTo>
                  <a:pt x="4186" y="8249"/>
                </a:lnTo>
                <a:lnTo>
                  <a:pt x="4332" y="8128"/>
                </a:lnTo>
                <a:lnTo>
                  <a:pt x="4478" y="8006"/>
                </a:lnTo>
                <a:lnTo>
                  <a:pt x="4794" y="7665"/>
                </a:lnTo>
                <a:lnTo>
                  <a:pt x="5086" y="7300"/>
                </a:lnTo>
                <a:lnTo>
                  <a:pt x="5354" y="6935"/>
                </a:lnTo>
                <a:lnTo>
                  <a:pt x="5694" y="6473"/>
                </a:lnTo>
                <a:lnTo>
                  <a:pt x="6108" y="6035"/>
                </a:lnTo>
                <a:lnTo>
                  <a:pt x="6521" y="5621"/>
                </a:lnTo>
                <a:lnTo>
                  <a:pt x="7422" y="4818"/>
                </a:lnTo>
                <a:lnTo>
                  <a:pt x="7860" y="4380"/>
                </a:lnTo>
                <a:lnTo>
                  <a:pt x="8322" y="3967"/>
                </a:lnTo>
                <a:lnTo>
                  <a:pt x="8663" y="3699"/>
                </a:lnTo>
                <a:lnTo>
                  <a:pt x="9003" y="3456"/>
                </a:lnTo>
                <a:lnTo>
                  <a:pt x="9174" y="3285"/>
                </a:lnTo>
                <a:lnTo>
                  <a:pt x="9295" y="3139"/>
                </a:lnTo>
                <a:lnTo>
                  <a:pt x="9320" y="3139"/>
                </a:lnTo>
                <a:lnTo>
                  <a:pt x="9466" y="3285"/>
                </a:lnTo>
                <a:lnTo>
                  <a:pt x="10366" y="4113"/>
                </a:lnTo>
                <a:lnTo>
                  <a:pt x="11169" y="4916"/>
                </a:lnTo>
                <a:lnTo>
                  <a:pt x="11558" y="5329"/>
                </a:lnTo>
                <a:lnTo>
                  <a:pt x="11923" y="5767"/>
                </a:lnTo>
                <a:lnTo>
                  <a:pt x="12264" y="6181"/>
                </a:lnTo>
                <a:lnTo>
                  <a:pt x="12605" y="6643"/>
                </a:lnTo>
                <a:lnTo>
                  <a:pt x="12945" y="7057"/>
                </a:lnTo>
                <a:lnTo>
                  <a:pt x="13116" y="7276"/>
                </a:lnTo>
                <a:lnTo>
                  <a:pt x="13310" y="7471"/>
                </a:lnTo>
                <a:lnTo>
                  <a:pt x="13675" y="7787"/>
                </a:lnTo>
                <a:lnTo>
                  <a:pt x="14040" y="8079"/>
                </a:lnTo>
                <a:lnTo>
                  <a:pt x="14308" y="8322"/>
                </a:lnTo>
                <a:lnTo>
                  <a:pt x="14429" y="8420"/>
                </a:lnTo>
                <a:lnTo>
                  <a:pt x="14502" y="8444"/>
                </a:lnTo>
                <a:lnTo>
                  <a:pt x="14600" y="8493"/>
                </a:lnTo>
                <a:lnTo>
                  <a:pt x="14697" y="8493"/>
                </a:lnTo>
                <a:lnTo>
                  <a:pt x="14770" y="8444"/>
                </a:lnTo>
                <a:lnTo>
                  <a:pt x="14843" y="8371"/>
                </a:lnTo>
                <a:lnTo>
                  <a:pt x="14867" y="8274"/>
                </a:lnTo>
                <a:lnTo>
                  <a:pt x="14867" y="8201"/>
                </a:lnTo>
                <a:lnTo>
                  <a:pt x="14843" y="8103"/>
                </a:lnTo>
                <a:lnTo>
                  <a:pt x="14746" y="7957"/>
                </a:lnTo>
                <a:lnTo>
                  <a:pt x="14648" y="7811"/>
                </a:lnTo>
                <a:lnTo>
                  <a:pt x="14502" y="7690"/>
                </a:lnTo>
                <a:lnTo>
                  <a:pt x="14186" y="7446"/>
                </a:lnTo>
                <a:lnTo>
                  <a:pt x="13894" y="7252"/>
                </a:lnTo>
                <a:lnTo>
                  <a:pt x="13675" y="7057"/>
                </a:lnTo>
                <a:lnTo>
                  <a:pt x="13481" y="6862"/>
                </a:lnTo>
                <a:lnTo>
                  <a:pt x="13116" y="6424"/>
                </a:lnTo>
                <a:lnTo>
                  <a:pt x="12434" y="5500"/>
                </a:lnTo>
                <a:lnTo>
                  <a:pt x="12045" y="5037"/>
                </a:lnTo>
                <a:lnTo>
                  <a:pt x="11607" y="4599"/>
                </a:lnTo>
                <a:lnTo>
                  <a:pt x="11169" y="4161"/>
                </a:lnTo>
                <a:lnTo>
                  <a:pt x="10731" y="3723"/>
                </a:lnTo>
                <a:lnTo>
                  <a:pt x="10293" y="3334"/>
                </a:lnTo>
                <a:lnTo>
                  <a:pt x="9806" y="2920"/>
                </a:lnTo>
                <a:lnTo>
                  <a:pt x="9660" y="2799"/>
                </a:lnTo>
                <a:lnTo>
                  <a:pt x="9514" y="2726"/>
                </a:lnTo>
                <a:lnTo>
                  <a:pt x="9417" y="2628"/>
                </a:lnTo>
                <a:lnTo>
                  <a:pt x="9368" y="2604"/>
                </a:lnTo>
                <a:close/>
                <a:moveTo>
                  <a:pt x="9271" y="8979"/>
                </a:moveTo>
                <a:lnTo>
                  <a:pt x="9247" y="9125"/>
                </a:lnTo>
                <a:lnTo>
                  <a:pt x="9271" y="9271"/>
                </a:lnTo>
                <a:lnTo>
                  <a:pt x="9295" y="9563"/>
                </a:lnTo>
                <a:lnTo>
                  <a:pt x="8517" y="9563"/>
                </a:lnTo>
                <a:lnTo>
                  <a:pt x="8298" y="9587"/>
                </a:lnTo>
                <a:lnTo>
                  <a:pt x="8176" y="9612"/>
                </a:lnTo>
                <a:lnTo>
                  <a:pt x="8054" y="9636"/>
                </a:lnTo>
                <a:lnTo>
                  <a:pt x="8054" y="9466"/>
                </a:lnTo>
                <a:lnTo>
                  <a:pt x="8054" y="9320"/>
                </a:lnTo>
                <a:lnTo>
                  <a:pt x="8006" y="9174"/>
                </a:lnTo>
                <a:lnTo>
                  <a:pt x="7957" y="9028"/>
                </a:lnTo>
                <a:lnTo>
                  <a:pt x="8614" y="9028"/>
                </a:lnTo>
                <a:lnTo>
                  <a:pt x="9271" y="8979"/>
                </a:lnTo>
                <a:close/>
                <a:moveTo>
                  <a:pt x="10317" y="8979"/>
                </a:moveTo>
                <a:lnTo>
                  <a:pt x="10682" y="9028"/>
                </a:lnTo>
                <a:lnTo>
                  <a:pt x="11047" y="9052"/>
                </a:lnTo>
                <a:lnTo>
                  <a:pt x="11047" y="9344"/>
                </a:lnTo>
                <a:lnTo>
                  <a:pt x="11047" y="9636"/>
                </a:lnTo>
                <a:lnTo>
                  <a:pt x="10731" y="9612"/>
                </a:lnTo>
                <a:lnTo>
                  <a:pt x="9685" y="9587"/>
                </a:lnTo>
                <a:lnTo>
                  <a:pt x="9636" y="9271"/>
                </a:lnTo>
                <a:lnTo>
                  <a:pt x="9612" y="9125"/>
                </a:lnTo>
                <a:lnTo>
                  <a:pt x="9563" y="8979"/>
                </a:lnTo>
                <a:close/>
                <a:moveTo>
                  <a:pt x="8054" y="10001"/>
                </a:moveTo>
                <a:lnTo>
                  <a:pt x="8176" y="10025"/>
                </a:lnTo>
                <a:lnTo>
                  <a:pt x="8930" y="10025"/>
                </a:lnTo>
                <a:lnTo>
                  <a:pt x="9320" y="10050"/>
                </a:lnTo>
                <a:lnTo>
                  <a:pt x="9295" y="10707"/>
                </a:lnTo>
                <a:lnTo>
                  <a:pt x="8638" y="10634"/>
                </a:lnTo>
                <a:lnTo>
                  <a:pt x="8298" y="10634"/>
                </a:lnTo>
                <a:lnTo>
                  <a:pt x="8006" y="10658"/>
                </a:lnTo>
                <a:lnTo>
                  <a:pt x="8030" y="10342"/>
                </a:lnTo>
                <a:lnTo>
                  <a:pt x="8054" y="10001"/>
                </a:lnTo>
                <a:close/>
                <a:moveTo>
                  <a:pt x="9709" y="10074"/>
                </a:moveTo>
                <a:lnTo>
                  <a:pt x="10366" y="10147"/>
                </a:lnTo>
                <a:lnTo>
                  <a:pt x="10901" y="10147"/>
                </a:lnTo>
                <a:lnTo>
                  <a:pt x="11047" y="10123"/>
                </a:lnTo>
                <a:lnTo>
                  <a:pt x="11047" y="10123"/>
                </a:lnTo>
                <a:lnTo>
                  <a:pt x="11023" y="10390"/>
                </a:lnTo>
                <a:lnTo>
                  <a:pt x="10974" y="10634"/>
                </a:lnTo>
                <a:lnTo>
                  <a:pt x="10755" y="10707"/>
                </a:lnTo>
                <a:lnTo>
                  <a:pt x="10536" y="10731"/>
                </a:lnTo>
                <a:lnTo>
                  <a:pt x="10123" y="10755"/>
                </a:lnTo>
                <a:lnTo>
                  <a:pt x="9685" y="10755"/>
                </a:lnTo>
                <a:lnTo>
                  <a:pt x="9685" y="10707"/>
                </a:lnTo>
                <a:lnTo>
                  <a:pt x="9709" y="10390"/>
                </a:lnTo>
                <a:lnTo>
                  <a:pt x="9709" y="10074"/>
                </a:lnTo>
                <a:close/>
                <a:moveTo>
                  <a:pt x="8955" y="8468"/>
                </a:moveTo>
                <a:lnTo>
                  <a:pt x="8541" y="8493"/>
                </a:lnTo>
                <a:lnTo>
                  <a:pt x="8346" y="8517"/>
                </a:lnTo>
                <a:lnTo>
                  <a:pt x="8152" y="8566"/>
                </a:lnTo>
                <a:lnTo>
                  <a:pt x="7957" y="8614"/>
                </a:lnTo>
                <a:lnTo>
                  <a:pt x="7762" y="8687"/>
                </a:lnTo>
                <a:lnTo>
                  <a:pt x="7738" y="8736"/>
                </a:lnTo>
                <a:lnTo>
                  <a:pt x="7714" y="8760"/>
                </a:lnTo>
                <a:lnTo>
                  <a:pt x="7689" y="8833"/>
                </a:lnTo>
                <a:lnTo>
                  <a:pt x="7641" y="8882"/>
                </a:lnTo>
                <a:lnTo>
                  <a:pt x="7592" y="8906"/>
                </a:lnTo>
                <a:lnTo>
                  <a:pt x="7568" y="8979"/>
                </a:lnTo>
                <a:lnTo>
                  <a:pt x="7568" y="9028"/>
                </a:lnTo>
                <a:lnTo>
                  <a:pt x="7616" y="9247"/>
                </a:lnTo>
                <a:lnTo>
                  <a:pt x="7616" y="9490"/>
                </a:lnTo>
                <a:lnTo>
                  <a:pt x="7592" y="9709"/>
                </a:lnTo>
                <a:lnTo>
                  <a:pt x="7568" y="9952"/>
                </a:lnTo>
                <a:lnTo>
                  <a:pt x="7495" y="10415"/>
                </a:lnTo>
                <a:lnTo>
                  <a:pt x="7495" y="10634"/>
                </a:lnTo>
                <a:lnTo>
                  <a:pt x="7519" y="10877"/>
                </a:lnTo>
                <a:lnTo>
                  <a:pt x="7519" y="10926"/>
                </a:lnTo>
                <a:lnTo>
                  <a:pt x="7568" y="10974"/>
                </a:lnTo>
                <a:lnTo>
                  <a:pt x="7641" y="11023"/>
                </a:lnTo>
                <a:lnTo>
                  <a:pt x="7762" y="11047"/>
                </a:lnTo>
                <a:lnTo>
                  <a:pt x="7860" y="10999"/>
                </a:lnTo>
                <a:lnTo>
                  <a:pt x="8079" y="11072"/>
                </a:lnTo>
                <a:lnTo>
                  <a:pt x="8298" y="11120"/>
                </a:lnTo>
                <a:lnTo>
                  <a:pt x="8784" y="11169"/>
                </a:lnTo>
                <a:lnTo>
                  <a:pt x="9733" y="11218"/>
                </a:lnTo>
                <a:lnTo>
                  <a:pt x="10123" y="11242"/>
                </a:lnTo>
                <a:lnTo>
                  <a:pt x="10561" y="11218"/>
                </a:lnTo>
                <a:lnTo>
                  <a:pt x="10780" y="11193"/>
                </a:lnTo>
                <a:lnTo>
                  <a:pt x="10999" y="11145"/>
                </a:lnTo>
                <a:lnTo>
                  <a:pt x="11169" y="11072"/>
                </a:lnTo>
                <a:lnTo>
                  <a:pt x="11339" y="10950"/>
                </a:lnTo>
                <a:lnTo>
                  <a:pt x="11388" y="10877"/>
                </a:lnTo>
                <a:lnTo>
                  <a:pt x="11388" y="10828"/>
                </a:lnTo>
                <a:lnTo>
                  <a:pt x="11412" y="10804"/>
                </a:lnTo>
                <a:lnTo>
                  <a:pt x="11461" y="10561"/>
                </a:lnTo>
                <a:lnTo>
                  <a:pt x="11510" y="10293"/>
                </a:lnTo>
                <a:lnTo>
                  <a:pt x="11510" y="10025"/>
                </a:lnTo>
                <a:lnTo>
                  <a:pt x="11510" y="9782"/>
                </a:lnTo>
                <a:lnTo>
                  <a:pt x="11510" y="9223"/>
                </a:lnTo>
                <a:lnTo>
                  <a:pt x="11485" y="8931"/>
                </a:lnTo>
                <a:lnTo>
                  <a:pt x="11437" y="8663"/>
                </a:lnTo>
                <a:lnTo>
                  <a:pt x="11412" y="8614"/>
                </a:lnTo>
                <a:lnTo>
                  <a:pt x="11364" y="8590"/>
                </a:lnTo>
                <a:lnTo>
                  <a:pt x="11315" y="8566"/>
                </a:lnTo>
                <a:lnTo>
                  <a:pt x="11218" y="8566"/>
                </a:lnTo>
                <a:lnTo>
                  <a:pt x="10755" y="8493"/>
                </a:lnTo>
                <a:lnTo>
                  <a:pt x="10293" y="8468"/>
                </a:lnTo>
                <a:close/>
                <a:moveTo>
                  <a:pt x="10244" y="12556"/>
                </a:moveTo>
                <a:lnTo>
                  <a:pt x="10390" y="12678"/>
                </a:lnTo>
                <a:lnTo>
                  <a:pt x="10536" y="12799"/>
                </a:lnTo>
                <a:lnTo>
                  <a:pt x="10634" y="12970"/>
                </a:lnTo>
                <a:lnTo>
                  <a:pt x="10415" y="13018"/>
                </a:lnTo>
                <a:lnTo>
                  <a:pt x="10342" y="12775"/>
                </a:lnTo>
                <a:lnTo>
                  <a:pt x="10244" y="12556"/>
                </a:lnTo>
                <a:close/>
                <a:moveTo>
                  <a:pt x="10828" y="13359"/>
                </a:moveTo>
                <a:lnTo>
                  <a:pt x="10901" y="13578"/>
                </a:lnTo>
                <a:lnTo>
                  <a:pt x="10707" y="13675"/>
                </a:lnTo>
                <a:lnTo>
                  <a:pt x="10536" y="13797"/>
                </a:lnTo>
                <a:lnTo>
                  <a:pt x="10536" y="13773"/>
                </a:lnTo>
                <a:lnTo>
                  <a:pt x="10488" y="13383"/>
                </a:lnTo>
                <a:lnTo>
                  <a:pt x="10512" y="13359"/>
                </a:lnTo>
                <a:close/>
                <a:moveTo>
                  <a:pt x="10974" y="13919"/>
                </a:moveTo>
                <a:lnTo>
                  <a:pt x="11023" y="14332"/>
                </a:lnTo>
                <a:lnTo>
                  <a:pt x="10853" y="14381"/>
                </a:lnTo>
                <a:lnTo>
                  <a:pt x="10707" y="14430"/>
                </a:lnTo>
                <a:lnTo>
                  <a:pt x="10536" y="14478"/>
                </a:lnTo>
                <a:lnTo>
                  <a:pt x="10536" y="14113"/>
                </a:lnTo>
                <a:lnTo>
                  <a:pt x="10658" y="14065"/>
                </a:lnTo>
                <a:lnTo>
                  <a:pt x="10780" y="13992"/>
                </a:lnTo>
                <a:lnTo>
                  <a:pt x="10974" y="13919"/>
                </a:lnTo>
                <a:close/>
                <a:moveTo>
                  <a:pt x="11047" y="14722"/>
                </a:moveTo>
                <a:lnTo>
                  <a:pt x="11047" y="14941"/>
                </a:lnTo>
                <a:lnTo>
                  <a:pt x="10755" y="15038"/>
                </a:lnTo>
                <a:lnTo>
                  <a:pt x="10609" y="15087"/>
                </a:lnTo>
                <a:lnTo>
                  <a:pt x="10463" y="15160"/>
                </a:lnTo>
                <a:lnTo>
                  <a:pt x="10512" y="14819"/>
                </a:lnTo>
                <a:lnTo>
                  <a:pt x="10804" y="14746"/>
                </a:lnTo>
                <a:lnTo>
                  <a:pt x="11047" y="14722"/>
                </a:lnTo>
                <a:close/>
                <a:moveTo>
                  <a:pt x="11047" y="15306"/>
                </a:moveTo>
                <a:lnTo>
                  <a:pt x="11023" y="15573"/>
                </a:lnTo>
                <a:lnTo>
                  <a:pt x="11023" y="15671"/>
                </a:lnTo>
                <a:lnTo>
                  <a:pt x="10999" y="15671"/>
                </a:lnTo>
                <a:lnTo>
                  <a:pt x="10804" y="15719"/>
                </a:lnTo>
                <a:lnTo>
                  <a:pt x="10585" y="15792"/>
                </a:lnTo>
                <a:lnTo>
                  <a:pt x="10488" y="15841"/>
                </a:lnTo>
                <a:lnTo>
                  <a:pt x="10390" y="15890"/>
                </a:lnTo>
                <a:lnTo>
                  <a:pt x="10390" y="15890"/>
                </a:lnTo>
                <a:lnTo>
                  <a:pt x="10439" y="15427"/>
                </a:lnTo>
                <a:lnTo>
                  <a:pt x="10585" y="15427"/>
                </a:lnTo>
                <a:lnTo>
                  <a:pt x="10731" y="15403"/>
                </a:lnTo>
                <a:lnTo>
                  <a:pt x="11047" y="15306"/>
                </a:lnTo>
                <a:close/>
                <a:moveTo>
                  <a:pt x="9441" y="536"/>
                </a:moveTo>
                <a:lnTo>
                  <a:pt x="9612" y="804"/>
                </a:lnTo>
                <a:lnTo>
                  <a:pt x="9831" y="1023"/>
                </a:lnTo>
                <a:lnTo>
                  <a:pt x="10050" y="1242"/>
                </a:lnTo>
                <a:lnTo>
                  <a:pt x="10293" y="1460"/>
                </a:lnTo>
                <a:lnTo>
                  <a:pt x="10780" y="1825"/>
                </a:lnTo>
                <a:lnTo>
                  <a:pt x="11266" y="2215"/>
                </a:lnTo>
                <a:lnTo>
                  <a:pt x="11899" y="2750"/>
                </a:lnTo>
                <a:lnTo>
                  <a:pt x="12507" y="3334"/>
                </a:lnTo>
                <a:lnTo>
                  <a:pt x="13091" y="3942"/>
                </a:lnTo>
                <a:lnTo>
                  <a:pt x="13651" y="4575"/>
                </a:lnTo>
                <a:lnTo>
                  <a:pt x="14746" y="5792"/>
                </a:lnTo>
                <a:lnTo>
                  <a:pt x="15305" y="6376"/>
                </a:lnTo>
                <a:lnTo>
                  <a:pt x="15622" y="6668"/>
                </a:lnTo>
                <a:lnTo>
                  <a:pt x="15914" y="6935"/>
                </a:lnTo>
                <a:lnTo>
                  <a:pt x="16206" y="7179"/>
                </a:lnTo>
                <a:lnTo>
                  <a:pt x="16522" y="7398"/>
                </a:lnTo>
                <a:lnTo>
                  <a:pt x="17155" y="7884"/>
                </a:lnTo>
                <a:lnTo>
                  <a:pt x="17471" y="8128"/>
                </a:lnTo>
                <a:lnTo>
                  <a:pt x="17763" y="8371"/>
                </a:lnTo>
                <a:lnTo>
                  <a:pt x="18031" y="8639"/>
                </a:lnTo>
                <a:lnTo>
                  <a:pt x="18274" y="8931"/>
                </a:lnTo>
                <a:lnTo>
                  <a:pt x="17885" y="8955"/>
                </a:lnTo>
                <a:lnTo>
                  <a:pt x="16741" y="8955"/>
                </a:lnTo>
                <a:lnTo>
                  <a:pt x="16425" y="8931"/>
                </a:lnTo>
                <a:lnTo>
                  <a:pt x="16060" y="8931"/>
                </a:lnTo>
                <a:lnTo>
                  <a:pt x="15889" y="8955"/>
                </a:lnTo>
                <a:lnTo>
                  <a:pt x="15719" y="8979"/>
                </a:lnTo>
                <a:lnTo>
                  <a:pt x="15597" y="9052"/>
                </a:lnTo>
                <a:lnTo>
                  <a:pt x="15524" y="9125"/>
                </a:lnTo>
                <a:lnTo>
                  <a:pt x="15500" y="9174"/>
                </a:lnTo>
                <a:lnTo>
                  <a:pt x="15500" y="9223"/>
                </a:lnTo>
                <a:lnTo>
                  <a:pt x="15573" y="9296"/>
                </a:lnTo>
                <a:lnTo>
                  <a:pt x="15549" y="9369"/>
                </a:lnTo>
                <a:lnTo>
                  <a:pt x="15549" y="10317"/>
                </a:lnTo>
                <a:lnTo>
                  <a:pt x="15549" y="11266"/>
                </a:lnTo>
                <a:lnTo>
                  <a:pt x="15524" y="12215"/>
                </a:lnTo>
                <a:lnTo>
                  <a:pt x="15476" y="13164"/>
                </a:lnTo>
                <a:lnTo>
                  <a:pt x="15451" y="14065"/>
                </a:lnTo>
                <a:lnTo>
                  <a:pt x="15427" y="14989"/>
                </a:lnTo>
                <a:lnTo>
                  <a:pt x="15427" y="15427"/>
                </a:lnTo>
                <a:lnTo>
                  <a:pt x="15451" y="15646"/>
                </a:lnTo>
                <a:lnTo>
                  <a:pt x="15500" y="15890"/>
                </a:lnTo>
                <a:lnTo>
                  <a:pt x="15208" y="15938"/>
                </a:lnTo>
                <a:lnTo>
                  <a:pt x="14965" y="15987"/>
                </a:lnTo>
                <a:lnTo>
                  <a:pt x="14210" y="16060"/>
                </a:lnTo>
                <a:lnTo>
                  <a:pt x="12069" y="16060"/>
                </a:lnTo>
                <a:lnTo>
                  <a:pt x="11826" y="16036"/>
                </a:lnTo>
                <a:lnTo>
                  <a:pt x="11680" y="16011"/>
                </a:lnTo>
                <a:lnTo>
                  <a:pt x="11510" y="16011"/>
                </a:lnTo>
                <a:lnTo>
                  <a:pt x="11534" y="15744"/>
                </a:lnTo>
                <a:lnTo>
                  <a:pt x="11558" y="15500"/>
                </a:lnTo>
                <a:lnTo>
                  <a:pt x="11558" y="15135"/>
                </a:lnTo>
                <a:lnTo>
                  <a:pt x="11558" y="14795"/>
                </a:lnTo>
                <a:lnTo>
                  <a:pt x="11534" y="14454"/>
                </a:lnTo>
                <a:lnTo>
                  <a:pt x="11510" y="14113"/>
                </a:lnTo>
                <a:lnTo>
                  <a:pt x="11461" y="13821"/>
                </a:lnTo>
                <a:lnTo>
                  <a:pt x="11388" y="13505"/>
                </a:lnTo>
                <a:lnTo>
                  <a:pt x="11291" y="13213"/>
                </a:lnTo>
                <a:lnTo>
                  <a:pt x="11169" y="12921"/>
                </a:lnTo>
                <a:lnTo>
                  <a:pt x="11023" y="12629"/>
                </a:lnTo>
                <a:lnTo>
                  <a:pt x="10828" y="12410"/>
                </a:lnTo>
                <a:lnTo>
                  <a:pt x="10731" y="12288"/>
                </a:lnTo>
                <a:lnTo>
                  <a:pt x="10609" y="12191"/>
                </a:lnTo>
                <a:lnTo>
                  <a:pt x="10463" y="12118"/>
                </a:lnTo>
                <a:lnTo>
                  <a:pt x="10342" y="12045"/>
                </a:lnTo>
                <a:lnTo>
                  <a:pt x="10147" y="11972"/>
                </a:lnTo>
                <a:lnTo>
                  <a:pt x="9977" y="11948"/>
                </a:lnTo>
                <a:lnTo>
                  <a:pt x="9782" y="11923"/>
                </a:lnTo>
                <a:lnTo>
                  <a:pt x="9587" y="11923"/>
                </a:lnTo>
                <a:lnTo>
                  <a:pt x="9417" y="11948"/>
                </a:lnTo>
                <a:lnTo>
                  <a:pt x="9222" y="11996"/>
                </a:lnTo>
                <a:lnTo>
                  <a:pt x="9052" y="12045"/>
                </a:lnTo>
                <a:lnTo>
                  <a:pt x="8857" y="12118"/>
                </a:lnTo>
                <a:lnTo>
                  <a:pt x="8687" y="12215"/>
                </a:lnTo>
                <a:lnTo>
                  <a:pt x="8541" y="12313"/>
                </a:lnTo>
                <a:lnTo>
                  <a:pt x="8371" y="12434"/>
                </a:lnTo>
                <a:lnTo>
                  <a:pt x="8249" y="12580"/>
                </a:lnTo>
                <a:lnTo>
                  <a:pt x="8103" y="12702"/>
                </a:lnTo>
                <a:lnTo>
                  <a:pt x="7981" y="12848"/>
                </a:lnTo>
                <a:lnTo>
                  <a:pt x="7884" y="13018"/>
                </a:lnTo>
                <a:lnTo>
                  <a:pt x="7811" y="13164"/>
                </a:lnTo>
                <a:lnTo>
                  <a:pt x="7714" y="13383"/>
                </a:lnTo>
                <a:lnTo>
                  <a:pt x="7665" y="13578"/>
                </a:lnTo>
                <a:lnTo>
                  <a:pt x="7568" y="14016"/>
                </a:lnTo>
                <a:lnTo>
                  <a:pt x="7495" y="14454"/>
                </a:lnTo>
                <a:lnTo>
                  <a:pt x="7446" y="14892"/>
                </a:lnTo>
                <a:lnTo>
                  <a:pt x="7397" y="15281"/>
                </a:lnTo>
                <a:lnTo>
                  <a:pt x="7373" y="15525"/>
                </a:lnTo>
                <a:lnTo>
                  <a:pt x="7373" y="15768"/>
                </a:lnTo>
                <a:lnTo>
                  <a:pt x="6181" y="15768"/>
                </a:lnTo>
                <a:lnTo>
                  <a:pt x="5013" y="15817"/>
                </a:lnTo>
                <a:lnTo>
                  <a:pt x="4234" y="15817"/>
                </a:lnTo>
                <a:lnTo>
                  <a:pt x="3796" y="15841"/>
                </a:lnTo>
                <a:lnTo>
                  <a:pt x="3602" y="15865"/>
                </a:lnTo>
                <a:lnTo>
                  <a:pt x="3407" y="15914"/>
                </a:lnTo>
                <a:lnTo>
                  <a:pt x="3431" y="15598"/>
                </a:lnTo>
                <a:lnTo>
                  <a:pt x="3456" y="15281"/>
                </a:lnTo>
                <a:lnTo>
                  <a:pt x="3431" y="14965"/>
                </a:lnTo>
                <a:lnTo>
                  <a:pt x="3456" y="14673"/>
                </a:lnTo>
                <a:lnTo>
                  <a:pt x="3504" y="13651"/>
                </a:lnTo>
                <a:lnTo>
                  <a:pt x="3553" y="12605"/>
                </a:lnTo>
                <a:lnTo>
                  <a:pt x="3529" y="12191"/>
                </a:lnTo>
                <a:lnTo>
                  <a:pt x="3504" y="11777"/>
                </a:lnTo>
                <a:lnTo>
                  <a:pt x="3383" y="10950"/>
                </a:lnTo>
                <a:lnTo>
                  <a:pt x="3334" y="10512"/>
                </a:lnTo>
                <a:lnTo>
                  <a:pt x="3285" y="10098"/>
                </a:lnTo>
                <a:lnTo>
                  <a:pt x="3261" y="9685"/>
                </a:lnTo>
                <a:lnTo>
                  <a:pt x="3261" y="9271"/>
                </a:lnTo>
                <a:lnTo>
                  <a:pt x="3261" y="9247"/>
                </a:lnTo>
                <a:lnTo>
                  <a:pt x="3334" y="9198"/>
                </a:lnTo>
                <a:lnTo>
                  <a:pt x="3383" y="9125"/>
                </a:lnTo>
                <a:lnTo>
                  <a:pt x="3407" y="9028"/>
                </a:lnTo>
                <a:lnTo>
                  <a:pt x="3383" y="8931"/>
                </a:lnTo>
                <a:lnTo>
                  <a:pt x="3334" y="8833"/>
                </a:lnTo>
                <a:lnTo>
                  <a:pt x="3261" y="8760"/>
                </a:lnTo>
                <a:lnTo>
                  <a:pt x="3164" y="8736"/>
                </a:lnTo>
                <a:lnTo>
                  <a:pt x="3042" y="8736"/>
                </a:lnTo>
                <a:lnTo>
                  <a:pt x="2774" y="8760"/>
                </a:lnTo>
                <a:lnTo>
                  <a:pt x="2507" y="8785"/>
                </a:lnTo>
                <a:lnTo>
                  <a:pt x="1947" y="8809"/>
                </a:lnTo>
                <a:lnTo>
                  <a:pt x="1412" y="8785"/>
                </a:lnTo>
                <a:lnTo>
                  <a:pt x="876" y="8785"/>
                </a:lnTo>
                <a:lnTo>
                  <a:pt x="1850" y="7982"/>
                </a:lnTo>
                <a:lnTo>
                  <a:pt x="2336" y="7544"/>
                </a:lnTo>
                <a:lnTo>
                  <a:pt x="2799" y="7106"/>
                </a:lnTo>
                <a:lnTo>
                  <a:pt x="4040" y="5792"/>
                </a:lnTo>
                <a:lnTo>
                  <a:pt x="4648" y="5135"/>
                </a:lnTo>
                <a:lnTo>
                  <a:pt x="5256" y="4502"/>
                </a:lnTo>
                <a:lnTo>
                  <a:pt x="6546" y="3237"/>
                </a:lnTo>
                <a:lnTo>
                  <a:pt x="7835" y="1971"/>
                </a:lnTo>
                <a:lnTo>
                  <a:pt x="8371" y="1485"/>
                </a:lnTo>
                <a:lnTo>
                  <a:pt x="8906" y="998"/>
                </a:lnTo>
                <a:lnTo>
                  <a:pt x="9247" y="706"/>
                </a:lnTo>
                <a:lnTo>
                  <a:pt x="9368" y="609"/>
                </a:lnTo>
                <a:lnTo>
                  <a:pt x="9417" y="560"/>
                </a:lnTo>
                <a:lnTo>
                  <a:pt x="9441" y="560"/>
                </a:lnTo>
                <a:lnTo>
                  <a:pt x="9441" y="536"/>
                </a:lnTo>
                <a:close/>
                <a:moveTo>
                  <a:pt x="9198" y="1"/>
                </a:moveTo>
                <a:lnTo>
                  <a:pt x="9125" y="25"/>
                </a:lnTo>
                <a:lnTo>
                  <a:pt x="8979" y="122"/>
                </a:lnTo>
                <a:lnTo>
                  <a:pt x="8736" y="341"/>
                </a:lnTo>
                <a:lnTo>
                  <a:pt x="7884" y="1120"/>
                </a:lnTo>
                <a:lnTo>
                  <a:pt x="7227" y="1752"/>
                </a:lnTo>
                <a:lnTo>
                  <a:pt x="6546" y="2385"/>
                </a:lnTo>
                <a:lnTo>
                  <a:pt x="5232" y="3675"/>
                </a:lnTo>
                <a:lnTo>
                  <a:pt x="4551" y="4356"/>
                </a:lnTo>
                <a:lnTo>
                  <a:pt x="3918" y="5037"/>
                </a:lnTo>
                <a:lnTo>
                  <a:pt x="2628" y="6424"/>
                </a:lnTo>
                <a:lnTo>
                  <a:pt x="2020" y="7033"/>
                </a:lnTo>
                <a:lnTo>
                  <a:pt x="1704" y="7325"/>
                </a:lnTo>
                <a:lnTo>
                  <a:pt x="1387" y="7617"/>
                </a:lnTo>
                <a:lnTo>
                  <a:pt x="706" y="8176"/>
                </a:lnTo>
                <a:lnTo>
                  <a:pt x="365" y="8493"/>
                </a:lnTo>
                <a:lnTo>
                  <a:pt x="73" y="8833"/>
                </a:lnTo>
                <a:lnTo>
                  <a:pt x="25" y="8931"/>
                </a:lnTo>
                <a:lnTo>
                  <a:pt x="0" y="9028"/>
                </a:lnTo>
                <a:lnTo>
                  <a:pt x="25" y="9101"/>
                </a:lnTo>
                <a:lnTo>
                  <a:pt x="73" y="9174"/>
                </a:lnTo>
                <a:lnTo>
                  <a:pt x="146" y="9223"/>
                </a:lnTo>
                <a:lnTo>
                  <a:pt x="244" y="9247"/>
                </a:lnTo>
                <a:lnTo>
                  <a:pt x="317" y="9223"/>
                </a:lnTo>
                <a:lnTo>
                  <a:pt x="414" y="9174"/>
                </a:lnTo>
                <a:lnTo>
                  <a:pt x="560" y="9247"/>
                </a:lnTo>
                <a:lnTo>
                  <a:pt x="706" y="9296"/>
                </a:lnTo>
                <a:lnTo>
                  <a:pt x="876" y="9320"/>
                </a:lnTo>
                <a:lnTo>
                  <a:pt x="1047" y="9344"/>
                </a:lnTo>
                <a:lnTo>
                  <a:pt x="2555" y="9344"/>
                </a:lnTo>
                <a:lnTo>
                  <a:pt x="2847" y="9320"/>
                </a:lnTo>
                <a:lnTo>
                  <a:pt x="2823" y="9490"/>
                </a:lnTo>
                <a:lnTo>
                  <a:pt x="2799" y="9636"/>
                </a:lnTo>
                <a:lnTo>
                  <a:pt x="2774" y="9952"/>
                </a:lnTo>
                <a:lnTo>
                  <a:pt x="2774" y="10269"/>
                </a:lnTo>
                <a:lnTo>
                  <a:pt x="2823" y="10585"/>
                </a:lnTo>
                <a:lnTo>
                  <a:pt x="2969" y="11510"/>
                </a:lnTo>
                <a:lnTo>
                  <a:pt x="2993" y="11972"/>
                </a:lnTo>
                <a:lnTo>
                  <a:pt x="3018" y="12434"/>
                </a:lnTo>
                <a:lnTo>
                  <a:pt x="3018" y="12970"/>
                </a:lnTo>
                <a:lnTo>
                  <a:pt x="2993" y="13481"/>
                </a:lnTo>
                <a:lnTo>
                  <a:pt x="2920" y="14503"/>
                </a:lnTo>
                <a:lnTo>
                  <a:pt x="2872" y="14892"/>
                </a:lnTo>
                <a:lnTo>
                  <a:pt x="2823" y="15330"/>
                </a:lnTo>
                <a:lnTo>
                  <a:pt x="2823" y="15549"/>
                </a:lnTo>
                <a:lnTo>
                  <a:pt x="2823" y="15768"/>
                </a:lnTo>
                <a:lnTo>
                  <a:pt x="2847" y="15963"/>
                </a:lnTo>
                <a:lnTo>
                  <a:pt x="2920" y="16133"/>
                </a:lnTo>
                <a:lnTo>
                  <a:pt x="2896" y="16157"/>
                </a:lnTo>
                <a:lnTo>
                  <a:pt x="2872" y="16230"/>
                </a:lnTo>
                <a:lnTo>
                  <a:pt x="2872" y="16303"/>
                </a:lnTo>
                <a:lnTo>
                  <a:pt x="2920" y="16352"/>
                </a:lnTo>
                <a:lnTo>
                  <a:pt x="2969" y="16401"/>
                </a:lnTo>
                <a:lnTo>
                  <a:pt x="3091" y="16449"/>
                </a:lnTo>
                <a:lnTo>
                  <a:pt x="3212" y="16474"/>
                </a:lnTo>
                <a:lnTo>
                  <a:pt x="3480" y="16474"/>
                </a:lnTo>
                <a:lnTo>
                  <a:pt x="3991" y="16425"/>
                </a:lnTo>
                <a:lnTo>
                  <a:pt x="4599" y="16401"/>
                </a:lnTo>
                <a:lnTo>
                  <a:pt x="5183" y="16401"/>
                </a:lnTo>
                <a:lnTo>
                  <a:pt x="6375" y="16425"/>
                </a:lnTo>
                <a:lnTo>
                  <a:pt x="6984" y="16401"/>
                </a:lnTo>
                <a:lnTo>
                  <a:pt x="7276" y="16376"/>
                </a:lnTo>
                <a:lnTo>
                  <a:pt x="7568" y="16328"/>
                </a:lnTo>
                <a:lnTo>
                  <a:pt x="7641" y="16303"/>
                </a:lnTo>
                <a:lnTo>
                  <a:pt x="7714" y="16255"/>
                </a:lnTo>
                <a:lnTo>
                  <a:pt x="7738" y="16206"/>
                </a:lnTo>
                <a:lnTo>
                  <a:pt x="7762" y="16157"/>
                </a:lnTo>
                <a:lnTo>
                  <a:pt x="7835" y="16084"/>
                </a:lnTo>
                <a:lnTo>
                  <a:pt x="7860" y="16011"/>
                </a:lnTo>
                <a:lnTo>
                  <a:pt x="7860" y="15354"/>
                </a:lnTo>
                <a:lnTo>
                  <a:pt x="7884" y="14989"/>
                </a:lnTo>
                <a:lnTo>
                  <a:pt x="7908" y="14649"/>
                </a:lnTo>
                <a:lnTo>
                  <a:pt x="7981" y="14284"/>
                </a:lnTo>
                <a:lnTo>
                  <a:pt x="8054" y="13943"/>
                </a:lnTo>
                <a:lnTo>
                  <a:pt x="8152" y="13627"/>
                </a:lnTo>
                <a:lnTo>
                  <a:pt x="8273" y="13310"/>
                </a:lnTo>
                <a:lnTo>
                  <a:pt x="8371" y="13164"/>
                </a:lnTo>
                <a:lnTo>
                  <a:pt x="8492" y="12994"/>
                </a:lnTo>
                <a:lnTo>
                  <a:pt x="8638" y="12848"/>
                </a:lnTo>
                <a:lnTo>
                  <a:pt x="8784" y="12726"/>
                </a:lnTo>
                <a:lnTo>
                  <a:pt x="8979" y="12629"/>
                </a:lnTo>
                <a:lnTo>
                  <a:pt x="9149" y="12532"/>
                </a:lnTo>
                <a:lnTo>
                  <a:pt x="9344" y="12483"/>
                </a:lnTo>
                <a:lnTo>
                  <a:pt x="9539" y="12434"/>
                </a:lnTo>
                <a:lnTo>
                  <a:pt x="9660" y="12580"/>
                </a:lnTo>
                <a:lnTo>
                  <a:pt x="9758" y="12726"/>
                </a:lnTo>
                <a:lnTo>
                  <a:pt x="9855" y="12872"/>
                </a:lnTo>
                <a:lnTo>
                  <a:pt x="9952" y="13043"/>
                </a:lnTo>
                <a:lnTo>
                  <a:pt x="10025" y="13335"/>
                </a:lnTo>
                <a:lnTo>
                  <a:pt x="10050" y="13627"/>
                </a:lnTo>
                <a:lnTo>
                  <a:pt x="10050" y="13919"/>
                </a:lnTo>
                <a:lnTo>
                  <a:pt x="10050" y="14211"/>
                </a:lnTo>
                <a:lnTo>
                  <a:pt x="10025" y="14697"/>
                </a:lnTo>
                <a:lnTo>
                  <a:pt x="9977" y="15208"/>
                </a:lnTo>
                <a:lnTo>
                  <a:pt x="9928" y="15695"/>
                </a:lnTo>
                <a:lnTo>
                  <a:pt x="9879" y="16206"/>
                </a:lnTo>
                <a:lnTo>
                  <a:pt x="9904" y="16303"/>
                </a:lnTo>
                <a:lnTo>
                  <a:pt x="9952" y="16376"/>
                </a:lnTo>
                <a:lnTo>
                  <a:pt x="10025" y="16425"/>
                </a:lnTo>
                <a:lnTo>
                  <a:pt x="10123" y="16449"/>
                </a:lnTo>
                <a:lnTo>
                  <a:pt x="10488" y="16498"/>
                </a:lnTo>
                <a:lnTo>
                  <a:pt x="10853" y="16522"/>
                </a:lnTo>
                <a:lnTo>
                  <a:pt x="11218" y="16522"/>
                </a:lnTo>
                <a:lnTo>
                  <a:pt x="11583" y="16498"/>
                </a:lnTo>
                <a:lnTo>
                  <a:pt x="11753" y="16522"/>
                </a:lnTo>
                <a:lnTo>
                  <a:pt x="11948" y="16547"/>
                </a:lnTo>
                <a:lnTo>
                  <a:pt x="12313" y="16547"/>
                </a:lnTo>
                <a:lnTo>
                  <a:pt x="13091" y="16571"/>
                </a:lnTo>
                <a:lnTo>
                  <a:pt x="14892" y="16571"/>
                </a:lnTo>
                <a:lnTo>
                  <a:pt x="15208" y="16547"/>
                </a:lnTo>
                <a:lnTo>
                  <a:pt x="15476" y="16474"/>
                </a:lnTo>
                <a:lnTo>
                  <a:pt x="15597" y="16425"/>
                </a:lnTo>
                <a:lnTo>
                  <a:pt x="15719" y="16376"/>
                </a:lnTo>
                <a:lnTo>
                  <a:pt x="15792" y="16303"/>
                </a:lnTo>
                <a:lnTo>
                  <a:pt x="15865" y="16230"/>
                </a:lnTo>
                <a:lnTo>
                  <a:pt x="15962" y="16206"/>
                </a:lnTo>
                <a:lnTo>
                  <a:pt x="16035" y="16157"/>
                </a:lnTo>
                <a:lnTo>
                  <a:pt x="16084" y="16060"/>
                </a:lnTo>
                <a:lnTo>
                  <a:pt x="16108" y="15963"/>
                </a:lnTo>
                <a:lnTo>
                  <a:pt x="16108" y="15841"/>
                </a:lnTo>
                <a:lnTo>
                  <a:pt x="16084" y="15719"/>
                </a:lnTo>
                <a:lnTo>
                  <a:pt x="16035" y="15476"/>
                </a:lnTo>
                <a:lnTo>
                  <a:pt x="16011" y="15111"/>
                </a:lnTo>
                <a:lnTo>
                  <a:pt x="16011" y="14746"/>
                </a:lnTo>
                <a:lnTo>
                  <a:pt x="16035" y="13846"/>
                </a:lnTo>
                <a:lnTo>
                  <a:pt x="16084" y="12945"/>
                </a:lnTo>
                <a:lnTo>
                  <a:pt x="16108" y="12069"/>
                </a:lnTo>
                <a:lnTo>
                  <a:pt x="16133" y="11193"/>
                </a:lnTo>
                <a:lnTo>
                  <a:pt x="16133" y="10755"/>
                </a:lnTo>
                <a:lnTo>
                  <a:pt x="16108" y="10317"/>
                </a:lnTo>
                <a:lnTo>
                  <a:pt x="16084" y="9879"/>
                </a:lnTo>
                <a:lnTo>
                  <a:pt x="16035" y="9466"/>
                </a:lnTo>
                <a:lnTo>
                  <a:pt x="16741" y="9466"/>
                </a:lnTo>
                <a:lnTo>
                  <a:pt x="17252" y="9490"/>
                </a:lnTo>
                <a:lnTo>
                  <a:pt x="17763" y="9490"/>
                </a:lnTo>
                <a:lnTo>
                  <a:pt x="18250" y="9466"/>
                </a:lnTo>
                <a:lnTo>
                  <a:pt x="18761" y="9417"/>
                </a:lnTo>
                <a:lnTo>
                  <a:pt x="18834" y="9393"/>
                </a:lnTo>
                <a:lnTo>
                  <a:pt x="18907" y="9344"/>
                </a:lnTo>
                <a:lnTo>
                  <a:pt x="18931" y="9296"/>
                </a:lnTo>
                <a:lnTo>
                  <a:pt x="18955" y="9223"/>
                </a:lnTo>
                <a:lnTo>
                  <a:pt x="18955" y="9150"/>
                </a:lnTo>
                <a:lnTo>
                  <a:pt x="18931" y="9077"/>
                </a:lnTo>
                <a:lnTo>
                  <a:pt x="18907" y="9028"/>
                </a:lnTo>
                <a:lnTo>
                  <a:pt x="18858" y="8955"/>
                </a:lnTo>
                <a:lnTo>
                  <a:pt x="18882" y="8858"/>
                </a:lnTo>
                <a:lnTo>
                  <a:pt x="18834" y="8760"/>
                </a:lnTo>
                <a:lnTo>
                  <a:pt x="18761" y="8639"/>
                </a:lnTo>
                <a:lnTo>
                  <a:pt x="18688" y="8517"/>
                </a:lnTo>
                <a:lnTo>
                  <a:pt x="18469" y="8298"/>
                </a:lnTo>
                <a:lnTo>
                  <a:pt x="18031" y="7909"/>
                </a:lnTo>
                <a:lnTo>
                  <a:pt x="17374" y="7373"/>
                </a:lnTo>
                <a:lnTo>
                  <a:pt x="16717" y="6862"/>
                </a:lnTo>
                <a:lnTo>
                  <a:pt x="16084" y="6327"/>
                </a:lnTo>
                <a:lnTo>
                  <a:pt x="15476" y="5767"/>
                </a:lnTo>
                <a:lnTo>
                  <a:pt x="14916" y="5159"/>
                </a:lnTo>
                <a:lnTo>
                  <a:pt x="14356" y="4551"/>
                </a:lnTo>
                <a:lnTo>
                  <a:pt x="13797" y="3918"/>
                </a:lnTo>
                <a:lnTo>
                  <a:pt x="13237" y="3334"/>
                </a:lnTo>
                <a:lnTo>
                  <a:pt x="12653" y="2726"/>
                </a:lnTo>
                <a:lnTo>
                  <a:pt x="12045" y="2166"/>
                </a:lnTo>
                <a:lnTo>
                  <a:pt x="11753" y="1923"/>
                </a:lnTo>
                <a:lnTo>
                  <a:pt x="11437" y="1679"/>
                </a:lnTo>
                <a:lnTo>
                  <a:pt x="10804" y="1193"/>
                </a:lnTo>
                <a:lnTo>
                  <a:pt x="10488" y="950"/>
                </a:lnTo>
                <a:lnTo>
                  <a:pt x="10196" y="682"/>
                </a:lnTo>
                <a:lnTo>
                  <a:pt x="9904" y="414"/>
                </a:lnTo>
                <a:lnTo>
                  <a:pt x="9660" y="98"/>
                </a:lnTo>
                <a:lnTo>
                  <a:pt x="9612" y="25"/>
                </a:lnTo>
                <a:lnTo>
                  <a:pt x="9539" y="1"/>
                </a:lnTo>
                <a:lnTo>
                  <a:pt x="9466" y="1"/>
                </a:lnTo>
                <a:lnTo>
                  <a:pt x="9393" y="25"/>
                </a:lnTo>
                <a:lnTo>
                  <a:pt x="934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0" name="Shape 356"/>
          <p:cNvSpPr/>
          <p:nvPr/>
        </p:nvSpPr>
        <p:spPr>
          <a:xfrm>
            <a:off x="7116129" y="834915"/>
            <a:ext cx="473362" cy="451368"/>
          </a:xfrm>
          <a:custGeom>
            <a:avLst/>
            <a:gdLst/>
            <a:ahLst/>
            <a:cxnLst/>
            <a:rect l="0" t="0" r="0" b="0"/>
            <a:pathLst>
              <a:path w="16766" h="15987" extrusionOk="0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1" name="Shape 357"/>
          <p:cNvSpPr/>
          <p:nvPr/>
        </p:nvSpPr>
        <p:spPr>
          <a:xfrm>
            <a:off x="7882789" y="823931"/>
            <a:ext cx="459612" cy="469241"/>
          </a:xfrm>
          <a:custGeom>
            <a:avLst/>
            <a:gdLst/>
            <a:ahLst/>
            <a:cxnLst/>
            <a:rect l="0" t="0" r="0" b="0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2" name="Shape 358"/>
          <p:cNvSpPr/>
          <p:nvPr/>
        </p:nvSpPr>
        <p:spPr>
          <a:xfrm>
            <a:off x="1050219" y="1520517"/>
            <a:ext cx="476100" cy="589458"/>
          </a:xfrm>
          <a:custGeom>
            <a:avLst/>
            <a:gdLst/>
            <a:ahLst/>
            <a:cxnLst/>
            <a:rect l="0" t="0" r="0" b="0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3" name="Shape 359"/>
          <p:cNvSpPr/>
          <p:nvPr/>
        </p:nvSpPr>
        <p:spPr>
          <a:xfrm>
            <a:off x="1809312" y="1520517"/>
            <a:ext cx="476100" cy="589458"/>
          </a:xfrm>
          <a:custGeom>
            <a:avLst/>
            <a:gdLst/>
            <a:ahLst/>
            <a:cxnLst/>
            <a:rect l="0" t="0" r="0" b="0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4" name="Shape 360"/>
          <p:cNvSpPr/>
          <p:nvPr/>
        </p:nvSpPr>
        <p:spPr>
          <a:xfrm>
            <a:off x="2555362" y="1609138"/>
            <a:ext cx="491206" cy="422514"/>
          </a:xfrm>
          <a:custGeom>
            <a:avLst/>
            <a:gdLst/>
            <a:ahLst/>
            <a:cxnLst/>
            <a:rect l="0" t="0" r="0" b="0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5" name="Shape 361"/>
          <p:cNvSpPr/>
          <p:nvPr/>
        </p:nvSpPr>
        <p:spPr>
          <a:xfrm>
            <a:off x="3313776" y="1566537"/>
            <a:ext cx="490528" cy="496712"/>
          </a:xfrm>
          <a:custGeom>
            <a:avLst/>
            <a:gdLst/>
            <a:ahLst/>
            <a:cxnLst/>
            <a:rect l="0" t="0" r="0" b="0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6" name="Shape 362"/>
          <p:cNvSpPr/>
          <p:nvPr/>
        </p:nvSpPr>
        <p:spPr>
          <a:xfrm>
            <a:off x="4076314" y="1598836"/>
            <a:ext cx="486406" cy="430081"/>
          </a:xfrm>
          <a:custGeom>
            <a:avLst/>
            <a:gdLst/>
            <a:ahLst/>
            <a:cxnLst/>
            <a:rect l="0" t="0" r="0" b="0"/>
            <a:pathLst>
              <a:path w="17228" h="15233" extrusionOk="0">
                <a:moveTo>
                  <a:pt x="3918" y="535"/>
                </a:moveTo>
                <a:lnTo>
                  <a:pt x="4380" y="584"/>
                </a:lnTo>
                <a:lnTo>
                  <a:pt x="4842" y="657"/>
                </a:lnTo>
                <a:lnTo>
                  <a:pt x="5280" y="779"/>
                </a:lnTo>
                <a:lnTo>
                  <a:pt x="5767" y="973"/>
                </a:lnTo>
                <a:lnTo>
                  <a:pt x="6253" y="1192"/>
                </a:lnTo>
                <a:lnTo>
                  <a:pt x="6716" y="1436"/>
                </a:lnTo>
                <a:lnTo>
                  <a:pt x="7154" y="1728"/>
                </a:lnTo>
                <a:lnTo>
                  <a:pt x="7446" y="1898"/>
                </a:lnTo>
                <a:lnTo>
                  <a:pt x="7762" y="2117"/>
                </a:lnTo>
                <a:lnTo>
                  <a:pt x="7908" y="2239"/>
                </a:lnTo>
                <a:lnTo>
                  <a:pt x="8054" y="2385"/>
                </a:lnTo>
                <a:lnTo>
                  <a:pt x="8200" y="2531"/>
                </a:lnTo>
                <a:lnTo>
                  <a:pt x="8297" y="2677"/>
                </a:lnTo>
                <a:lnTo>
                  <a:pt x="8297" y="2774"/>
                </a:lnTo>
                <a:lnTo>
                  <a:pt x="8297" y="2847"/>
                </a:lnTo>
                <a:lnTo>
                  <a:pt x="8346" y="2920"/>
                </a:lnTo>
                <a:lnTo>
                  <a:pt x="8395" y="2993"/>
                </a:lnTo>
                <a:lnTo>
                  <a:pt x="8395" y="3115"/>
                </a:lnTo>
                <a:lnTo>
                  <a:pt x="8419" y="3188"/>
                </a:lnTo>
                <a:lnTo>
                  <a:pt x="8468" y="3212"/>
                </a:lnTo>
                <a:lnTo>
                  <a:pt x="8541" y="3212"/>
                </a:lnTo>
                <a:lnTo>
                  <a:pt x="8589" y="3188"/>
                </a:lnTo>
                <a:lnTo>
                  <a:pt x="8711" y="3066"/>
                </a:lnTo>
                <a:lnTo>
                  <a:pt x="8784" y="2920"/>
                </a:lnTo>
                <a:lnTo>
                  <a:pt x="8833" y="2774"/>
                </a:lnTo>
                <a:lnTo>
                  <a:pt x="8808" y="2628"/>
                </a:lnTo>
                <a:lnTo>
                  <a:pt x="8930" y="2482"/>
                </a:lnTo>
                <a:lnTo>
                  <a:pt x="9076" y="2360"/>
                </a:lnTo>
                <a:lnTo>
                  <a:pt x="9441" y="2093"/>
                </a:lnTo>
                <a:lnTo>
                  <a:pt x="10001" y="1728"/>
                </a:lnTo>
                <a:lnTo>
                  <a:pt x="10439" y="1460"/>
                </a:lnTo>
                <a:lnTo>
                  <a:pt x="10925" y="1192"/>
                </a:lnTo>
                <a:lnTo>
                  <a:pt x="11412" y="949"/>
                </a:lnTo>
                <a:lnTo>
                  <a:pt x="11899" y="754"/>
                </a:lnTo>
                <a:lnTo>
                  <a:pt x="12045" y="681"/>
                </a:lnTo>
                <a:lnTo>
                  <a:pt x="12215" y="657"/>
                </a:lnTo>
                <a:lnTo>
                  <a:pt x="12580" y="608"/>
                </a:lnTo>
                <a:lnTo>
                  <a:pt x="12945" y="633"/>
                </a:lnTo>
                <a:lnTo>
                  <a:pt x="13286" y="633"/>
                </a:lnTo>
                <a:lnTo>
                  <a:pt x="13626" y="657"/>
                </a:lnTo>
                <a:lnTo>
                  <a:pt x="13967" y="730"/>
                </a:lnTo>
                <a:lnTo>
                  <a:pt x="14283" y="803"/>
                </a:lnTo>
                <a:lnTo>
                  <a:pt x="14599" y="925"/>
                </a:lnTo>
                <a:lnTo>
                  <a:pt x="14551" y="998"/>
                </a:lnTo>
                <a:lnTo>
                  <a:pt x="14526" y="1095"/>
                </a:lnTo>
                <a:lnTo>
                  <a:pt x="14551" y="1144"/>
                </a:lnTo>
                <a:lnTo>
                  <a:pt x="14575" y="1192"/>
                </a:lnTo>
                <a:lnTo>
                  <a:pt x="14624" y="1217"/>
                </a:lnTo>
                <a:lnTo>
                  <a:pt x="14672" y="1217"/>
                </a:lnTo>
                <a:lnTo>
                  <a:pt x="14770" y="1168"/>
                </a:lnTo>
                <a:lnTo>
                  <a:pt x="14867" y="1119"/>
                </a:lnTo>
                <a:lnTo>
                  <a:pt x="14964" y="1095"/>
                </a:lnTo>
                <a:lnTo>
                  <a:pt x="15135" y="1192"/>
                </a:lnTo>
                <a:lnTo>
                  <a:pt x="15062" y="1265"/>
                </a:lnTo>
                <a:lnTo>
                  <a:pt x="15013" y="1338"/>
                </a:lnTo>
                <a:lnTo>
                  <a:pt x="15013" y="1436"/>
                </a:lnTo>
                <a:lnTo>
                  <a:pt x="15037" y="1509"/>
                </a:lnTo>
                <a:lnTo>
                  <a:pt x="15110" y="1533"/>
                </a:lnTo>
                <a:lnTo>
                  <a:pt x="15208" y="1533"/>
                </a:lnTo>
                <a:lnTo>
                  <a:pt x="15427" y="1411"/>
                </a:lnTo>
                <a:lnTo>
                  <a:pt x="15573" y="1509"/>
                </a:lnTo>
                <a:lnTo>
                  <a:pt x="15451" y="1679"/>
                </a:lnTo>
                <a:lnTo>
                  <a:pt x="15378" y="1849"/>
                </a:lnTo>
                <a:lnTo>
                  <a:pt x="15378" y="1995"/>
                </a:lnTo>
                <a:lnTo>
                  <a:pt x="15378" y="2044"/>
                </a:lnTo>
                <a:lnTo>
                  <a:pt x="15427" y="2068"/>
                </a:lnTo>
                <a:lnTo>
                  <a:pt x="15524" y="2068"/>
                </a:lnTo>
                <a:lnTo>
                  <a:pt x="15597" y="2020"/>
                </a:lnTo>
                <a:lnTo>
                  <a:pt x="15743" y="1898"/>
                </a:lnTo>
                <a:lnTo>
                  <a:pt x="15840" y="1801"/>
                </a:lnTo>
                <a:lnTo>
                  <a:pt x="15986" y="1971"/>
                </a:lnTo>
                <a:lnTo>
                  <a:pt x="15865" y="2093"/>
                </a:lnTo>
                <a:lnTo>
                  <a:pt x="15767" y="2239"/>
                </a:lnTo>
                <a:lnTo>
                  <a:pt x="15694" y="2385"/>
                </a:lnTo>
                <a:lnTo>
                  <a:pt x="15670" y="2458"/>
                </a:lnTo>
                <a:lnTo>
                  <a:pt x="15670" y="2531"/>
                </a:lnTo>
                <a:lnTo>
                  <a:pt x="15719" y="2506"/>
                </a:lnTo>
                <a:lnTo>
                  <a:pt x="15792" y="2482"/>
                </a:lnTo>
                <a:lnTo>
                  <a:pt x="15889" y="2433"/>
                </a:lnTo>
                <a:lnTo>
                  <a:pt x="15986" y="2360"/>
                </a:lnTo>
                <a:lnTo>
                  <a:pt x="16157" y="2239"/>
                </a:lnTo>
                <a:lnTo>
                  <a:pt x="16327" y="2579"/>
                </a:lnTo>
                <a:lnTo>
                  <a:pt x="16157" y="2701"/>
                </a:lnTo>
                <a:lnTo>
                  <a:pt x="15913" y="2944"/>
                </a:lnTo>
                <a:lnTo>
                  <a:pt x="15792" y="3066"/>
                </a:lnTo>
                <a:lnTo>
                  <a:pt x="15694" y="3212"/>
                </a:lnTo>
                <a:lnTo>
                  <a:pt x="15694" y="3261"/>
                </a:lnTo>
                <a:lnTo>
                  <a:pt x="15694" y="3309"/>
                </a:lnTo>
                <a:lnTo>
                  <a:pt x="15743" y="3334"/>
                </a:lnTo>
                <a:lnTo>
                  <a:pt x="15792" y="3334"/>
                </a:lnTo>
                <a:lnTo>
                  <a:pt x="15938" y="3285"/>
                </a:lnTo>
                <a:lnTo>
                  <a:pt x="16059" y="3212"/>
                </a:lnTo>
                <a:lnTo>
                  <a:pt x="16327" y="3017"/>
                </a:lnTo>
                <a:lnTo>
                  <a:pt x="16449" y="2944"/>
                </a:lnTo>
                <a:lnTo>
                  <a:pt x="16570" y="3431"/>
                </a:lnTo>
                <a:lnTo>
                  <a:pt x="16497" y="3480"/>
                </a:lnTo>
                <a:lnTo>
                  <a:pt x="16400" y="3553"/>
                </a:lnTo>
                <a:lnTo>
                  <a:pt x="16303" y="3650"/>
                </a:lnTo>
                <a:lnTo>
                  <a:pt x="16181" y="3747"/>
                </a:lnTo>
                <a:lnTo>
                  <a:pt x="15962" y="3893"/>
                </a:lnTo>
                <a:lnTo>
                  <a:pt x="15889" y="3991"/>
                </a:lnTo>
                <a:lnTo>
                  <a:pt x="15816" y="4112"/>
                </a:lnTo>
                <a:lnTo>
                  <a:pt x="15792" y="4137"/>
                </a:lnTo>
                <a:lnTo>
                  <a:pt x="15816" y="4185"/>
                </a:lnTo>
                <a:lnTo>
                  <a:pt x="15865" y="4210"/>
                </a:lnTo>
                <a:lnTo>
                  <a:pt x="15889" y="4185"/>
                </a:lnTo>
                <a:lnTo>
                  <a:pt x="16254" y="4064"/>
                </a:lnTo>
                <a:lnTo>
                  <a:pt x="16449" y="3966"/>
                </a:lnTo>
                <a:lnTo>
                  <a:pt x="16643" y="3869"/>
                </a:lnTo>
                <a:lnTo>
                  <a:pt x="16643" y="4039"/>
                </a:lnTo>
                <a:lnTo>
                  <a:pt x="16668" y="4185"/>
                </a:lnTo>
                <a:lnTo>
                  <a:pt x="16546" y="4234"/>
                </a:lnTo>
                <a:lnTo>
                  <a:pt x="16424" y="4283"/>
                </a:lnTo>
                <a:lnTo>
                  <a:pt x="16205" y="4404"/>
                </a:lnTo>
                <a:lnTo>
                  <a:pt x="15962" y="4575"/>
                </a:lnTo>
                <a:lnTo>
                  <a:pt x="15840" y="4672"/>
                </a:lnTo>
                <a:lnTo>
                  <a:pt x="15719" y="4769"/>
                </a:lnTo>
                <a:lnTo>
                  <a:pt x="15719" y="4842"/>
                </a:lnTo>
                <a:lnTo>
                  <a:pt x="15743" y="4867"/>
                </a:lnTo>
                <a:lnTo>
                  <a:pt x="15767" y="4867"/>
                </a:lnTo>
                <a:lnTo>
                  <a:pt x="16059" y="4818"/>
                </a:lnTo>
                <a:lnTo>
                  <a:pt x="16351" y="4721"/>
                </a:lnTo>
                <a:lnTo>
                  <a:pt x="16692" y="4623"/>
                </a:lnTo>
                <a:lnTo>
                  <a:pt x="16668" y="4940"/>
                </a:lnTo>
                <a:lnTo>
                  <a:pt x="16668" y="5256"/>
                </a:lnTo>
                <a:lnTo>
                  <a:pt x="16449" y="5280"/>
                </a:lnTo>
                <a:lnTo>
                  <a:pt x="16230" y="5329"/>
                </a:lnTo>
                <a:lnTo>
                  <a:pt x="16059" y="5378"/>
                </a:lnTo>
                <a:lnTo>
                  <a:pt x="15889" y="5426"/>
                </a:lnTo>
                <a:lnTo>
                  <a:pt x="15548" y="5572"/>
                </a:lnTo>
                <a:lnTo>
                  <a:pt x="15548" y="5597"/>
                </a:lnTo>
                <a:lnTo>
                  <a:pt x="15573" y="5621"/>
                </a:lnTo>
                <a:lnTo>
                  <a:pt x="15816" y="5645"/>
                </a:lnTo>
                <a:lnTo>
                  <a:pt x="16084" y="5670"/>
                </a:lnTo>
                <a:lnTo>
                  <a:pt x="16351" y="5694"/>
                </a:lnTo>
                <a:lnTo>
                  <a:pt x="16619" y="5694"/>
                </a:lnTo>
                <a:lnTo>
                  <a:pt x="16546" y="6010"/>
                </a:lnTo>
                <a:lnTo>
                  <a:pt x="16473" y="6327"/>
                </a:lnTo>
                <a:lnTo>
                  <a:pt x="16351" y="6278"/>
                </a:lnTo>
                <a:lnTo>
                  <a:pt x="16205" y="6229"/>
                </a:lnTo>
                <a:lnTo>
                  <a:pt x="15938" y="6181"/>
                </a:lnTo>
                <a:lnTo>
                  <a:pt x="15670" y="6156"/>
                </a:lnTo>
                <a:lnTo>
                  <a:pt x="15402" y="6156"/>
                </a:lnTo>
                <a:lnTo>
                  <a:pt x="15354" y="6205"/>
                </a:lnTo>
                <a:lnTo>
                  <a:pt x="15354" y="6254"/>
                </a:lnTo>
                <a:lnTo>
                  <a:pt x="15378" y="6327"/>
                </a:lnTo>
                <a:lnTo>
                  <a:pt x="15427" y="6375"/>
                </a:lnTo>
                <a:lnTo>
                  <a:pt x="15500" y="6424"/>
                </a:lnTo>
                <a:lnTo>
                  <a:pt x="15573" y="6472"/>
                </a:lnTo>
                <a:lnTo>
                  <a:pt x="15743" y="6521"/>
                </a:lnTo>
                <a:lnTo>
                  <a:pt x="15889" y="6545"/>
                </a:lnTo>
                <a:lnTo>
                  <a:pt x="16108" y="6618"/>
                </a:lnTo>
                <a:lnTo>
                  <a:pt x="16351" y="6691"/>
                </a:lnTo>
                <a:lnTo>
                  <a:pt x="16376" y="6716"/>
                </a:lnTo>
                <a:lnTo>
                  <a:pt x="16254" y="7032"/>
                </a:lnTo>
                <a:lnTo>
                  <a:pt x="16084" y="7008"/>
                </a:lnTo>
                <a:lnTo>
                  <a:pt x="15889" y="6959"/>
                </a:lnTo>
                <a:lnTo>
                  <a:pt x="15524" y="6862"/>
                </a:lnTo>
                <a:lnTo>
                  <a:pt x="15329" y="6837"/>
                </a:lnTo>
                <a:lnTo>
                  <a:pt x="15159" y="6837"/>
                </a:lnTo>
                <a:lnTo>
                  <a:pt x="14964" y="6862"/>
                </a:lnTo>
                <a:lnTo>
                  <a:pt x="14794" y="6935"/>
                </a:lnTo>
                <a:lnTo>
                  <a:pt x="14770" y="6983"/>
                </a:lnTo>
                <a:lnTo>
                  <a:pt x="14770" y="7008"/>
                </a:lnTo>
                <a:lnTo>
                  <a:pt x="14770" y="7056"/>
                </a:lnTo>
                <a:lnTo>
                  <a:pt x="14818" y="7081"/>
                </a:lnTo>
                <a:lnTo>
                  <a:pt x="15135" y="7178"/>
                </a:lnTo>
                <a:lnTo>
                  <a:pt x="15451" y="7300"/>
                </a:lnTo>
                <a:lnTo>
                  <a:pt x="15767" y="7397"/>
                </a:lnTo>
                <a:lnTo>
                  <a:pt x="16084" y="7470"/>
                </a:lnTo>
                <a:lnTo>
                  <a:pt x="15889" y="7884"/>
                </a:lnTo>
                <a:lnTo>
                  <a:pt x="15719" y="7786"/>
                </a:lnTo>
                <a:lnTo>
                  <a:pt x="15524" y="7738"/>
                </a:lnTo>
                <a:lnTo>
                  <a:pt x="15183" y="7665"/>
                </a:lnTo>
                <a:lnTo>
                  <a:pt x="14940" y="7616"/>
                </a:lnTo>
                <a:lnTo>
                  <a:pt x="14721" y="7567"/>
                </a:lnTo>
                <a:lnTo>
                  <a:pt x="14502" y="7543"/>
                </a:lnTo>
                <a:lnTo>
                  <a:pt x="14259" y="7567"/>
                </a:lnTo>
                <a:lnTo>
                  <a:pt x="14210" y="7592"/>
                </a:lnTo>
                <a:lnTo>
                  <a:pt x="14186" y="7640"/>
                </a:lnTo>
                <a:lnTo>
                  <a:pt x="14186" y="7689"/>
                </a:lnTo>
                <a:lnTo>
                  <a:pt x="14234" y="7713"/>
                </a:lnTo>
                <a:lnTo>
                  <a:pt x="14721" y="7884"/>
                </a:lnTo>
                <a:lnTo>
                  <a:pt x="15183" y="8078"/>
                </a:lnTo>
                <a:lnTo>
                  <a:pt x="15427" y="8151"/>
                </a:lnTo>
                <a:lnTo>
                  <a:pt x="15573" y="8176"/>
                </a:lnTo>
                <a:lnTo>
                  <a:pt x="15694" y="8200"/>
                </a:lnTo>
                <a:lnTo>
                  <a:pt x="15427" y="8638"/>
                </a:lnTo>
                <a:lnTo>
                  <a:pt x="15378" y="8614"/>
                </a:lnTo>
                <a:lnTo>
                  <a:pt x="14818" y="8565"/>
                </a:lnTo>
                <a:lnTo>
                  <a:pt x="14551" y="8516"/>
                </a:lnTo>
                <a:lnTo>
                  <a:pt x="14283" y="8468"/>
                </a:lnTo>
                <a:lnTo>
                  <a:pt x="13821" y="8370"/>
                </a:lnTo>
                <a:lnTo>
                  <a:pt x="13578" y="8322"/>
                </a:lnTo>
                <a:lnTo>
                  <a:pt x="13334" y="8322"/>
                </a:lnTo>
                <a:lnTo>
                  <a:pt x="13310" y="8346"/>
                </a:lnTo>
                <a:lnTo>
                  <a:pt x="13286" y="8370"/>
                </a:lnTo>
                <a:lnTo>
                  <a:pt x="13286" y="8395"/>
                </a:lnTo>
                <a:lnTo>
                  <a:pt x="13310" y="8419"/>
                </a:lnTo>
                <a:lnTo>
                  <a:pt x="13553" y="8541"/>
                </a:lnTo>
                <a:lnTo>
                  <a:pt x="13821" y="8638"/>
                </a:lnTo>
                <a:lnTo>
                  <a:pt x="14332" y="8808"/>
                </a:lnTo>
                <a:lnTo>
                  <a:pt x="14551" y="8857"/>
                </a:lnTo>
                <a:lnTo>
                  <a:pt x="14770" y="8906"/>
                </a:lnTo>
                <a:lnTo>
                  <a:pt x="15013" y="8930"/>
                </a:lnTo>
                <a:lnTo>
                  <a:pt x="15232" y="8930"/>
                </a:lnTo>
                <a:lnTo>
                  <a:pt x="14818" y="9465"/>
                </a:lnTo>
                <a:lnTo>
                  <a:pt x="14648" y="9417"/>
                </a:lnTo>
                <a:lnTo>
                  <a:pt x="14453" y="9368"/>
                </a:lnTo>
                <a:lnTo>
                  <a:pt x="14088" y="9319"/>
                </a:lnTo>
                <a:lnTo>
                  <a:pt x="13797" y="9271"/>
                </a:lnTo>
                <a:lnTo>
                  <a:pt x="13480" y="9198"/>
                </a:lnTo>
                <a:lnTo>
                  <a:pt x="13188" y="9100"/>
                </a:lnTo>
                <a:lnTo>
                  <a:pt x="12921" y="8979"/>
                </a:lnTo>
                <a:lnTo>
                  <a:pt x="12872" y="8979"/>
                </a:lnTo>
                <a:lnTo>
                  <a:pt x="12872" y="9027"/>
                </a:lnTo>
                <a:lnTo>
                  <a:pt x="12945" y="9125"/>
                </a:lnTo>
                <a:lnTo>
                  <a:pt x="13018" y="9222"/>
                </a:lnTo>
                <a:lnTo>
                  <a:pt x="13115" y="9319"/>
                </a:lnTo>
                <a:lnTo>
                  <a:pt x="13213" y="9392"/>
                </a:lnTo>
                <a:lnTo>
                  <a:pt x="13432" y="9490"/>
                </a:lnTo>
                <a:lnTo>
                  <a:pt x="13675" y="9587"/>
                </a:lnTo>
                <a:lnTo>
                  <a:pt x="13991" y="9684"/>
                </a:lnTo>
                <a:lnTo>
                  <a:pt x="14332" y="9733"/>
                </a:lnTo>
                <a:lnTo>
                  <a:pt x="14551" y="9806"/>
                </a:lnTo>
                <a:lnTo>
                  <a:pt x="14186" y="10195"/>
                </a:lnTo>
                <a:lnTo>
                  <a:pt x="14137" y="10098"/>
                </a:lnTo>
                <a:lnTo>
                  <a:pt x="14064" y="10049"/>
                </a:lnTo>
                <a:lnTo>
                  <a:pt x="13651" y="9928"/>
                </a:lnTo>
                <a:lnTo>
                  <a:pt x="13213" y="9782"/>
                </a:lnTo>
                <a:lnTo>
                  <a:pt x="12799" y="9660"/>
                </a:lnTo>
                <a:lnTo>
                  <a:pt x="12580" y="9611"/>
                </a:lnTo>
                <a:lnTo>
                  <a:pt x="12337" y="9611"/>
                </a:lnTo>
                <a:lnTo>
                  <a:pt x="12337" y="9636"/>
                </a:lnTo>
                <a:lnTo>
                  <a:pt x="12337" y="9660"/>
                </a:lnTo>
                <a:lnTo>
                  <a:pt x="12702" y="9903"/>
                </a:lnTo>
                <a:lnTo>
                  <a:pt x="13115" y="10122"/>
                </a:lnTo>
                <a:lnTo>
                  <a:pt x="13529" y="10293"/>
                </a:lnTo>
                <a:lnTo>
                  <a:pt x="13967" y="10439"/>
                </a:lnTo>
                <a:lnTo>
                  <a:pt x="13505" y="10877"/>
                </a:lnTo>
                <a:lnTo>
                  <a:pt x="13286" y="10804"/>
                </a:lnTo>
                <a:lnTo>
                  <a:pt x="13042" y="10731"/>
                </a:lnTo>
                <a:lnTo>
                  <a:pt x="12799" y="10658"/>
                </a:lnTo>
                <a:lnTo>
                  <a:pt x="12580" y="10585"/>
                </a:lnTo>
                <a:lnTo>
                  <a:pt x="12045" y="10341"/>
                </a:lnTo>
                <a:lnTo>
                  <a:pt x="11777" y="10244"/>
                </a:lnTo>
                <a:lnTo>
                  <a:pt x="11631" y="10220"/>
                </a:lnTo>
                <a:lnTo>
                  <a:pt x="11485" y="10195"/>
                </a:lnTo>
                <a:lnTo>
                  <a:pt x="11436" y="10220"/>
                </a:lnTo>
                <a:lnTo>
                  <a:pt x="11436" y="10244"/>
                </a:lnTo>
                <a:lnTo>
                  <a:pt x="11412" y="10268"/>
                </a:lnTo>
                <a:lnTo>
                  <a:pt x="11436" y="10317"/>
                </a:lnTo>
                <a:lnTo>
                  <a:pt x="11680" y="10512"/>
                </a:lnTo>
                <a:lnTo>
                  <a:pt x="11972" y="10706"/>
                </a:lnTo>
                <a:lnTo>
                  <a:pt x="12264" y="10852"/>
                </a:lnTo>
                <a:lnTo>
                  <a:pt x="12556" y="10998"/>
                </a:lnTo>
                <a:lnTo>
                  <a:pt x="12848" y="11120"/>
                </a:lnTo>
                <a:lnTo>
                  <a:pt x="12994" y="11169"/>
                </a:lnTo>
                <a:lnTo>
                  <a:pt x="13164" y="11193"/>
                </a:lnTo>
                <a:lnTo>
                  <a:pt x="12799" y="11509"/>
                </a:lnTo>
                <a:lnTo>
                  <a:pt x="12702" y="11461"/>
                </a:lnTo>
                <a:lnTo>
                  <a:pt x="12580" y="11412"/>
                </a:lnTo>
                <a:lnTo>
                  <a:pt x="12337" y="11363"/>
                </a:lnTo>
                <a:lnTo>
                  <a:pt x="12069" y="11315"/>
                </a:lnTo>
                <a:lnTo>
                  <a:pt x="11826" y="11266"/>
                </a:lnTo>
                <a:lnTo>
                  <a:pt x="11315" y="11071"/>
                </a:lnTo>
                <a:lnTo>
                  <a:pt x="11047" y="10998"/>
                </a:lnTo>
                <a:lnTo>
                  <a:pt x="10901" y="10974"/>
                </a:lnTo>
                <a:lnTo>
                  <a:pt x="10755" y="10974"/>
                </a:lnTo>
                <a:lnTo>
                  <a:pt x="10706" y="10998"/>
                </a:lnTo>
                <a:lnTo>
                  <a:pt x="10682" y="11023"/>
                </a:lnTo>
                <a:lnTo>
                  <a:pt x="10682" y="11071"/>
                </a:lnTo>
                <a:lnTo>
                  <a:pt x="10706" y="11096"/>
                </a:lnTo>
                <a:lnTo>
                  <a:pt x="10828" y="11217"/>
                </a:lnTo>
                <a:lnTo>
                  <a:pt x="10998" y="11339"/>
                </a:lnTo>
                <a:lnTo>
                  <a:pt x="11217" y="11461"/>
                </a:lnTo>
                <a:lnTo>
                  <a:pt x="11436" y="11582"/>
                </a:lnTo>
                <a:lnTo>
                  <a:pt x="11655" y="11704"/>
                </a:lnTo>
                <a:lnTo>
                  <a:pt x="11899" y="11777"/>
                </a:lnTo>
                <a:lnTo>
                  <a:pt x="12142" y="11826"/>
                </a:lnTo>
                <a:lnTo>
                  <a:pt x="12385" y="11874"/>
                </a:lnTo>
                <a:lnTo>
                  <a:pt x="12045" y="12142"/>
                </a:lnTo>
                <a:lnTo>
                  <a:pt x="11874" y="12093"/>
                </a:lnTo>
                <a:lnTo>
                  <a:pt x="11704" y="12045"/>
                </a:lnTo>
                <a:lnTo>
                  <a:pt x="11412" y="11996"/>
                </a:lnTo>
                <a:lnTo>
                  <a:pt x="11242" y="11947"/>
                </a:lnTo>
                <a:lnTo>
                  <a:pt x="11071" y="11850"/>
                </a:lnTo>
                <a:lnTo>
                  <a:pt x="10682" y="11680"/>
                </a:lnTo>
                <a:lnTo>
                  <a:pt x="10487" y="11582"/>
                </a:lnTo>
                <a:lnTo>
                  <a:pt x="10293" y="11534"/>
                </a:lnTo>
                <a:lnTo>
                  <a:pt x="10098" y="11509"/>
                </a:lnTo>
                <a:lnTo>
                  <a:pt x="9903" y="11534"/>
                </a:lnTo>
                <a:lnTo>
                  <a:pt x="9879" y="11534"/>
                </a:lnTo>
                <a:lnTo>
                  <a:pt x="9879" y="11558"/>
                </a:lnTo>
                <a:lnTo>
                  <a:pt x="9879" y="11631"/>
                </a:lnTo>
                <a:lnTo>
                  <a:pt x="9976" y="11728"/>
                </a:lnTo>
                <a:lnTo>
                  <a:pt x="10098" y="11826"/>
                </a:lnTo>
                <a:lnTo>
                  <a:pt x="10366" y="11972"/>
                </a:lnTo>
                <a:lnTo>
                  <a:pt x="10925" y="12215"/>
                </a:lnTo>
                <a:lnTo>
                  <a:pt x="11266" y="12361"/>
                </a:lnTo>
                <a:lnTo>
                  <a:pt x="11607" y="12483"/>
                </a:lnTo>
                <a:lnTo>
                  <a:pt x="11169" y="12799"/>
                </a:lnTo>
                <a:lnTo>
                  <a:pt x="10925" y="12726"/>
                </a:lnTo>
                <a:lnTo>
                  <a:pt x="10585" y="12604"/>
                </a:lnTo>
                <a:lnTo>
                  <a:pt x="10244" y="12458"/>
                </a:lnTo>
                <a:lnTo>
                  <a:pt x="9782" y="12239"/>
                </a:lnTo>
                <a:lnTo>
                  <a:pt x="9538" y="12142"/>
                </a:lnTo>
                <a:lnTo>
                  <a:pt x="9417" y="12118"/>
                </a:lnTo>
                <a:lnTo>
                  <a:pt x="9295" y="12118"/>
                </a:lnTo>
                <a:lnTo>
                  <a:pt x="9271" y="12142"/>
                </a:lnTo>
                <a:lnTo>
                  <a:pt x="9271" y="12191"/>
                </a:lnTo>
                <a:lnTo>
                  <a:pt x="9344" y="12312"/>
                </a:lnTo>
                <a:lnTo>
                  <a:pt x="9441" y="12410"/>
                </a:lnTo>
                <a:lnTo>
                  <a:pt x="9563" y="12507"/>
                </a:lnTo>
                <a:lnTo>
                  <a:pt x="9684" y="12604"/>
                </a:lnTo>
                <a:lnTo>
                  <a:pt x="9976" y="12750"/>
                </a:lnTo>
                <a:lnTo>
                  <a:pt x="10244" y="12896"/>
                </a:lnTo>
                <a:lnTo>
                  <a:pt x="10463" y="12994"/>
                </a:lnTo>
                <a:lnTo>
                  <a:pt x="10731" y="13115"/>
                </a:lnTo>
                <a:lnTo>
                  <a:pt x="10220" y="13456"/>
                </a:lnTo>
                <a:lnTo>
                  <a:pt x="10220" y="13359"/>
                </a:lnTo>
                <a:lnTo>
                  <a:pt x="10195" y="13334"/>
                </a:lnTo>
                <a:lnTo>
                  <a:pt x="10147" y="13286"/>
                </a:lnTo>
                <a:lnTo>
                  <a:pt x="9976" y="13188"/>
                </a:lnTo>
                <a:lnTo>
                  <a:pt x="9782" y="13091"/>
                </a:lnTo>
                <a:lnTo>
                  <a:pt x="9417" y="12921"/>
                </a:lnTo>
                <a:lnTo>
                  <a:pt x="9222" y="12848"/>
                </a:lnTo>
                <a:lnTo>
                  <a:pt x="9052" y="12775"/>
                </a:lnTo>
                <a:lnTo>
                  <a:pt x="8857" y="12726"/>
                </a:lnTo>
                <a:lnTo>
                  <a:pt x="8662" y="12726"/>
                </a:lnTo>
                <a:lnTo>
                  <a:pt x="8638" y="12750"/>
                </a:lnTo>
                <a:lnTo>
                  <a:pt x="8638" y="12775"/>
                </a:lnTo>
                <a:lnTo>
                  <a:pt x="8979" y="13018"/>
                </a:lnTo>
                <a:lnTo>
                  <a:pt x="9319" y="13261"/>
                </a:lnTo>
                <a:lnTo>
                  <a:pt x="9490" y="13383"/>
                </a:lnTo>
                <a:lnTo>
                  <a:pt x="9660" y="13480"/>
                </a:lnTo>
                <a:lnTo>
                  <a:pt x="9855" y="13553"/>
                </a:lnTo>
                <a:lnTo>
                  <a:pt x="10049" y="13602"/>
                </a:lnTo>
                <a:lnTo>
                  <a:pt x="9538" y="13943"/>
                </a:lnTo>
                <a:lnTo>
                  <a:pt x="9538" y="13918"/>
                </a:lnTo>
                <a:lnTo>
                  <a:pt x="9465" y="13870"/>
                </a:lnTo>
                <a:lnTo>
                  <a:pt x="9368" y="13821"/>
                </a:lnTo>
                <a:lnTo>
                  <a:pt x="9222" y="13724"/>
                </a:lnTo>
                <a:lnTo>
                  <a:pt x="8808" y="13407"/>
                </a:lnTo>
                <a:lnTo>
                  <a:pt x="8662" y="13286"/>
                </a:lnTo>
                <a:lnTo>
                  <a:pt x="8492" y="13140"/>
                </a:lnTo>
                <a:lnTo>
                  <a:pt x="8297" y="13042"/>
                </a:lnTo>
                <a:lnTo>
                  <a:pt x="8200" y="12994"/>
                </a:lnTo>
                <a:lnTo>
                  <a:pt x="8054" y="12994"/>
                </a:lnTo>
                <a:lnTo>
                  <a:pt x="8030" y="13018"/>
                </a:lnTo>
                <a:lnTo>
                  <a:pt x="7957" y="13091"/>
                </a:lnTo>
                <a:lnTo>
                  <a:pt x="7957" y="13164"/>
                </a:lnTo>
                <a:lnTo>
                  <a:pt x="7981" y="13213"/>
                </a:lnTo>
                <a:lnTo>
                  <a:pt x="8005" y="13261"/>
                </a:lnTo>
                <a:lnTo>
                  <a:pt x="8297" y="13529"/>
                </a:lnTo>
                <a:lnTo>
                  <a:pt x="8614" y="13772"/>
                </a:lnTo>
                <a:lnTo>
                  <a:pt x="8881" y="13991"/>
                </a:lnTo>
                <a:lnTo>
                  <a:pt x="9027" y="14113"/>
                </a:lnTo>
                <a:lnTo>
                  <a:pt x="9173" y="14210"/>
                </a:lnTo>
                <a:lnTo>
                  <a:pt x="8784" y="14478"/>
                </a:lnTo>
                <a:lnTo>
                  <a:pt x="8711" y="14502"/>
                </a:lnTo>
                <a:lnTo>
                  <a:pt x="8565" y="14381"/>
                </a:lnTo>
                <a:lnTo>
                  <a:pt x="8419" y="14259"/>
                </a:lnTo>
                <a:lnTo>
                  <a:pt x="8103" y="14040"/>
                </a:lnTo>
                <a:lnTo>
                  <a:pt x="7713" y="13797"/>
                </a:lnTo>
                <a:lnTo>
                  <a:pt x="7348" y="13578"/>
                </a:lnTo>
                <a:lnTo>
                  <a:pt x="6570" y="13115"/>
                </a:lnTo>
                <a:lnTo>
                  <a:pt x="6180" y="12872"/>
                </a:lnTo>
                <a:lnTo>
                  <a:pt x="5767" y="12604"/>
                </a:lnTo>
                <a:lnTo>
                  <a:pt x="5402" y="12312"/>
                </a:lnTo>
                <a:lnTo>
                  <a:pt x="5037" y="11996"/>
                </a:lnTo>
                <a:lnTo>
                  <a:pt x="4623" y="11680"/>
                </a:lnTo>
                <a:lnTo>
                  <a:pt x="4210" y="11363"/>
                </a:lnTo>
                <a:lnTo>
                  <a:pt x="3820" y="11023"/>
                </a:lnTo>
                <a:lnTo>
                  <a:pt x="3626" y="10852"/>
                </a:lnTo>
                <a:lnTo>
                  <a:pt x="3455" y="10658"/>
                </a:lnTo>
                <a:lnTo>
                  <a:pt x="2847" y="9952"/>
                </a:lnTo>
                <a:lnTo>
                  <a:pt x="2263" y="9222"/>
                </a:lnTo>
                <a:lnTo>
                  <a:pt x="1971" y="8857"/>
                </a:lnTo>
                <a:lnTo>
                  <a:pt x="1728" y="8468"/>
                </a:lnTo>
                <a:lnTo>
                  <a:pt x="1484" y="8054"/>
                </a:lnTo>
                <a:lnTo>
                  <a:pt x="1265" y="7640"/>
                </a:lnTo>
                <a:lnTo>
                  <a:pt x="1095" y="7227"/>
                </a:lnTo>
                <a:lnTo>
                  <a:pt x="949" y="6789"/>
                </a:lnTo>
                <a:lnTo>
                  <a:pt x="827" y="6351"/>
                </a:lnTo>
                <a:lnTo>
                  <a:pt x="730" y="5889"/>
                </a:lnTo>
                <a:lnTo>
                  <a:pt x="657" y="5451"/>
                </a:lnTo>
                <a:lnTo>
                  <a:pt x="633" y="4988"/>
                </a:lnTo>
                <a:lnTo>
                  <a:pt x="608" y="4526"/>
                </a:lnTo>
                <a:lnTo>
                  <a:pt x="608" y="4064"/>
                </a:lnTo>
                <a:lnTo>
                  <a:pt x="608" y="3674"/>
                </a:lnTo>
                <a:lnTo>
                  <a:pt x="657" y="3261"/>
                </a:lnTo>
                <a:lnTo>
                  <a:pt x="706" y="2871"/>
                </a:lnTo>
                <a:lnTo>
                  <a:pt x="827" y="2482"/>
                </a:lnTo>
                <a:lnTo>
                  <a:pt x="973" y="2117"/>
                </a:lnTo>
                <a:lnTo>
                  <a:pt x="1046" y="1947"/>
                </a:lnTo>
                <a:lnTo>
                  <a:pt x="1168" y="1776"/>
                </a:lnTo>
                <a:lnTo>
                  <a:pt x="1265" y="1630"/>
                </a:lnTo>
                <a:lnTo>
                  <a:pt x="1411" y="1460"/>
                </a:lnTo>
                <a:lnTo>
                  <a:pt x="1557" y="1338"/>
                </a:lnTo>
                <a:lnTo>
                  <a:pt x="1728" y="1192"/>
                </a:lnTo>
                <a:lnTo>
                  <a:pt x="1922" y="1071"/>
                </a:lnTo>
                <a:lnTo>
                  <a:pt x="2117" y="949"/>
                </a:lnTo>
                <a:lnTo>
                  <a:pt x="2336" y="852"/>
                </a:lnTo>
                <a:lnTo>
                  <a:pt x="2531" y="779"/>
                </a:lnTo>
                <a:lnTo>
                  <a:pt x="2774" y="706"/>
                </a:lnTo>
                <a:lnTo>
                  <a:pt x="2993" y="633"/>
                </a:lnTo>
                <a:lnTo>
                  <a:pt x="3455" y="560"/>
                </a:lnTo>
                <a:lnTo>
                  <a:pt x="3918" y="535"/>
                </a:lnTo>
                <a:close/>
                <a:moveTo>
                  <a:pt x="3358" y="0"/>
                </a:moveTo>
                <a:lnTo>
                  <a:pt x="2969" y="73"/>
                </a:lnTo>
                <a:lnTo>
                  <a:pt x="2579" y="146"/>
                </a:lnTo>
                <a:lnTo>
                  <a:pt x="2239" y="268"/>
                </a:lnTo>
                <a:lnTo>
                  <a:pt x="1874" y="414"/>
                </a:lnTo>
                <a:lnTo>
                  <a:pt x="1557" y="608"/>
                </a:lnTo>
                <a:lnTo>
                  <a:pt x="1241" y="827"/>
                </a:lnTo>
                <a:lnTo>
                  <a:pt x="949" y="1095"/>
                </a:lnTo>
                <a:lnTo>
                  <a:pt x="706" y="1387"/>
                </a:lnTo>
                <a:lnTo>
                  <a:pt x="487" y="1728"/>
                </a:lnTo>
                <a:lnTo>
                  <a:pt x="316" y="2093"/>
                </a:lnTo>
                <a:lnTo>
                  <a:pt x="195" y="2482"/>
                </a:lnTo>
                <a:lnTo>
                  <a:pt x="97" y="2896"/>
                </a:lnTo>
                <a:lnTo>
                  <a:pt x="49" y="3309"/>
                </a:lnTo>
                <a:lnTo>
                  <a:pt x="0" y="3747"/>
                </a:lnTo>
                <a:lnTo>
                  <a:pt x="0" y="4161"/>
                </a:lnTo>
                <a:lnTo>
                  <a:pt x="24" y="4988"/>
                </a:lnTo>
                <a:lnTo>
                  <a:pt x="73" y="5451"/>
                </a:lnTo>
                <a:lnTo>
                  <a:pt x="146" y="5913"/>
                </a:lnTo>
                <a:lnTo>
                  <a:pt x="219" y="6351"/>
                </a:lnTo>
                <a:lnTo>
                  <a:pt x="341" y="6789"/>
                </a:lnTo>
                <a:lnTo>
                  <a:pt x="487" y="7227"/>
                </a:lnTo>
                <a:lnTo>
                  <a:pt x="633" y="7665"/>
                </a:lnTo>
                <a:lnTo>
                  <a:pt x="827" y="8078"/>
                </a:lnTo>
                <a:lnTo>
                  <a:pt x="1046" y="8492"/>
                </a:lnTo>
                <a:lnTo>
                  <a:pt x="1265" y="8881"/>
                </a:lnTo>
                <a:lnTo>
                  <a:pt x="1533" y="9246"/>
                </a:lnTo>
                <a:lnTo>
                  <a:pt x="1801" y="9587"/>
                </a:lnTo>
                <a:lnTo>
                  <a:pt x="2093" y="9928"/>
                </a:lnTo>
                <a:lnTo>
                  <a:pt x="2458" y="10341"/>
                </a:lnTo>
                <a:lnTo>
                  <a:pt x="2798" y="10779"/>
                </a:lnTo>
                <a:lnTo>
                  <a:pt x="3139" y="11169"/>
                </a:lnTo>
                <a:lnTo>
                  <a:pt x="3334" y="11363"/>
                </a:lnTo>
                <a:lnTo>
                  <a:pt x="3553" y="11558"/>
                </a:lnTo>
                <a:lnTo>
                  <a:pt x="4331" y="12215"/>
                </a:lnTo>
                <a:lnTo>
                  <a:pt x="5134" y="12823"/>
                </a:lnTo>
                <a:lnTo>
                  <a:pt x="5961" y="13432"/>
                </a:lnTo>
                <a:lnTo>
                  <a:pt x="6399" y="13724"/>
                </a:lnTo>
                <a:lnTo>
                  <a:pt x="6837" y="13991"/>
                </a:lnTo>
                <a:lnTo>
                  <a:pt x="7275" y="14235"/>
                </a:lnTo>
                <a:lnTo>
                  <a:pt x="7689" y="14502"/>
                </a:lnTo>
                <a:lnTo>
                  <a:pt x="7981" y="14672"/>
                </a:lnTo>
                <a:lnTo>
                  <a:pt x="8127" y="14770"/>
                </a:lnTo>
                <a:lnTo>
                  <a:pt x="8249" y="14891"/>
                </a:lnTo>
                <a:lnTo>
                  <a:pt x="8249" y="14964"/>
                </a:lnTo>
                <a:lnTo>
                  <a:pt x="8249" y="15062"/>
                </a:lnTo>
                <a:lnTo>
                  <a:pt x="8297" y="15110"/>
                </a:lnTo>
                <a:lnTo>
                  <a:pt x="8370" y="15183"/>
                </a:lnTo>
                <a:lnTo>
                  <a:pt x="8443" y="15208"/>
                </a:lnTo>
                <a:lnTo>
                  <a:pt x="8516" y="15232"/>
                </a:lnTo>
                <a:lnTo>
                  <a:pt x="8614" y="15232"/>
                </a:lnTo>
                <a:lnTo>
                  <a:pt x="8711" y="15183"/>
                </a:lnTo>
                <a:lnTo>
                  <a:pt x="8735" y="15159"/>
                </a:lnTo>
                <a:lnTo>
                  <a:pt x="8784" y="15110"/>
                </a:lnTo>
                <a:lnTo>
                  <a:pt x="9490" y="14599"/>
                </a:lnTo>
                <a:lnTo>
                  <a:pt x="10220" y="14113"/>
                </a:lnTo>
                <a:lnTo>
                  <a:pt x="10925" y="13602"/>
                </a:lnTo>
                <a:lnTo>
                  <a:pt x="11631" y="13115"/>
                </a:lnTo>
                <a:lnTo>
                  <a:pt x="12312" y="12604"/>
                </a:lnTo>
                <a:lnTo>
                  <a:pt x="12969" y="12069"/>
                </a:lnTo>
                <a:lnTo>
                  <a:pt x="13578" y="11509"/>
                </a:lnTo>
                <a:lnTo>
                  <a:pt x="14186" y="10925"/>
                </a:lnTo>
                <a:lnTo>
                  <a:pt x="14745" y="10341"/>
                </a:lnTo>
                <a:lnTo>
                  <a:pt x="15256" y="9733"/>
                </a:lnTo>
                <a:lnTo>
                  <a:pt x="15743" y="9076"/>
                </a:lnTo>
                <a:lnTo>
                  <a:pt x="15962" y="8735"/>
                </a:lnTo>
                <a:lnTo>
                  <a:pt x="16157" y="8395"/>
                </a:lnTo>
                <a:lnTo>
                  <a:pt x="16351" y="8054"/>
                </a:lnTo>
                <a:lnTo>
                  <a:pt x="16522" y="7689"/>
                </a:lnTo>
                <a:lnTo>
                  <a:pt x="16668" y="7324"/>
                </a:lnTo>
                <a:lnTo>
                  <a:pt x="16814" y="6959"/>
                </a:lnTo>
                <a:lnTo>
                  <a:pt x="16935" y="6570"/>
                </a:lnTo>
                <a:lnTo>
                  <a:pt x="17033" y="6181"/>
                </a:lnTo>
                <a:lnTo>
                  <a:pt x="17106" y="5791"/>
                </a:lnTo>
                <a:lnTo>
                  <a:pt x="17179" y="5378"/>
                </a:lnTo>
                <a:lnTo>
                  <a:pt x="17203" y="5013"/>
                </a:lnTo>
                <a:lnTo>
                  <a:pt x="17227" y="4623"/>
                </a:lnTo>
                <a:lnTo>
                  <a:pt x="17227" y="4210"/>
                </a:lnTo>
                <a:lnTo>
                  <a:pt x="17203" y="3820"/>
                </a:lnTo>
                <a:lnTo>
                  <a:pt x="17130" y="3407"/>
                </a:lnTo>
                <a:lnTo>
                  <a:pt x="17057" y="3017"/>
                </a:lnTo>
                <a:lnTo>
                  <a:pt x="16960" y="2652"/>
                </a:lnTo>
                <a:lnTo>
                  <a:pt x="16814" y="2287"/>
                </a:lnTo>
                <a:lnTo>
                  <a:pt x="16643" y="1947"/>
                </a:lnTo>
                <a:lnTo>
                  <a:pt x="16449" y="1655"/>
                </a:lnTo>
                <a:lnTo>
                  <a:pt x="16205" y="1363"/>
                </a:lnTo>
                <a:lnTo>
                  <a:pt x="15938" y="1119"/>
                </a:lnTo>
                <a:lnTo>
                  <a:pt x="15646" y="876"/>
                </a:lnTo>
                <a:lnTo>
                  <a:pt x="15329" y="681"/>
                </a:lnTo>
                <a:lnTo>
                  <a:pt x="14989" y="511"/>
                </a:lnTo>
                <a:lnTo>
                  <a:pt x="14648" y="365"/>
                </a:lnTo>
                <a:lnTo>
                  <a:pt x="14332" y="243"/>
                </a:lnTo>
                <a:lnTo>
                  <a:pt x="13967" y="170"/>
                </a:lnTo>
                <a:lnTo>
                  <a:pt x="13578" y="97"/>
                </a:lnTo>
                <a:lnTo>
                  <a:pt x="13188" y="73"/>
                </a:lnTo>
                <a:lnTo>
                  <a:pt x="12799" y="49"/>
                </a:lnTo>
                <a:lnTo>
                  <a:pt x="12410" y="73"/>
                </a:lnTo>
                <a:lnTo>
                  <a:pt x="12045" y="146"/>
                </a:lnTo>
                <a:lnTo>
                  <a:pt x="11704" y="243"/>
                </a:lnTo>
                <a:lnTo>
                  <a:pt x="11217" y="462"/>
                </a:lnTo>
                <a:lnTo>
                  <a:pt x="10731" y="706"/>
                </a:lnTo>
                <a:lnTo>
                  <a:pt x="10268" y="949"/>
                </a:lnTo>
                <a:lnTo>
                  <a:pt x="9806" y="1241"/>
                </a:lnTo>
                <a:lnTo>
                  <a:pt x="9611" y="1363"/>
                </a:lnTo>
                <a:lnTo>
                  <a:pt x="9271" y="1582"/>
                </a:lnTo>
                <a:lnTo>
                  <a:pt x="8906" y="1874"/>
                </a:lnTo>
                <a:lnTo>
                  <a:pt x="8735" y="2044"/>
                </a:lnTo>
                <a:lnTo>
                  <a:pt x="8589" y="2190"/>
                </a:lnTo>
                <a:lnTo>
                  <a:pt x="8468" y="2044"/>
                </a:lnTo>
                <a:lnTo>
                  <a:pt x="8322" y="1922"/>
                </a:lnTo>
                <a:lnTo>
                  <a:pt x="7981" y="1630"/>
                </a:lnTo>
                <a:lnTo>
                  <a:pt x="7592" y="1363"/>
                </a:lnTo>
                <a:lnTo>
                  <a:pt x="7202" y="1119"/>
                </a:lnTo>
                <a:lnTo>
                  <a:pt x="6813" y="900"/>
                </a:lnTo>
                <a:lnTo>
                  <a:pt x="6472" y="706"/>
                </a:lnTo>
                <a:lnTo>
                  <a:pt x="5986" y="487"/>
                </a:lnTo>
                <a:lnTo>
                  <a:pt x="5645" y="341"/>
                </a:lnTo>
                <a:lnTo>
                  <a:pt x="5280" y="219"/>
                </a:lnTo>
                <a:lnTo>
                  <a:pt x="4915" y="122"/>
                </a:lnTo>
                <a:lnTo>
                  <a:pt x="4526" y="49"/>
                </a:lnTo>
                <a:lnTo>
                  <a:pt x="41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7" name="Shape 363"/>
          <p:cNvSpPr/>
          <p:nvPr/>
        </p:nvSpPr>
        <p:spPr>
          <a:xfrm>
            <a:off x="4843650" y="1598834"/>
            <a:ext cx="471979" cy="434880"/>
          </a:xfrm>
          <a:custGeom>
            <a:avLst/>
            <a:gdLst/>
            <a:ahLst/>
            <a:cxnLst/>
            <a:rect l="0" t="0" r="0" b="0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8" name="Shape 364"/>
          <p:cNvSpPr/>
          <p:nvPr/>
        </p:nvSpPr>
        <p:spPr>
          <a:xfrm>
            <a:off x="5615109" y="1603635"/>
            <a:ext cx="437647" cy="425280"/>
          </a:xfrm>
          <a:custGeom>
            <a:avLst/>
            <a:gdLst/>
            <a:ahLst/>
            <a:cxnLst/>
            <a:rect l="0" t="0" r="0" b="0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9" name="Shape 365"/>
          <p:cNvSpPr/>
          <p:nvPr/>
        </p:nvSpPr>
        <p:spPr>
          <a:xfrm>
            <a:off x="6350177" y="1579579"/>
            <a:ext cx="485023" cy="475423"/>
          </a:xfrm>
          <a:custGeom>
            <a:avLst/>
            <a:gdLst/>
            <a:ahLst/>
            <a:cxnLst/>
            <a:rect l="0" t="0" r="0" b="0"/>
            <a:pathLst>
              <a:path w="17179" h="16839" extrusionOk="0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0" name="Shape 366"/>
          <p:cNvSpPr/>
          <p:nvPr/>
        </p:nvSpPr>
        <p:spPr>
          <a:xfrm>
            <a:off x="7059805" y="1527377"/>
            <a:ext cx="592197" cy="583275"/>
          </a:xfrm>
          <a:custGeom>
            <a:avLst/>
            <a:gdLst/>
            <a:ahLst/>
            <a:cxnLst/>
            <a:rect l="0" t="0" r="0" b="0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1" name="Shape 367"/>
          <p:cNvSpPr/>
          <p:nvPr/>
        </p:nvSpPr>
        <p:spPr>
          <a:xfrm>
            <a:off x="7833325" y="1547987"/>
            <a:ext cx="555099" cy="530394"/>
          </a:xfrm>
          <a:custGeom>
            <a:avLst/>
            <a:gdLst/>
            <a:ahLst/>
            <a:cxnLst/>
            <a:rect l="0" t="0" r="0" b="0"/>
            <a:pathLst>
              <a:path w="19661" h="18786" extrusionOk="0">
                <a:moveTo>
                  <a:pt x="10269" y="1460"/>
                </a:moveTo>
                <a:lnTo>
                  <a:pt x="10755" y="1485"/>
                </a:lnTo>
                <a:lnTo>
                  <a:pt x="11266" y="1533"/>
                </a:lnTo>
                <a:lnTo>
                  <a:pt x="11753" y="1631"/>
                </a:lnTo>
                <a:lnTo>
                  <a:pt x="11680" y="1728"/>
                </a:lnTo>
                <a:lnTo>
                  <a:pt x="11631" y="1850"/>
                </a:lnTo>
                <a:lnTo>
                  <a:pt x="11631" y="1874"/>
                </a:lnTo>
                <a:lnTo>
                  <a:pt x="11656" y="1874"/>
                </a:lnTo>
                <a:lnTo>
                  <a:pt x="11753" y="1850"/>
                </a:lnTo>
                <a:lnTo>
                  <a:pt x="11826" y="1825"/>
                </a:lnTo>
                <a:lnTo>
                  <a:pt x="12021" y="1752"/>
                </a:lnTo>
                <a:lnTo>
                  <a:pt x="12069" y="1728"/>
                </a:lnTo>
                <a:lnTo>
                  <a:pt x="12386" y="1825"/>
                </a:lnTo>
                <a:lnTo>
                  <a:pt x="12361" y="1850"/>
                </a:lnTo>
                <a:lnTo>
                  <a:pt x="12264" y="1923"/>
                </a:lnTo>
                <a:lnTo>
                  <a:pt x="12167" y="2020"/>
                </a:lnTo>
                <a:lnTo>
                  <a:pt x="12021" y="2239"/>
                </a:lnTo>
                <a:lnTo>
                  <a:pt x="12021" y="2263"/>
                </a:lnTo>
                <a:lnTo>
                  <a:pt x="12045" y="2263"/>
                </a:lnTo>
                <a:lnTo>
                  <a:pt x="12264" y="2166"/>
                </a:lnTo>
                <a:lnTo>
                  <a:pt x="12483" y="2069"/>
                </a:lnTo>
                <a:lnTo>
                  <a:pt x="12605" y="2020"/>
                </a:lnTo>
                <a:lnTo>
                  <a:pt x="12751" y="1971"/>
                </a:lnTo>
                <a:lnTo>
                  <a:pt x="13091" y="2142"/>
                </a:lnTo>
                <a:lnTo>
                  <a:pt x="13164" y="2166"/>
                </a:lnTo>
                <a:lnTo>
                  <a:pt x="12970" y="2239"/>
                </a:lnTo>
                <a:lnTo>
                  <a:pt x="12799" y="2336"/>
                </a:lnTo>
                <a:lnTo>
                  <a:pt x="12629" y="2434"/>
                </a:lnTo>
                <a:lnTo>
                  <a:pt x="12483" y="2580"/>
                </a:lnTo>
                <a:lnTo>
                  <a:pt x="12459" y="2628"/>
                </a:lnTo>
                <a:lnTo>
                  <a:pt x="12459" y="2677"/>
                </a:lnTo>
                <a:lnTo>
                  <a:pt x="12507" y="2701"/>
                </a:lnTo>
                <a:lnTo>
                  <a:pt x="12556" y="2701"/>
                </a:lnTo>
                <a:lnTo>
                  <a:pt x="12726" y="2653"/>
                </a:lnTo>
                <a:lnTo>
                  <a:pt x="12897" y="2604"/>
                </a:lnTo>
                <a:lnTo>
                  <a:pt x="13237" y="2458"/>
                </a:lnTo>
                <a:lnTo>
                  <a:pt x="13408" y="2409"/>
                </a:lnTo>
                <a:lnTo>
                  <a:pt x="13578" y="2385"/>
                </a:lnTo>
                <a:lnTo>
                  <a:pt x="14162" y="2701"/>
                </a:lnTo>
                <a:lnTo>
                  <a:pt x="13967" y="2750"/>
                </a:lnTo>
                <a:lnTo>
                  <a:pt x="13578" y="2847"/>
                </a:lnTo>
                <a:lnTo>
                  <a:pt x="13383" y="2945"/>
                </a:lnTo>
                <a:lnTo>
                  <a:pt x="13310" y="2993"/>
                </a:lnTo>
                <a:lnTo>
                  <a:pt x="13262" y="3066"/>
                </a:lnTo>
                <a:lnTo>
                  <a:pt x="13310" y="3115"/>
                </a:lnTo>
                <a:lnTo>
                  <a:pt x="13383" y="3139"/>
                </a:lnTo>
                <a:lnTo>
                  <a:pt x="13554" y="3139"/>
                </a:lnTo>
                <a:lnTo>
                  <a:pt x="13846" y="3042"/>
                </a:lnTo>
                <a:lnTo>
                  <a:pt x="14186" y="2993"/>
                </a:lnTo>
                <a:lnTo>
                  <a:pt x="14551" y="2920"/>
                </a:lnTo>
                <a:lnTo>
                  <a:pt x="14916" y="3139"/>
                </a:lnTo>
                <a:lnTo>
                  <a:pt x="14527" y="3261"/>
                </a:lnTo>
                <a:lnTo>
                  <a:pt x="14162" y="3407"/>
                </a:lnTo>
                <a:lnTo>
                  <a:pt x="13870" y="3553"/>
                </a:lnTo>
                <a:lnTo>
                  <a:pt x="13651" y="3675"/>
                </a:lnTo>
                <a:lnTo>
                  <a:pt x="13627" y="3723"/>
                </a:lnTo>
                <a:lnTo>
                  <a:pt x="13602" y="3772"/>
                </a:lnTo>
                <a:lnTo>
                  <a:pt x="13651" y="3821"/>
                </a:lnTo>
                <a:lnTo>
                  <a:pt x="13700" y="3845"/>
                </a:lnTo>
                <a:lnTo>
                  <a:pt x="13846" y="3845"/>
                </a:lnTo>
                <a:lnTo>
                  <a:pt x="13967" y="3821"/>
                </a:lnTo>
                <a:lnTo>
                  <a:pt x="14235" y="3748"/>
                </a:lnTo>
                <a:lnTo>
                  <a:pt x="14770" y="3553"/>
                </a:lnTo>
                <a:lnTo>
                  <a:pt x="15087" y="3480"/>
                </a:lnTo>
                <a:lnTo>
                  <a:pt x="15379" y="3431"/>
                </a:lnTo>
                <a:lnTo>
                  <a:pt x="15865" y="3772"/>
                </a:lnTo>
                <a:lnTo>
                  <a:pt x="16036" y="3894"/>
                </a:lnTo>
                <a:lnTo>
                  <a:pt x="15792" y="3918"/>
                </a:lnTo>
                <a:lnTo>
                  <a:pt x="15525" y="3942"/>
                </a:lnTo>
                <a:lnTo>
                  <a:pt x="15038" y="4064"/>
                </a:lnTo>
                <a:lnTo>
                  <a:pt x="14551" y="4210"/>
                </a:lnTo>
                <a:lnTo>
                  <a:pt x="14138" y="4356"/>
                </a:lnTo>
                <a:lnTo>
                  <a:pt x="14113" y="4380"/>
                </a:lnTo>
                <a:lnTo>
                  <a:pt x="14138" y="4405"/>
                </a:lnTo>
                <a:lnTo>
                  <a:pt x="14284" y="4405"/>
                </a:lnTo>
                <a:lnTo>
                  <a:pt x="14600" y="4380"/>
                </a:lnTo>
                <a:lnTo>
                  <a:pt x="15257" y="4283"/>
                </a:lnTo>
                <a:lnTo>
                  <a:pt x="15841" y="4210"/>
                </a:lnTo>
                <a:lnTo>
                  <a:pt x="16400" y="4186"/>
                </a:lnTo>
                <a:lnTo>
                  <a:pt x="16644" y="4405"/>
                </a:lnTo>
                <a:lnTo>
                  <a:pt x="16863" y="4648"/>
                </a:lnTo>
                <a:lnTo>
                  <a:pt x="16741" y="4599"/>
                </a:lnTo>
                <a:lnTo>
                  <a:pt x="16619" y="4575"/>
                </a:lnTo>
                <a:lnTo>
                  <a:pt x="16376" y="4575"/>
                </a:lnTo>
                <a:lnTo>
                  <a:pt x="16133" y="4599"/>
                </a:lnTo>
                <a:lnTo>
                  <a:pt x="15914" y="4648"/>
                </a:lnTo>
                <a:lnTo>
                  <a:pt x="15306" y="4770"/>
                </a:lnTo>
                <a:lnTo>
                  <a:pt x="15160" y="4794"/>
                </a:lnTo>
                <a:lnTo>
                  <a:pt x="15014" y="4867"/>
                </a:lnTo>
                <a:lnTo>
                  <a:pt x="14868" y="4916"/>
                </a:lnTo>
                <a:lnTo>
                  <a:pt x="14722" y="4964"/>
                </a:lnTo>
                <a:lnTo>
                  <a:pt x="14941" y="4989"/>
                </a:lnTo>
                <a:lnTo>
                  <a:pt x="15184" y="5037"/>
                </a:lnTo>
                <a:lnTo>
                  <a:pt x="15427" y="5013"/>
                </a:lnTo>
                <a:lnTo>
                  <a:pt x="15671" y="4964"/>
                </a:lnTo>
                <a:lnTo>
                  <a:pt x="15987" y="4916"/>
                </a:lnTo>
                <a:lnTo>
                  <a:pt x="16279" y="4891"/>
                </a:lnTo>
                <a:lnTo>
                  <a:pt x="16595" y="4867"/>
                </a:lnTo>
                <a:lnTo>
                  <a:pt x="16887" y="4794"/>
                </a:lnTo>
                <a:lnTo>
                  <a:pt x="16911" y="4770"/>
                </a:lnTo>
                <a:lnTo>
                  <a:pt x="16936" y="4721"/>
                </a:lnTo>
                <a:lnTo>
                  <a:pt x="17276" y="5135"/>
                </a:lnTo>
                <a:lnTo>
                  <a:pt x="17568" y="5597"/>
                </a:lnTo>
                <a:lnTo>
                  <a:pt x="17447" y="5524"/>
                </a:lnTo>
                <a:lnTo>
                  <a:pt x="17301" y="5475"/>
                </a:lnTo>
                <a:lnTo>
                  <a:pt x="17009" y="5402"/>
                </a:lnTo>
                <a:lnTo>
                  <a:pt x="16717" y="5402"/>
                </a:lnTo>
                <a:lnTo>
                  <a:pt x="16425" y="5427"/>
                </a:lnTo>
                <a:lnTo>
                  <a:pt x="16230" y="5451"/>
                </a:lnTo>
                <a:lnTo>
                  <a:pt x="16036" y="5500"/>
                </a:lnTo>
                <a:lnTo>
                  <a:pt x="15646" y="5621"/>
                </a:lnTo>
                <a:lnTo>
                  <a:pt x="15281" y="5767"/>
                </a:lnTo>
                <a:lnTo>
                  <a:pt x="14916" y="5889"/>
                </a:lnTo>
                <a:lnTo>
                  <a:pt x="14916" y="5889"/>
                </a:lnTo>
                <a:lnTo>
                  <a:pt x="15549" y="5840"/>
                </a:lnTo>
                <a:lnTo>
                  <a:pt x="16181" y="5743"/>
                </a:lnTo>
                <a:lnTo>
                  <a:pt x="16546" y="5719"/>
                </a:lnTo>
                <a:lnTo>
                  <a:pt x="16911" y="5719"/>
                </a:lnTo>
                <a:lnTo>
                  <a:pt x="17252" y="5792"/>
                </a:lnTo>
                <a:lnTo>
                  <a:pt x="17617" y="5913"/>
                </a:lnTo>
                <a:lnTo>
                  <a:pt x="17690" y="5913"/>
                </a:lnTo>
                <a:lnTo>
                  <a:pt x="17739" y="5865"/>
                </a:lnTo>
                <a:lnTo>
                  <a:pt x="17982" y="6376"/>
                </a:lnTo>
                <a:lnTo>
                  <a:pt x="17885" y="6278"/>
                </a:lnTo>
                <a:lnTo>
                  <a:pt x="17763" y="6230"/>
                </a:lnTo>
                <a:lnTo>
                  <a:pt x="17617" y="6181"/>
                </a:lnTo>
                <a:lnTo>
                  <a:pt x="17471" y="6157"/>
                </a:lnTo>
                <a:lnTo>
                  <a:pt x="17130" y="6132"/>
                </a:lnTo>
                <a:lnTo>
                  <a:pt x="16765" y="6157"/>
                </a:lnTo>
                <a:lnTo>
                  <a:pt x="16425" y="6230"/>
                </a:lnTo>
                <a:lnTo>
                  <a:pt x="16084" y="6303"/>
                </a:lnTo>
                <a:lnTo>
                  <a:pt x="15549" y="6449"/>
                </a:lnTo>
                <a:lnTo>
                  <a:pt x="15525" y="6473"/>
                </a:lnTo>
                <a:lnTo>
                  <a:pt x="15549" y="6497"/>
                </a:lnTo>
                <a:lnTo>
                  <a:pt x="15817" y="6522"/>
                </a:lnTo>
                <a:lnTo>
                  <a:pt x="16108" y="6522"/>
                </a:lnTo>
                <a:lnTo>
                  <a:pt x="16400" y="6497"/>
                </a:lnTo>
                <a:lnTo>
                  <a:pt x="16668" y="6473"/>
                </a:lnTo>
                <a:lnTo>
                  <a:pt x="17082" y="6449"/>
                </a:lnTo>
                <a:lnTo>
                  <a:pt x="17301" y="6449"/>
                </a:lnTo>
                <a:lnTo>
                  <a:pt x="17495" y="6473"/>
                </a:lnTo>
                <a:lnTo>
                  <a:pt x="17641" y="6522"/>
                </a:lnTo>
                <a:lnTo>
                  <a:pt x="17763" y="6570"/>
                </a:lnTo>
                <a:lnTo>
                  <a:pt x="17885" y="6619"/>
                </a:lnTo>
                <a:lnTo>
                  <a:pt x="18031" y="6643"/>
                </a:lnTo>
                <a:lnTo>
                  <a:pt x="18055" y="6643"/>
                </a:lnTo>
                <a:lnTo>
                  <a:pt x="18079" y="6619"/>
                </a:lnTo>
                <a:lnTo>
                  <a:pt x="18225" y="6984"/>
                </a:lnTo>
                <a:lnTo>
                  <a:pt x="17958" y="6911"/>
                </a:lnTo>
                <a:lnTo>
                  <a:pt x="17641" y="6862"/>
                </a:lnTo>
                <a:lnTo>
                  <a:pt x="17301" y="6862"/>
                </a:lnTo>
                <a:lnTo>
                  <a:pt x="16984" y="6911"/>
                </a:lnTo>
                <a:lnTo>
                  <a:pt x="16644" y="6984"/>
                </a:lnTo>
                <a:lnTo>
                  <a:pt x="16327" y="7081"/>
                </a:lnTo>
                <a:lnTo>
                  <a:pt x="16036" y="7203"/>
                </a:lnTo>
                <a:lnTo>
                  <a:pt x="15768" y="7325"/>
                </a:lnTo>
                <a:lnTo>
                  <a:pt x="15768" y="7349"/>
                </a:lnTo>
                <a:lnTo>
                  <a:pt x="15792" y="7373"/>
                </a:lnTo>
                <a:lnTo>
                  <a:pt x="16108" y="7349"/>
                </a:lnTo>
                <a:lnTo>
                  <a:pt x="16400" y="7325"/>
                </a:lnTo>
                <a:lnTo>
                  <a:pt x="17009" y="7252"/>
                </a:lnTo>
                <a:lnTo>
                  <a:pt x="17325" y="7227"/>
                </a:lnTo>
                <a:lnTo>
                  <a:pt x="17641" y="7203"/>
                </a:lnTo>
                <a:lnTo>
                  <a:pt x="17933" y="7179"/>
                </a:lnTo>
                <a:lnTo>
                  <a:pt x="18250" y="7130"/>
                </a:lnTo>
                <a:lnTo>
                  <a:pt x="18274" y="7106"/>
                </a:lnTo>
                <a:lnTo>
                  <a:pt x="18542" y="7909"/>
                </a:lnTo>
                <a:lnTo>
                  <a:pt x="18298" y="7860"/>
                </a:lnTo>
                <a:lnTo>
                  <a:pt x="18055" y="7860"/>
                </a:lnTo>
                <a:lnTo>
                  <a:pt x="17568" y="7836"/>
                </a:lnTo>
                <a:lnTo>
                  <a:pt x="17179" y="7811"/>
                </a:lnTo>
                <a:lnTo>
                  <a:pt x="16765" y="7836"/>
                </a:lnTo>
                <a:lnTo>
                  <a:pt x="16571" y="7860"/>
                </a:lnTo>
                <a:lnTo>
                  <a:pt x="16376" y="7909"/>
                </a:lnTo>
                <a:lnTo>
                  <a:pt x="16206" y="7957"/>
                </a:lnTo>
                <a:lnTo>
                  <a:pt x="16011" y="8055"/>
                </a:lnTo>
                <a:lnTo>
                  <a:pt x="15987" y="8055"/>
                </a:lnTo>
                <a:lnTo>
                  <a:pt x="15987" y="8079"/>
                </a:lnTo>
                <a:lnTo>
                  <a:pt x="16011" y="8103"/>
                </a:lnTo>
                <a:lnTo>
                  <a:pt x="16036" y="8128"/>
                </a:lnTo>
                <a:lnTo>
                  <a:pt x="16425" y="8152"/>
                </a:lnTo>
                <a:lnTo>
                  <a:pt x="16790" y="8128"/>
                </a:lnTo>
                <a:lnTo>
                  <a:pt x="17568" y="8128"/>
                </a:lnTo>
                <a:lnTo>
                  <a:pt x="17836" y="8152"/>
                </a:lnTo>
                <a:lnTo>
                  <a:pt x="18104" y="8200"/>
                </a:lnTo>
                <a:lnTo>
                  <a:pt x="18371" y="8225"/>
                </a:lnTo>
                <a:lnTo>
                  <a:pt x="18639" y="8249"/>
                </a:lnTo>
                <a:lnTo>
                  <a:pt x="18858" y="9076"/>
                </a:lnTo>
                <a:lnTo>
                  <a:pt x="18566" y="8882"/>
                </a:lnTo>
                <a:lnTo>
                  <a:pt x="18225" y="8711"/>
                </a:lnTo>
                <a:lnTo>
                  <a:pt x="17885" y="8565"/>
                </a:lnTo>
                <a:lnTo>
                  <a:pt x="17568" y="8444"/>
                </a:lnTo>
                <a:lnTo>
                  <a:pt x="17276" y="8371"/>
                </a:lnTo>
                <a:lnTo>
                  <a:pt x="17082" y="8322"/>
                </a:lnTo>
                <a:lnTo>
                  <a:pt x="16887" y="8298"/>
                </a:lnTo>
                <a:lnTo>
                  <a:pt x="16717" y="8298"/>
                </a:lnTo>
                <a:lnTo>
                  <a:pt x="16546" y="8322"/>
                </a:lnTo>
                <a:lnTo>
                  <a:pt x="16473" y="8346"/>
                </a:lnTo>
                <a:lnTo>
                  <a:pt x="16400" y="8395"/>
                </a:lnTo>
                <a:lnTo>
                  <a:pt x="16352" y="8444"/>
                </a:lnTo>
                <a:lnTo>
                  <a:pt x="16303" y="8517"/>
                </a:lnTo>
                <a:lnTo>
                  <a:pt x="16327" y="8541"/>
                </a:lnTo>
                <a:lnTo>
                  <a:pt x="16449" y="8590"/>
                </a:lnTo>
                <a:lnTo>
                  <a:pt x="16595" y="8614"/>
                </a:lnTo>
                <a:lnTo>
                  <a:pt x="16887" y="8687"/>
                </a:lnTo>
                <a:lnTo>
                  <a:pt x="17179" y="8711"/>
                </a:lnTo>
                <a:lnTo>
                  <a:pt x="17471" y="8784"/>
                </a:lnTo>
                <a:lnTo>
                  <a:pt x="17812" y="8930"/>
                </a:lnTo>
                <a:lnTo>
                  <a:pt x="18128" y="9076"/>
                </a:lnTo>
                <a:lnTo>
                  <a:pt x="18420" y="9271"/>
                </a:lnTo>
                <a:lnTo>
                  <a:pt x="18712" y="9466"/>
                </a:lnTo>
                <a:lnTo>
                  <a:pt x="18420" y="9295"/>
                </a:lnTo>
                <a:lnTo>
                  <a:pt x="18250" y="9198"/>
                </a:lnTo>
                <a:lnTo>
                  <a:pt x="18055" y="9101"/>
                </a:lnTo>
                <a:lnTo>
                  <a:pt x="17690" y="9003"/>
                </a:lnTo>
                <a:lnTo>
                  <a:pt x="17276" y="8930"/>
                </a:lnTo>
                <a:lnTo>
                  <a:pt x="16887" y="8906"/>
                </a:lnTo>
                <a:lnTo>
                  <a:pt x="16473" y="8930"/>
                </a:lnTo>
                <a:lnTo>
                  <a:pt x="16084" y="8979"/>
                </a:lnTo>
                <a:lnTo>
                  <a:pt x="15695" y="9101"/>
                </a:lnTo>
                <a:lnTo>
                  <a:pt x="15330" y="9247"/>
                </a:lnTo>
                <a:lnTo>
                  <a:pt x="15160" y="9344"/>
                </a:lnTo>
                <a:lnTo>
                  <a:pt x="14941" y="9441"/>
                </a:lnTo>
                <a:lnTo>
                  <a:pt x="14746" y="9587"/>
                </a:lnTo>
                <a:lnTo>
                  <a:pt x="14551" y="9758"/>
                </a:lnTo>
                <a:lnTo>
                  <a:pt x="14478" y="9198"/>
                </a:lnTo>
                <a:lnTo>
                  <a:pt x="14381" y="8638"/>
                </a:lnTo>
                <a:lnTo>
                  <a:pt x="14259" y="8103"/>
                </a:lnTo>
                <a:lnTo>
                  <a:pt x="14113" y="7568"/>
                </a:lnTo>
                <a:lnTo>
                  <a:pt x="13943" y="7033"/>
                </a:lnTo>
                <a:lnTo>
                  <a:pt x="13748" y="6497"/>
                </a:lnTo>
                <a:lnTo>
                  <a:pt x="13529" y="5986"/>
                </a:lnTo>
                <a:lnTo>
                  <a:pt x="13286" y="5500"/>
                </a:lnTo>
                <a:lnTo>
                  <a:pt x="12799" y="4526"/>
                </a:lnTo>
                <a:lnTo>
                  <a:pt x="12532" y="4040"/>
                </a:lnTo>
                <a:lnTo>
                  <a:pt x="12264" y="3577"/>
                </a:lnTo>
                <a:lnTo>
                  <a:pt x="12045" y="3237"/>
                </a:lnTo>
                <a:lnTo>
                  <a:pt x="11802" y="2896"/>
                </a:lnTo>
                <a:lnTo>
                  <a:pt x="11656" y="2726"/>
                </a:lnTo>
                <a:lnTo>
                  <a:pt x="11485" y="2580"/>
                </a:lnTo>
                <a:lnTo>
                  <a:pt x="11339" y="2482"/>
                </a:lnTo>
                <a:lnTo>
                  <a:pt x="11145" y="2385"/>
                </a:lnTo>
                <a:lnTo>
                  <a:pt x="11072" y="2385"/>
                </a:lnTo>
                <a:lnTo>
                  <a:pt x="11047" y="2434"/>
                </a:lnTo>
                <a:lnTo>
                  <a:pt x="11023" y="2482"/>
                </a:lnTo>
                <a:lnTo>
                  <a:pt x="11047" y="2555"/>
                </a:lnTo>
                <a:lnTo>
                  <a:pt x="11339" y="2896"/>
                </a:lnTo>
                <a:lnTo>
                  <a:pt x="11631" y="3285"/>
                </a:lnTo>
                <a:lnTo>
                  <a:pt x="11875" y="3650"/>
                </a:lnTo>
                <a:lnTo>
                  <a:pt x="12118" y="4040"/>
                </a:lnTo>
                <a:lnTo>
                  <a:pt x="12556" y="4843"/>
                </a:lnTo>
                <a:lnTo>
                  <a:pt x="12970" y="5670"/>
                </a:lnTo>
                <a:lnTo>
                  <a:pt x="13189" y="6157"/>
                </a:lnTo>
                <a:lnTo>
                  <a:pt x="13383" y="6643"/>
                </a:lnTo>
                <a:lnTo>
                  <a:pt x="13578" y="7154"/>
                </a:lnTo>
                <a:lnTo>
                  <a:pt x="13724" y="7665"/>
                </a:lnTo>
                <a:lnTo>
                  <a:pt x="13870" y="8176"/>
                </a:lnTo>
                <a:lnTo>
                  <a:pt x="13992" y="8687"/>
                </a:lnTo>
                <a:lnTo>
                  <a:pt x="14089" y="9222"/>
                </a:lnTo>
                <a:lnTo>
                  <a:pt x="14138" y="9733"/>
                </a:lnTo>
                <a:lnTo>
                  <a:pt x="13967" y="9563"/>
                </a:lnTo>
                <a:lnTo>
                  <a:pt x="13773" y="9393"/>
                </a:lnTo>
                <a:lnTo>
                  <a:pt x="13578" y="9222"/>
                </a:lnTo>
                <a:lnTo>
                  <a:pt x="13383" y="9101"/>
                </a:lnTo>
                <a:lnTo>
                  <a:pt x="13213" y="9003"/>
                </a:lnTo>
                <a:lnTo>
                  <a:pt x="13043" y="8930"/>
                </a:lnTo>
                <a:lnTo>
                  <a:pt x="12702" y="8833"/>
                </a:lnTo>
                <a:lnTo>
                  <a:pt x="12337" y="8784"/>
                </a:lnTo>
                <a:lnTo>
                  <a:pt x="11972" y="8760"/>
                </a:lnTo>
                <a:lnTo>
                  <a:pt x="11631" y="8760"/>
                </a:lnTo>
                <a:lnTo>
                  <a:pt x="11315" y="8833"/>
                </a:lnTo>
                <a:lnTo>
                  <a:pt x="10999" y="8930"/>
                </a:lnTo>
                <a:lnTo>
                  <a:pt x="10682" y="9052"/>
                </a:lnTo>
                <a:lnTo>
                  <a:pt x="10390" y="9222"/>
                </a:lnTo>
                <a:lnTo>
                  <a:pt x="10220" y="9295"/>
                </a:lnTo>
                <a:lnTo>
                  <a:pt x="10074" y="9417"/>
                </a:lnTo>
                <a:lnTo>
                  <a:pt x="10123" y="9271"/>
                </a:lnTo>
                <a:lnTo>
                  <a:pt x="10171" y="9125"/>
                </a:lnTo>
                <a:lnTo>
                  <a:pt x="10220" y="8833"/>
                </a:lnTo>
                <a:lnTo>
                  <a:pt x="10244" y="8225"/>
                </a:lnTo>
                <a:lnTo>
                  <a:pt x="10269" y="7738"/>
                </a:lnTo>
                <a:lnTo>
                  <a:pt x="10269" y="7227"/>
                </a:lnTo>
                <a:lnTo>
                  <a:pt x="10244" y="6230"/>
                </a:lnTo>
                <a:lnTo>
                  <a:pt x="10171" y="4186"/>
                </a:lnTo>
                <a:lnTo>
                  <a:pt x="10171" y="3772"/>
                </a:lnTo>
                <a:lnTo>
                  <a:pt x="10171" y="3310"/>
                </a:lnTo>
                <a:lnTo>
                  <a:pt x="10147" y="2872"/>
                </a:lnTo>
                <a:lnTo>
                  <a:pt x="10123" y="2653"/>
                </a:lnTo>
                <a:lnTo>
                  <a:pt x="10074" y="2458"/>
                </a:lnTo>
                <a:lnTo>
                  <a:pt x="10050" y="2409"/>
                </a:lnTo>
                <a:lnTo>
                  <a:pt x="10025" y="2385"/>
                </a:lnTo>
                <a:lnTo>
                  <a:pt x="9952" y="2361"/>
                </a:lnTo>
                <a:lnTo>
                  <a:pt x="9879" y="2385"/>
                </a:lnTo>
                <a:lnTo>
                  <a:pt x="9831" y="2458"/>
                </a:lnTo>
                <a:lnTo>
                  <a:pt x="9782" y="2628"/>
                </a:lnTo>
                <a:lnTo>
                  <a:pt x="9733" y="2823"/>
                </a:lnTo>
                <a:lnTo>
                  <a:pt x="9709" y="3042"/>
                </a:lnTo>
                <a:lnTo>
                  <a:pt x="9685" y="3237"/>
                </a:lnTo>
                <a:lnTo>
                  <a:pt x="9685" y="3650"/>
                </a:lnTo>
                <a:lnTo>
                  <a:pt x="9685" y="4040"/>
                </a:lnTo>
                <a:lnTo>
                  <a:pt x="9709" y="4989"/>
                </a:lnTo>
                <a:lnTo>
                  <a:pt x="9758" y="5913"/>
                </a:lnTo>
                <a:lnTo>
                  <a:pt x="9782" y="6862"/>
                </a:lnTo>
                <a:lnTo>
                  <a:pt x="9782" y="7787"/>
                </a:lnTo>
                <a:lnTo>
                  <a:pt x="9733" y="8638"/>
                </a:lnTo>
                <a:lnTo>
                  <a:pt x="9685" y="8930"/>
                </a:lnTo>
                <a:lnTo>
                  <a:pt x="9660" y="9198"/>
                </a:lnTo>
                <a:lnTo>
                  <a:pt x="9441" y="9052"/>
                </a:lnTo>
                <a:lnTo>
                  <a:pt x="9222" y="8930"/>
                </a:lnTo>
                <a:lnTo>
                  <a:pt x="8979" y="8833"/>
                </a:lnTo>
                <a:lnTo>
                  <a:pt x="8711" y="8760"/>
                </a:lnTo>
                <a:lnTo>
                  <a:pt x="8444" y="8711"/>
                </a:lnTo>
                <a:lnTo>
                  <a:pt x="7690" y="8711"/>
                </a:lnTo>
                <a:lnTo>
                  <a:pt x="7325" y="8784"/>
                </a:lnTo>
                <a:lnTo>
                  <a:pt x="6960" y="8882"/>
                </a:lnTo>
                <a:lnTo>
                  <a:pt x="6619" y="8979"/>
                </a:lnTo>
                <a:lnTo>
                  <a:pt x="6278" y="9125"/>
                </a:lnTo>
                <a:lnTo>
                  <a:pt x="5913" y="9295"/>
                </a:lnTo>
                <a:lnTo>
                  <a:pt x="5548" y="9514"/>
                </a:lnTo>
                <a:lnTo>
                  <a:pt x="5548" y="9393"/>
                </a:lnTo>
                <a:lnTo>
                  <a:pt x="5548" y="9295"/>
                </a:lnTo>
                <a:lnTo>
                  <a:pt x="5646" y="8760"/>
                </a:lnTo>
                <a:lnTo>
                  <a:pt x="5792" y="8249"/>
                </a:lnTo>
                <a:lnTo>
                  <a:pt x="5938" y="7763"/>
                </a:lnTo>
                <a:lnTo>
                  <a:pt x="6132" y="7252"/>
                </a:lnTo>
                <a:lnTo>
                  <a:pt x="6400" y="6473"/>
                </a:lnTo>
                <a:lnTo>
                  <a:pt x="6570" y="6084"/>
                </a:lnTo>
                <a:lnTo>
                  <a:pt x="6741" y="5719"/>
                </a:lnTo>
                <a:lnTo>
                  <a:pt x="7227" y="4867"/>
                </a:lnTo>
                <a:lnTo>
                  <a:pt x="7738" y="4015"/>
                </a:lnTo>
                <a:lnTo>
                  <a:pt x="8249" y="3212"/>
                </a:lnTo>
                <a:lnTo>
                  <a:pt x="8492" y="2799"/>
                </a:lnTo>
                <a:lnTo>
                  <a:pt x="8590" y="2580"/>
                </a:lnTo>
                <a:lnTo>
                  <a:pt x="8687" y="2361"/>
                </a:lnTo>
                <a:lnTo>
                  <a:pt x="8663" y="2312"/>
                </a:lnTo>
                <a:lnTo>
                  <a:pt x="8638" y="2263"/>
                </a:lnTo>
                <a:lnTo>
                  <a:pt x="8590" y="2239"/>
                </a:lnTo>
                <a:lnTo>
                  <a:pt x="8517" y="2263"/>
                </a:lnTo>
                <a:lnTo>
                  <a:pt x="8371" y="2434"/>
                </a:lnTo>
                <a:lnTo>
                  <a:pt x="8225" y="2580"/>
                </a:lnTo>
                <a:lnTo>
                  <a:pt x="7933" y="2920"/>
                </a:lnTo>
                <a:lnTo>
                  <a:pt x="7690" y="3285"/>
                </a:lnTo>
                <a:lnTo>
                  <a:pt x="7422" y="3650"/>
                </a:lnTo>
                <a:lnTo>
                  <a:pt x="7154" y="4064"/>
                </a:lnTo>
                <a:lnTo>
                  <a:pt x="6911" y="4478"/>
                </a:lnTo>
                <a:lnTo>
                  <a:pt x="6424" y="5329"/>
                </a:lnTo>
                <a:lnTo>
                  <a:pt x="6230" y="5694"/>
                </a:lnTo>
                <a:lnTo>
                  <a:pt x="6059" y="6084"/>
                </a:lnTo>
                <a:lnTo>
                  <a:pt x="5767" y="6838"/>
                </a:lnTo>
                <a:lnTo>
                  <a:pt x="5621" y="7227"/>
                </a:lnTo>
                <a:lnTo>
                  <a:pt x="5402" y="7933"/>
                </a:lnTo>
                <a:lnTo>
                  <a:pt x="5281" y="8346"/>
                </a:lnTo>
                <a:lnTo>
                  <a:pt x="5159" y="8784"/>
                </a:lnTo>
                <a:lnTo>
                  <a:pt x="5086" y="9174"/>
                </a:lnTo>
                <a:lnTo>
                  <a:pt x="5062" y="9514"/>
                </a:lnTo>
                <a:lnTo>
                  <a:pt x="4916" y="9393"/>
                </a:lnTo>
                <a:lnTo>
                  <a:pt x="4770" y="9295"/>
                </a:lnTo>
                <a:lnTo>
                  <a:pt x="4478" y="9101"/>
                </a:lnTo>
                <a:lnTo>
                  <a:pt x="4283" y="9003"/>
                </a:lnTo>
                <a:lnTo>
                  <a:pt x="4088" y="8930"/>
                </a:lnTo>
                <a:lnTo>
                  <a:pt x="3869" y="8857"/>
                </a:lnTo>
                <a:lnTo>
                  <a:pt x="3650" y="8809"/>
                </a:lnTo>
                <a:lnTo>
                  <a:pt x="3212" y="8760"/>
                </a:lnTo>
                <a:lnTo>
                  <a:pt x="2774" y="8736"/>
                </a:lnTo>
                <a:lnTo>
                  <a:pt x="2507" y="8760"/>
                </a:lnTo>
                <a:lnTo>
                  <a:pt x="2215" y="8784"/>
                </a:lnTo>
                <a:lnTo>
                  <a:pt x="1874" y="8857"/>
                </a:lnTo>
                <a:lnTo>
                  <a:pt x="1558" y="8930"/>
                </a:lnTo>
                <a:lnTo>
                  <a:pt x="1241" y="9052"/>
                </a:lnTo>
                <a:lnTo>
                  <a:pt x="949" y="9198"/>
                </a:lnTo>
                <a:lnTo>
                  <a:pt x="682" y="9393"/>
                </a:lnTo>
                <a:lnTo>
                  <a:pt x="463" y="9612"/>
                </a:lnTo>
                <a:lnTo>
                  <a:pt x="584" y="9198"/>
                </a:lnTo>
                <a:lnTo>
                  <a:pt x="682" y="8809"/>
                </a:lnTo>
                <a:lnTo>
                  <a:pt x="803" y="8322"/>
                </a:lnTo>
                <a:lnTo>
                  <a:pt x="925" y="7836"/>
                </a:lnTo>
                <a:lnTo>
                  <a:pt x="1095" y="7373"/>
                </a:lnTo>
                <a:lnTo>
                  <a:pt x="1266" y="6911"/>
                </a:lnTo>
                <a:lnTo>
                  <a:pt x="1460" y="6497"/>
                </a:lnTo>
                <a:lnTo>
                  <a:pt x="1679" y="6108"/>
                </a:lnTo>
                <a:lnTo>
                  <a:pt x="1923" y="5719"/>
                </a:lnTo>
                <a:lnTo>
                  <a:pt x="2166" y="5329"/>
                </a:lnTo>
                <a:lnTo>
                  <a:pt x="2458" y="4964"/>
                </a:lnTo>
                <a:lnTo>
                  <a:pt x="2726" y="4624"/>
                </a:lnTo>
                <a:lnTo>
                  <a:pt x="3042" y="4283"/>
                </a:lnTo>
                <a:lnTo>
                  <a:pt x="3334" y="3942"/>
                </a:lnTo>
                <a:lnTo>
                  <a:pt x="3675" y="3626"/>
                </a:lnTo>
                <a:lnTo>
                  <a:pt x="4015" y="3358"/>
                </a:lnTo>
                <a:lnTo>
                  <a:pt x="4356" y="3091"/>
                </a:lnTo>
                <a:lnTo>
                  <a:pt x="4721" y="2847"/>
                </a:lnTo>
                <a:lnTo>
                  <a:pt x="5110" y="2604"/>
                </a:lnTo>
                <a:lnTo>
                  <a:pt x="5500" y="2409"/>
                </a:lnTo>
                <a:lnTo>
                  <a:pt x="5889" y="2239"/>
                </a:lnTo>
                <a:lnTo>
                  <a:pt x="6303" y="2069"/>
                </a:lnTo>
                <a:lnTo>
                  <a:pt x="6716" y="1947"/>
                </a:lnTo>
                <a:lnTo>
                  <a:pt x="7130" y="1825"/>
                </a:lnTo>
                <a:lnTo>
                  <a:pt x="7568" y="1704"/>
                </a:lnTo>
                <a:lnTo>
                  <a:pt x="8006" y="1631"/>
                </a:lnTo>
                <a:lnTo>
                  <a:pt x="8444" y="1558"/>
                </a:lnTo>
                <a:lnTo>
                  <a:pt x="8882" y="1509"/>
                </a:lnTo>
                <a:lnTo>
                  <a:pt x="9320" y="1485"/>
                </a:lnTo>
                <a:lnTo>
                  <a:pt x="9782" y="1460"/>
                </a:lnTo>
                <a:close/>
                <a:moveTo>
                  <a:pt x="9855" y="1"/>
                </a:moveTo>
                <a:lnTo>
                  <a:pt x="9782" y="49"/>
                </a:lnTo>
                <a:lnTo>
                  <a:pt x="9709" y="146"/>
                </a:lnTo>
                <a:lnTo>
                  <a:pt x="9660" y="292"/>
                </a:lnTo>
                <a:lnTo>
                  <a:pt x="9612" y="438"/>
                </a:lnTo>
                <a:lnTo>
                  <a:pt x="9612" y="560"/>
                </a:lnTo>
                <a:lnTo>
                  <a:pt x="9587" y="779"/>
                </a:lnTo>
                <a:lnTo>
                  <a:pt x="9612" y="998"/>
                </a:lnTo>
                <a:lnTo>
                  <a:pt x="9174" y="1022"/>
                </a:lnTo>
                <a:lnTo>
                  <a:pt x="8760" y="1047"/>
                </a:lnTo>
                <a:lnTo>
                  <a:pt x="8346" y="1095"/>
                </a:lnTo>
                <a:lnTo>
                  <a:pt x="7933" y="1168"/>
                </a:lnTo>
                <a:lnTo>
                  <a:pt x="7519" y="1241"/>
                </a:lnTo>
                <a:lnTo>
                  <a:pt x="7130" y="1339"/>
                </a:lnTo>
                <a:lnTo>
                  <a:pt x="6716" y="1460"/>
                </a:lnTo>
                <a:lnTo>
                  <a:pt x="6327" y="1582"/>
                </a:lnTo>
                <a:lnTo>
                  <a:pt x="5938" y="1728"/>
                </a:lnTo>
                <a:lnTo>
                  <a:pt x="5548" y="1898"/>
                </a:lnTo>
                <a:lnTo>
                  <a:pt x="5183" y="2069"/>
                </a:lnTo>
                <a:lnTo>
                  <a:pt x="4818" y="2263"/>
                </a:lnTo>
                <a:lnTo>
                  <a:pt x="4453" y="2482"/>
                </a:lnTo>
                <a:lnTo>
                  <a:pt x="4113" y="2726"/>
                </a:lnTo>
                <a:lnTo>
                  <a:pt x="3772" y="2969"/>
                </a:lnTo>
                <a:lnTo>
                  <a:pt x="3456" y="3237"/>
                </a:lnTo>
                <a:lnTo>
                  <a:pt x="3115" y="3553"/>
                </a:lnTo>
                <a:lnTo>
                  <a:pt x="2799" y="3869"/>
                </a:lnTo>
                <a:lnTo>
                  <a:pt x="2507" y="4210"/>
                </a:lnTo>
                <a:lnTo>
                  <a:pt x="2215" y="4551"/>
                </a:lnTo>
                <a:lnTo>
                  <a:pt x="1947" y="4916"/>
                </a:lnTo>
                <a:lnTo>
                  <a:pt x="1704" y="5305"/>
                </a:lnTo>
                <a:lnTo>
                  <a:pt x="1217" y="6084"/>
                </a:lnTo>
                <a:lnTo>
                  <a:pt x="998" y="6497"/>
                </a:lnTo>
                <a:lnTo>
                  <a:pt x="803" y="6960"/>
                </a:lnTo>
                <a:lnTo>
                  <a:pt x="633" y="7398"/>
                </a:lnTo>
                <a:lnTo>
                  <a:pt x="487" y="7860"/>
                </a:lnTo>
                <a:lnTo>
                  <a:pt x="244" y="8857"/>
                </a:lnTo>
                <a:lnTo>
                  <a:pt x="122" y="9344"/>
                </a:lnTo>
                <a:lnTo>
                  <a:pt x="25" y="9831"/>
                </a:lnTo>
                <a:lnTo>
                  <a:pt x="1" y="10001"/>
                </a:lnTo>
                <a:lnTo>
                  <a:pt x="25" y="10171"/>
                </a:lnTo>
                <a:lnTo>
                  <a:pt x="49" y="10317"/>
                </a:lnTo>
                <a:lnTo>
                  <a:pt x="122" y="10463"/>
                </a:lnTo>
                <a:lnTo>
                  <a:pt x="171" y="10512"/>
                </a:lnTo>
                <a:lnTo>
                  <a:pt x="219" y="10536"/>
                </a:lnTo>
                <a:lnTo>
                  <a:pt x="268" y="10512"/>
                </a:lnTo>
                <a:lnTo>
                  <a:pt x="317" y="10463"/>
                </a:lnTo>
                <a:lnTo>
                  <a:pt x="365" y="10463"/>
                </a:lnTo>
                <a:lnTo>
                  <a:pt x="390" y="10439"/>
                </a:lnTo>
                <a:lnTo>
                  <a:pt x="609" y="10196"/>
                </a:lnTo>
                <a:lnTo>
                  <a:pt x="803" y="9952"/>
                </a:lnTo>
                <a:lnTo>
                  <a:pt x="1047" y="9758"/>
                </a:lnTo>
                <a:lnTo>
                  <a:pt x="1168" y="9660"/>
                </a:lnTo>
                <a:lnTo>
                  <a:pt x="1314" y="9587"/>
                </a:lnTo>
                <a:lnTo>
                  <a:pt x="1655" y="9417"/>
                </a:lnTo>
                <a:lnTo>
                  <a:pt x="2020" y="9320"/>
                </a:lnTo>
                <a:lnTo>
                  <a:pt x="2409" y="9271"/>
                </a:lnTo>
                <a:lnTo>
                  <a:pt x="2774" y="9247"/>
                </a:lnTo>
                <a:lnTo>
                  <a:pt x="3139" y="9247"/>
                </a:lnTo>
                <a:lnTo>
                  <a:pt x="3480" y="9295"/>
                </a:lnTo>
                <a:lnTo>
                  <a:pt x="3821" y="9393"/>
                </a:lnTo>
                <a:lnTo>
                  <a:pt x="4137" y="9514"/>
                </a:lnTo>
                <a:lnTo>
                  <a:pt x="4405" y="9660"/>
                </a:lnTo>
                <a:lnTo>
                  <a:pt x="4648" y="9855"/>
                </a:lnTo>
                <a:lnTo>
                  <a:pt x="4745" y="9952"/>
                </a:lnTo>
                <a:lnTo>
                  <a:pt x="4818" y="10074"/>
                </a:lnTo>
                <a:lnTo>
                  <a:pt x="4916" y="10196"/>
                </a:lnTo>
                <a:lnTo>
                  <a:pt x="5037" y="10293"/>
                </a:lnTo>
                <a:lnTo>
                  <a:pt x="5110" y="10317"/>
                </a:lnTo>
                <a:lnTo>
                  <a:pt x="5208" y="10293"/>
                </a:lnTo>
                <a:lnTo>
                  <a:pt x="5281" y="10244"/>
                </a:lnTo>
                <a:lnTo>
                  <a:pt x="5329" y="10171"/>
                </a:lnTo>
                <a:lnTo>
                  <a:pt x="5329" y="10147"/>
                </a:lnTo>
                <a:lnTo>
                  <a:pt x="5548" y="10050"/>
                </a:lnTo>
                <a:lnTo>
                  <a:pt x="5767" y="9904"/>
                </a:lnTo>
                <a:lnTo>
                  <a:pt x="5962" y="9782"/>
                </a:lnTo>
                <a:lnTo>
                  <a:pt x="6181" y="9660"/>
                </a:lnTo>
                <a:lnTo>
                  <a:pt x="6473" y="9514"/>
                </a:lnTo>
                <a:lnTo>
                  <a:pt x="6789" y="9393"/>
                </a:lnTo>
                <a:lnTo>
                  <a:pt x="7106" y="9295"/>
                </a:lnTo>
                <a:lnTo>
                  <a:pt x="7422" y="9222"/>
                </a:lnTo>
                <a:lnTo>
                  <a:pt x="7738" y="9149"/>
                </a:lnTo>
                <a:lnTo>
                  <a:pt x="8371" y="9149"/>
                </a:lnTo>
                <a:lnTo>
                  <a:pt x="8687" y="9222"/>
                </a:lnTo>
                <a:lnTo>
                  <a:pt x="8833" y="9271"/>
                </a:lnTo>
                <a:lnTo>
                  <a:pt x="8979" y="9320"/>
                </a:lnTo>
                <a:lnTo>
                  <a:pt x="9101" y="9393"/>
                </a:lnTo>
                <a:lnTo>
                  <a:pt x="9198" y="9490"/>
                </a:lnTo>
                <a:lnTo>
                  <a:pt x="9417" y="9685"/>
                </a:lnTo>
                <a:lnTo>
                  <a:pt x="9587" y="9904"/>
                </a:lnTo>
                <a:lnTo>
                  <a:pt x="9587" y="10317"/>
                </a:lnTo>
                <a:lnTo>
                  <a:pt x="9612" y="10780"/>
                </a:lnTo>
                <a:lnTo>
                  <a:pt x="9636" y="11218"/>
                </a:lnTo>
                <a:lnTo>
                  <a:pt x="9636" y="11631"/>
                </a:lnTo>
                <a:lnTo>
                  <a:pt x="9612" y="12726"/>
                </a:lnTo>
                <a:lnTo>
                  <a:pt x="9587" y="13797"/>
                </a:lnTo>
                <a:lnTo>
                  <a:pt x="9587" y="14649"/>
                </a:lnTo>
                <a:lnTo>
                  <a:pt x="9587" y="15062"/>
                </a:lnTo>
                <a:lnTo>
                  <a:pt x="9587" y="15500"/>
                </a:lnTo>
                <a:lnTo>
                  <a:pt x="9563" y="16352"/>
                </a:lnTo>
                <a:lnTo>
                  <a:pt x="9563" y="16790"/>
                </a:lnTo>
                <a:lnTo>
                  <a:pt x="9612" y="17203"/>
                </a:lnTo>
                <a:lnTo>
                  <a:pt x="9660" y="17495"/>
                </a:lnTo>
                <a:lnTo>
                  <a:pt x="9758" y="17787"/>
                </a:lnTo>
                <a:lnTo>
                  <a:pt x="9879" y="18031"/>
                </a:lnTo>
                <a:lnTo>
                  <a:pt x="10025" y="18250"/>
                </a:lnTo>
                <a:lnTo>
                  <a:pt x="10220" y="18444"/>
                </a:lnTo>
                <a:lnTo>
                  <a:pt x="10439" y="18590"/>
                </a:lnTo>
                <a:lnTo>
                  <a:pt x="10707" y="18712"/>
                </a:lnTo>
                <a:lnTo>
                  <a:pt x="10853" y="18761"/>
                </a:lnTo>
                <a:lnTo>
                  <a:pt x="10999" y="18785"/>
                </a:lnTo>
                <a:lnTo>
                  <a:pt x="11291" y="18785"/>
                </a:lnTo>
                <a:lnTo>
                  <a:pt x="11412" y="18761"/>
                </a:lnTo>
                <a:lnTo>
                  <a:pt x="11534" y="18712"/>
                </a:lnTo>
                <a:lnTo>
                  <a:pt x="11631" y="18663"/>
                </a:lnTo>
                <a:lnTo>
                  <a:pt x="11753" y="18590"/>
                </a:lnTo>
                <a:lnTo>
                  <a:pt x="11948" y="18420"/>
                </a:lnTo>
                <a:lnTo>
                  <a:pt x="12094" y="18225"/>
                </a:lnTo>
                <a:lnTo>
                  <a:pt x="12215" y="18006"/>
                </a:lnTo>
                <a:lnTo>
                  <a:pt x="12313" y="17763"/>
                </a:lnTo>
                <a:lnTo>
                  <a:pt x="12386" y="17495"/>
                </a:lnTo>
                <a:lnTo>
                  <a:pt x="12386" y="17398"/>
                </a:lnTo>
                <a:lnTo>
                  <a:pt x="12361" y="17301"/>
                </a:lnTo>
                <a:lnTo>
                  <a:pt x="12313" y="17228"/>
                </a:lnTo>
                <a:lnTo>
                  <a:pt x="12215" y="17179"/>
                </a:lnTo>
                <a:lnTo>
                  <a:pt x="12142" y="17155"/>
                </a:lnTo>
                <a:lnTo>
                  <a:pt x="12045" y="17155"/>
                </a:lnTo>
                <a:lnTo>
                  <a:pt x="11972" y="17203"/>
                </a:lnTo>
                <a:lnTo>
                  <a:pt x="11899" y="17301"/>
                </a:lnTo>
                <a:lnTo>
                  <a:pt x="11802" y="17520"/>
                </a:lnTo>
                <a:lnTo>
                  <a:pt x="11729" y="17714"/>
                </a:lnTo>
                <a:lnTo>
                  <a:pt x="11704" y="17836"/>
                </a:lnTo>
                <a:lnTo>
                  <a:pt x="11631" y="17933"/>
                </a:lnTo>
                <a:lnTo>
                  <a:pt x="11558" y="18006"/>
                </a:lnTo>
                <a:lnTo>
                  <a:pt x="11461" y="18104"/>
                </a:lnTo>
                <a:lnTo>
                  <a:pt x="11364" y="18152"/>
                </a:lnTo>
                <a:lnTo>
                  <a:pt x="11266" y="18201"/>
                </a:lnTo>
                <a:lnTo>
                  <a:pt x="11145" y="18225"/>
                </a:lnTo>
                <a:lnTo>
                  <a:pt x="11023" y="18225"/>
                </a:lnTo>
                <a:lnTo>
                  <a:pt x="10926" y="18201"/>
                </a:lnTo>
                <a:lnTo>
                  <a:pt x="10804" y="18177"/>
                </a:lnTo>
                <a:lnTo>
                  <a:pt x="10609" y="18079"/>
                </a:lnTo>
                <a:lnTo>
                  <a:pt x="10488" y="17982"/>
                </a:lnTo>
                <a:lnTo>
                  <a:pt x="10366" y="17860"/>
                </a:lnTo>
                <a:lnTo>
                  <a:pt x="10293" y="17739"/>
                </a:lnTo>
                <a:lnTo>
                  <a:pt x="10220" y="17593"/>
                </a:lnTo>
                <a:lnTo>
                  <a:pt x="10171" y="17447"/>
                </a:lnTo>
                <a:lnTo>
                  <a:pt x="10123" y="17301"/>
                </a:lnTo>
                <a:lnTo>
                  <a:pt x="10074" y="16960"/>
                </a:lnTo>
                <a:lnTo>
                  <a:pt x="10074" y="16595"/>
                </a:lnTo>
                <a:lnTo>
                  <a:pt x="10074" y="16254"/>
                </a:lnTo>
                <a:lnTo>
                  <a:pt x="10098" y="15646"/>
                </a:lnTo>
                <a:lnTo>
                  <a:pt x="10123" y="14916"/>
                </a:lnTo>
                <a:lnTo>
                  <a:pt x="10123" y="14186"/>
                </a:lnTo>
                <a:lnTo>
                  <a:pt x="10098" y="13456"/>
                </a:lnTo>
                <a:lnTo>
                  <a:pt x="10123" y="12726"/>
                </a:lnTo>
                <a:lnTo>
                  <a:pt x="10147" y="12069"/>
                </a:lnTo>
                <a:lnTo>
                  <a:pt x="10171" y="11364"/>
                </a:lnTo>
                <a:lnTo>
                  <a:pt x="10171" y="10999"/>
                </a:lnTo>
                <a:lnTo>
                  <a:pt x="10147" y="10658"/>
                </a:lnTo>
                <a:lnTo>
                  <a:pt x="10098" y="10317"/>
                </a:lnTo>
                <a:lnTo>
                  <a:pt x="10001" y="10001"/>
                </a:lnTo>
                <a:lnTo>
                  <a:pt x="10050" y="9928"/>
                </a:lnTo>
                <a:lnTo>
                  <a:pt x="10244" y="9831"/>
                </a:lnTo>
                <a:lnTo>
                  <a:pt x="10415" y="9709"/>
                </a:lnTo>
                <a:lnTo>
                  <a:pt x="10585" y="9587"/>
                </a:lnTo>
                <a:lnTo>
                  <a:pt x="10780" y="9490"/>
                </a:lnTo>
                <a:lnTo>
                  <a:pt x="11096" y="9368"/>
                </a:lnTo>
                <a:lnTo>
                  <a:pt x="11437" y="9271"/>
                </a:lnTo>
                <a:lnTo>
                  <a:pt x="11777" y="9247"/>
                </a:lnTo>
                <a:lnTo>
                  <a:pt x="12142" y="9222"/>
                </a:lnTo>
                <a:lnTo>
                  <a:pt x="12313" y="9247"/>
                </a:lnTo>
                <a:lnTo>
                  <a:pt x="12507" y="9271"/>
                </a:lnTo>
                <a:lnTo>
                  <a:pt x="12702" y="9320"/>
                </a:lnTo>
                <a:lnTo>
                  <a:pt x="12872" y="9393"/>
                </a:lnTo>
                <a:lnTo>
                  <a:pt x="13043" y="9466"/>
                </a:lnTo>
                <a:lnTo>
                  <a:pt x="13213" y="9563"/>
                </a:lnTo>
                <a:lnTo>
                  <a:pt x="13383" y="9660"/>
                </a:lnTo>
                <a:lnTo>
                  <a:pt x="13529" y="9782"/>
                </a:lnTo>
                <a:lnTo>
                  <a:pt x="13919" y="10147"/>
                </a:lnTo>
                <a:lnTo>
                  <a:pt x="14113" y="10293"/>
                </a:lnTo>
                <a:lnTo>
                  <a:pt x="14235" y="10342"/>
                </a:lnTo>
                <a:lnTo>
                  <a:pt x="14357" y="10390"/>
                </a:lnTo>
                <a:lnTo>
                  <a:pt x="14478" y="10415"/>
                </a:lnTo>
                <a:lnTo>
                  <a:pt x="14576" y="10366"/>
                </a:lnTo>
                <a:lnTo>
                  <a:pt x="14624" y="10293"/>
                </a:lnTo>
                <a:lnTo>
                  <a:pt x="14649" y="10196"/>
                </a:lnTo>
                <a:lnTo>
                  <a:pt x="14892" y="10001"/>
                </a:lnTo>
                <a:lnTo>
                  <a:pt x="15038" y="9904"/>
                </a:lnTo>
                <a:lnTo>
                  <a:pt x="15184" y="9806"/>
                </a:lnTo>
                <a:lnTo>
                  <a:pt x="15500" y="9660"/>
                </a:lnTo>
                <a:lnTo>
                  <a:pt x="15841" y="9539"/>
                </a:lnTo>
                <a:lnTo>
                  <a:pt x="16181" y="9466"/>
                </a:lnTo>
                <a:lnTo>
                  <a:pt x="16522" y="9417"/>
                </a:lnTo>
                <a:lnTo>
                  <a:pt x="16887" y="9393"/>
                </a:lnTo>
                <a:lnTo>
                  <a:pt x="17252" y="9417"/>
                </a:lnTo>
                <a:lnTo>
                  <a:pt x="17617" y="9490"/>
                </a:lnTo>
                <a:lnTo>
                  <a:pt x="17958" y="9612"/>
                </a:lnTo>
                <a:lnTo>
                  <a:pt x="18298" y="9782"/>
                </a:lnTo>
                <a:lnTo>
                  <a:pt x="18493" y="9928"/>
                </a:lnTo>
                <a:lnTo>
                  <a:pt x="18688" y="10098"/>
                </a:lnTo>
                <a:lnTo>
                  <a:pt x="18907" y="10293"/>
                </a:lnTo>
                <a:lnTo>
                  <a:pt x="19004" y="10366"/>
                </a:lnTo>
                <a:lnTo>
                  <a:pt x="19126" y="10415"/>
                </a:lnTo>
                <a:lnTo>
                  <a:pt x="19150" y="10536"/>
                </a:lnTo>
                <a:lnTo>
                  <a:pt x="19174" y="10634"/>
                </a:lnTo>
                <a:lnTo>
                  <a:pt x="19247" y="10682"/>
                </a:lnTo>
                <a:lnTo>
                  <a:pt x="19320" y="10707"/>
                </a:lnTo>
                <a:lnTo>
                  <a:pt x="19418" y="10707"/>
                </a:lnTo>
                <a:lnTo>
                  <a:pt x="19515" y="10682"/>
                </a:lnTo>
                <a:lnTo>
                  <a:pt x="19588" y="10634"/>
                </a:lnTo>
                <a:lnTo>
                  <a:pt x="19637" y="10561"/>
                </a:lnTo>
                <a:lnTo>
                  <a:pt x="19661" y="10463"/>
                </a:lnTo>
                <a:lnTo>
                  <a:pt x="19588" y="9977"/>
                </a:lnTo>
                <a:lnTo>
                  <a:pt x="19515" y="9490"/>
                </a:lnTo>
                <a:lnTo>
                  <a:pt x="19418" y="9028"/>
                </a:lnTo>
                <a:lnTo>
                  <a:pt x="19320" y="8541"/>
                </a:lnTo>
                <a:lnTo>
                  <a:pt x="19199" y="8055"/>
                </a:lnTo>
                <a:lnTo>
                  <a:pt x="19053" y="7592"/>
                </a:lnTo>
                <a:lnTo>
                  <a:pt x="18882" y="7106"/>
                </a:lnTo>
                <a:lnTo>
                  <a:pt x="18712" y="6668"/>
                </a:lnTo>
                <a:lnTo>
                  <a:pt x="18493" y="6205"/>
                </a:lnTo>
                <a:lnTo>
                  <a:pt x="18274" y="5767"/>
                </a:lnTo>
                <a:lnTo>
                  <a:pt x="18031" y="5354"/>
                </a:lnTo>
                <a:lnTo>
                  <a:pt x="17763" y="4940"/>
                </a:lnTo>
                <a:lnTo>
                  <a:pt x="17447" y="4575"/>
                </a:lnTo>
                <a:lnTo>
                  <a:pt x="17130" y="4210"/>
                </a:lnTo>
                <a:lnTo>
                  <a:pt x="16790" y="3869"/>
                </a:lnTo>
                <a:lnTo>
                  <a:pt x="16400" y="3529"/>
                </a:lnTo>
                <a:lnTo>
                  <a:pt x="15987" y="3212"/>
                </a:lnTo>
                <a:lnTo>
                  <a:pt x="15865" y="3139"/>
                </a:lnTo>
                <a:lnTo>
                  <a:pt x="15281" y="2774"/>
                </a:lnTo>
                <a:lnTo>
                  <a:pt x="14673" y="2409"/>
                </a:lnTo>
                <a:lnTo>
                  <a:pt x="14065" y="2093"/>
                </a:lnTo>
                <a:lnTo>
                  <a:pt x="13456" y="1777"/>
                </a:lnTo>
                <a:lnTo>
                  <a:pt x="13043" y="1582"/>
                </a:lnTo>
                <a:lnTo>
                  <a:pt x="12629" y="1436"/>
                </a:lnTo>
                <a:lnTo>
                  <a:pt x="12580" y="1387"/>
                </a:lnTo>
                <a:lnTo>
                  <a:pt x="12532" y="1363"/>
                </a:lnTo>
                <a:lnTo>
                  <a:pt x="12483" y="1363"/>
                </a:lnTo>
                <a:lnTo>
                  <a:pt x="11899" y="1217"/>
                </a:lnTo>
                <a:lnTo>
                  <a:pt x="11315" y="1095"/>
                </a:lnTo>
                <a:lnTo>
                  <a:pt x="10707" y="1022"/>
                </a:lnTo>
                <a:lnTo>
                  <a:pt x="10074" y="998"/>
                </a:lnTo>
                <a:lnTo>
                  <a:pt x="10025" y="657"/>
                </a:lnTo>
                <a:lnTo>
                  <a:pt x="10050" y="438"/>
                </a:lnTo>
                <a:lnTo>
                  <a:pt x="10098" y="219"/>
                </a:lnTo>
                <a:lnTo>
                  <a:pt x="10098" y="146"/>
                </a:lnTo>
                <a:lnTo>
                  <a:pt x="10074" y="98"/>
                </a:lnTo>
                <a:lnTo>
                  <a:pt x="10050" y="49"/>
                </a:lnTo>
                <a:lnTo>
                  <a:pt x="10001" y="25"/>
                </a:lnTo>
                <a:lnTo>
                  <a:pt x="995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2" name="Shape 368"/>
          <p:cNvSpPr/>
          <p:nvPr/>
        </p:nvSpPr>
        <p:spPr>
          <a:xfrm>
            <a:off x="1012416" y="2389520"/>
            <a:ext cx="544144" cy="386120"/>
          </a:xfrm>
          <a:custGeom>
            <a:avLst/>
            <a:gdLst/>
            <a:ahLst/>
            <a:cxnLst/>
            <a:rect l="0" t="0" r="0" b="0"/>
            <a:pathLst>
              <a:path w="19273" h="13676" extrusionOk="0">
                <a:moveTo>
                  <a:pt x="5354" y="536"/>
                </a:moveTo>
                <a:lnTo>
                  <a:pt x="6717" y="560"/>
                </a:lnTo>
                <a:lnTo>
                  <a:pt x="8079" y="633"/>
                </a:lnTo>
                <a:lnTo>
                  <a:pt x="10805" y="779"/>
                </a:lnTo>
                <a:lnTo>
                  <a:pt x="12143" y="804"/>
                </a:lnTo>
                <a:lnTo>
                  <a:pt x="13481" y="804"/>
                </a:lnTo>
                <a:lnTo>
                  <a:pt x="14795" y="779"/>
                </a:lnTo>
                <a:lnTo>
                  <a:pt x="16133" y="706"/>
                </a:lnTo>
                <a:lnTo>
                  <a:pt x="16571" y="706"/>
                </a:lnTo>
                <a:lnTo>
                  <a:pt x="16985" y="731"/>
                </a:lnTo>
                <a:lnTo>
                  <a:pt x="17861" y="804"/>
                </a:lnTo>
                <a:lnTo>
                  <a:pt x="18275" y="828"/>
                </a:lnTo>
                <a:lnTo>
                  <a:pt x="18494" y="852"/>
                </a:lnTo>
                <a:lnTo>
                  <a:pt x="18713" y="828"/>
                </a:lnTo>
                <a:lnTo>
                  <a:pt x="18713" y="828"/>
                </a:lnTo>
                <a:lnTo>
                  <a:pt x="18664" y="1096"/>
                </a:lnTo>
                <a:lnTo>
                  <a:pt x="18640" y="1363"/>
                </a:lnTo>
                <a:lnTo>
                  <a:pt x="18615" y="1534"/>
                </a:lnTo>
                <a:lnTo>
                  <a:pt x="18421" y="1461"/>
                </a:lnTo>
                <a:lnTo>
                  <a:pt x="18226" y="1363"/>
                </a:lnTo>
                <a:lnTo>
                  <a:pt x="17788" y="1144"/>
                </a:lnTo>
                <a:lnTo>
                  <a:pt x="17545" y="1047"/>
                </a:lnTo>
                <a:lnTo>
                  <a:pt x="17447" y="1023"/>
                </a:lnTo>
                <a:lnTo>
                  <a:pt x="17326" y="998"/>
                </a:lnTo>
                <a:lnTo>
                  <a:pt x="17277" y="1023"/>
                </a:lnTo>
                <a:lnTo>
                  <a:pt x="17253" y="1047"/>
                </a:lnTo>
                <a:lnTo>
                  <a:pt x="17228" y="1096"/>
                </a:lnTo>
                <a:lnTo>
                  <a:pt x="17253" y="1144"/>
                </a:lnTo>
                <a:lnTo>
                  <a:pt x="17326" y="1242"/>
                </a:lnTo>
                <a:lnTo>
                  <a:pt x="17399" y="1339"/>
                </a:lnTo>
                <a:lnTo>
                  <a:pt x="17642" y="1509"/>
                </a:lnTo>
                <a:lnTo>
                  <a:pt x="17885" y="1655"/>
                </a:lnTo>
                <a:lnTo>
                  <a:pt x="18104" y="1777"/>
                </a:lnTo>
                <a:lnTo>
                  <a:pt x="18445" y="1947"/>
                </a:lnTo>
                <a:lnTo>
                  <a:pt x="18153" y="2191"/>
                </a:lnTo>
                <a:lnTo>
                  <a:pt x="17788" y="2045"/>
                </a:lnTo>
                <a:lnTo>
                  <a:pt x="17423" y="1874"/>
                </a:lnTo>
                <a:lnTo>
                  <a:pt x="17107" y="1728"/>
                </a:lnTo>
                <a:lnTo>
                  <a:pt x="16912" y="1680"/>
                </a:lnTo>
                <a:lnTo>
                  <a:pt x="16742" y="1655"/>
                </a:lnTo>
                <a:lnTo>
                  <a:pt x="16669" y="1704"/>
                </a:lnTo>
                <a:lnTo>
                  <a:pt x="16620" y="1753"/>
                </a:lnTo>
                <a:lnTo>
                  <a:pt x="16620" y="1826"/>
                </a:lnTo>
                <a:lnTo>
                  <a:pt x="16693" y="1899"/>
                </a:lnTo>
                <a:lnTo>
                  <a:pt x="16985" y="2093"/>
                </a:lnTo>
                <a:lnTo>
                  <a:pt x="17301" y="2264"/>
                </a:lnTo>
                <a:lnTo>
                  <a:pt x="17520" y="2361"/>
                </a:lnTo>
                <a:lnTo>
                  <a:pt x="17739" y="2458"/>
                </a:lnTo>
                <a:lnTo>
                  <a:pt x="17618" y="2531"/>
                </a:lnTo>
                <a:lnTo>
                  <a:pt x="17545" y="2580"/>
                </a:lnTo>
                <a:lnTo>
                  <a:pt x="17253" y="2507"/>
                </a:lnTo>
                <a:lnTo>
                  <a:pt x="16961" y="2434"/>
                </a:lnTo>
                <a:lnTo>
                  <a:pt x="16450" y="2288"/>
                </a:lnTo>
                <a:lnTo>
                  <a:pt x="16182" y="2215"/>
                </a:lnTo>
                <a:lnTo>
                  <a:pt x="15890" y="2215"/>
                </a:lnTo>
                <a:lnTo>
                  <a:pt x="15866" y="2239"/>
                </a:lnTo>
                <a:lnTo>
                  <a:pt x="15866" y="2264"/>
                </a:lnTo>
                <a:lnTo>
                  <a:pt x="15866" y="2312"/>
                </a:lnTo>
                <a:lnTo>
                  <a:pt x="16060" y="2458"/>
                </a:lnTo>
                <a:lnTo>
                  <a:pt x="16279" y="2556"/>
                </a:lnTo>
                <a:lnTo>
                  <a:pt x="16498" y="2653"/>
                </a:lnTo>
                <a:lnTo>
                  <a:pt x="16742" y="2750"/>
                </a:lnTo>
                <a:lnTo>
                  <a:pt x="17034" y="2847"/>
                </a:lnTo>
                <a:lnTo>
                  <a:pt x="16717" y="3042"/>
                </a:lnTo>
                <a:lnTo>
                  <a:pt x="16425" y="3212"/>
                </a:lnTo>
                <a:lnTo>
                  <a:pt x="16109" y="3139"/>
                </a:lnTo>
                <a:lnTo>
                  <a:pt x="15793" y="3042"/>
                </a:lnTo>
                <a:lnTo>
                  <a:pt x="15647" y="2969"/>
                </a:lnTo>
                <a:lnTo>
                  <a:pt x="15501" y="2896"/>
                </a:lnTo>
                <a:lnTo>
                  <a:pt x="15330" y="2823"/>
                </a:lnTo>
                <a:lnTo>
                  <a:pt x="15184" y="2799"/>
                </a:lnTo>
                <a:lnTo>
                  <a:pt x="15136" y="2823"/>
                </a:lnTo>
                <a:lnTo>
                  <a:pt x="15136" y="2872"/>
                </a:lnTo>
                <a:lnTo>
                  <a:pt x="15160" y="2945"/>
                </a:lnTo>
                <a:lnTo>
                  <a:pt x="15209" y="2993"/>
                </a:lnTo>
                <a:lnTo>
                  <a:pt x="15306" y="3115"/>
                </a:lnTo>
                <a:lnTo>
                  <a:pt x="15452" y="3212"/>
                </a:lnTo>
                <a:lnTo>
                  <a:pt x="15598" y="3310"/>
                </a:lnTo>
                <a:lnTo>
                  <a:pt x="15793" y="3407"/>
                </a:lnTo>
                <a:lnTo>
                  <a:pt x="16012" y="3480"/>
                </a:lnTo>
                <a:lnTo>
                  <a:pt x="15720" y="3699"/>
                </a:lnTo>
                <a:lnTo>
                  <a:pt x="15379" y="3504"/>
                </a:lnTo>
                <a:lnTo>
                  <a:pt x="15014" y="3334"/>
                </a:lnTo>
                <a:lnTo>
                  <a:pt x="14819" y="3237"/>
                </a:lnTo>
                <a:lnTo>
                  <a:pt x="14625" y="3188"/>
                </a:lnTo>
                <a:lnTo>
                  <a:pt x="14552" y="3188"/>
                </a:lnTo>
                <a:lnTo>
                  <a:pt x="14479" y="3212"/>
                </a:lnTo>
                <a:lnTo>
                  <a:pt x="14357" y="3261"/>
                </a:lnTo>
                <a:lnTo>
                  <a:pt x="14333" y="3285"/>
                </a:lnTo>
                <a:lnTo>
                  <a:pt x="14333" y="3310"/>
                </a:lnTo>
                <a:lnTo>
                  <a:pt x="14454" y="3383"/>
                </a:lnTo>
                <a:lnTo>
                  <a:pt x="14552" y="3456"/>
                </a:lnTo>
                <a:lnTo>
                  <a:pt x="14990" y="3723"/>
                </a:lnTo>
                <a:lnTo>
                  <a:pt x="15379" y="3942"/>
                </a:lnTo>
                <a:lnTo>
                  <a:pt x="15038" y="4234"/>
                </a:lnTo>
                <a:lnTo>
                  <a:pt x="14698" y="4137"/>
                </a:lnTo>
                <a:lnTo>
                  <a:pt x="14357" y="3991"/>
                </a:lnTo>
                <a:lnTo>
                  <a:pt x="14138" y="3894"/>
                </a:lnTo>
                <a:lnTo>
                  <a:pt x="13943" y="3748"/>
                </a:lnTo>
                <a:lnTo>
                  <a:pt x="13554" y="3456"/>
                </a:lnTo>
                <a:lnTo>
                  <a:pt x="13530" y="3456"/>
                </a:lnTo>
                <a:lnTo>
                  <a:pt x="13505" y="3480"/>
                </a:lnTo>
                <a:lnTo>
                  <a:pt x="13530" y="3602"/>
                </a:lnTo>
                <a:lnTo>
                  <a:pt x="13554" y="3723"/>
                </a:lnTo>
                <a:lnTo>
                  <a:pt x="13627" y="3821"/>
                </a:lnTo>
                <a:lnTo>
                  <a:pt x="13724" y="3918"/>
                </a:lnTo>
                <a:lnTo>
                  <a:pt x="13919" y="4088"/>
                </a:lnTo>
                <a:lnTo>
                  <a:pt x="14114" y="4210"/>
                </a:lnTo>
                <a:lnTo>
                  <a:pt x="14381" y="4356"/>
                </a:lnTo>
                <a:lnTo>
                  <a:pt x="14698" y="4502"/>
                </a:lnTo>
                <a:lnTo>
                  <a:pt x="14479" y="4672"/>
                </a:lnTo>
                <a:lnTo>
                  <a:pt x="14357" y="4624"/>
                </a:lnTo>
                <a:lnTo>
                  <a:pt x="14041" y="4526"/>
                </a:lnTo>
                <a:lnTo>
                  <a:pt x="13749" y="4380"/>
                </a:lnTo>
                <a:lnTo>
                  <a:pt x="13505" y="4259"/>
                </a:lnTo>
                <a:lnTo>
                  <a:pt x="13262" y="4161"/>
                </a:lnTo>
                <a:lnTo>
                  <a:pt x="13019" y="4088"/>
                </a:lnTo>
                <a:lnTo>
                  <a:pt x="12897" y="4064"/>
                </a:lnTo>
                <a:lnTo>
                  <a:pt x="12751" y="4064"/>
                </a:lnTo>
                <a:lnTo>
                  <a:pt x="12727" y="4088"/>
                </a:lnTo>
                <a:lnTo>
                  <a:pt x="12702" y="4113"/>
                </a:lnTo>
                <a:lnTo>
                  <a:pt x="12702" y="4137"/>
                </a:lnTo>
                <a:lnTo>
                  <a:pt x="12727" y="4161"/>
                </a:lnTo>
                <a:lnTo>
                  <a:pt x="13213" y="4478"/>
                </a:lnTo>
                <a:lnTo>
                  <a:pt x="13724" y="4794"/>
                </a:lnTo>
                <a:lnTo>
                  <a:pt x="13919" y="4891"/>
                </a:lnTo>
                <a:lnTo>
                  <a:pt x="14138" y="4964"/>
                </a:lnTo>
                <a:lnTo>
                  <a:pt x="13797" y="5256"/>
                </a:lnTo>
                <a:lnTo>
                  <a:pt x="13554" y="5451"/>
                </a:lnTo>
                <a:lnTo>
                  <a:pt x="13530" y="5402"/>
                </a:lnTo>
                <a:lnTo>
                  <a:pt x="13481" y="5354"/>
                </a:lnTo>
                <a:lnTo>
                  <a:pt x="13067" y="5135"/>
                </a:lnTo>
                <a:lnTo>
                  <a:pt x="12678" y="4891"/>
                </a:lnTo>
                <a:lnTo>
                  <a:pt x="12508" y="4794"/>
                </a:lnTo>
                <a:lnTo>
                  <a:pt x="12337" y="4697"/>
                </a:lnTo>
                <a:lnTo>
                  <a:pt x="12167" y="4624"/>
                </a:lnTo>
                <a:lnTo>
                  <a:pt x="11972" y="4575"/>
                </a:lnTo>
                <a:lnTo>
                  <a:pt x="11948" y="4599"/>
                </a:lnTo>
                <a:lnTo>
                  <a:pt x="11924" y="4624"/>
                </a:lnTo>
                <a:lnTo>
                  <a:pt x="11899" y="4648"/>
                </a:lnTo>
                <a:lnTo>
                  <a:pt x="11924" y="4672"/>
                </a:lnTo>
                <a:lnTo>
                  <a:pt x="12045" y="4843"/>
                </a:lnTo>
                <a:lnTo>
                  <a:pt x="12191" y="4989"/>
                </a:lnTo>
                <a:lnTo>
                  <a:pt x="12532" y="5256"/>
                </a:lnTo>
                <a:lnTo>
                  <a:pt x="12897" y="5500"/>
                </a:lnTo>
                <a:lnTo>
                  <a:pt x="13262" y="5670"/>
                </a:lnTo>
                <a:lnTo>
                  <a:pt x="12921" y="5962"/>
                </a:lnTo>
                <a:lnTo>
                  <a:pt x="12824" y="5840"/>
                </a:lnTo>
                <a:lnTo>
                  <a:pt x="12678" y="5743"/>
                </a:lnTo>
                <a:lnTo>
                  <a:pt x="12362" y="5573"/>
                </a:lnTo>
                <a:lnTo>
                  <a:pt x="11948" y="5329"/>
                </a:lnTo>
                <a:lnTo>
                  <a:pt x="11705" y="5232"/>
                </a:lnTo>
                <a:lnTo>
                  <a:pt x="11486" y="5135"/>
                </a:lnTo>
                <a:lnTo>
                  <a:pt x="11388" y="5135"/>
                </a:lnTo>
                <a:lnTo>
                  <a:pt x="11340" y="5183"/>
                </a:lnTo>
                <a:lnTo>
                  <a:pt x="11291" y="5281"/>
                </a:lnTo>
                <a:lnTo>
                  <a:pt x="11291" y="5305"/>
                </a:lnTo>
                <a:lnTo>
                  <a:pt x="11315" y="5354"/>
                </a:lnTo>
                <a:lnTo>
                  <a:pt x="11388" y="5451"/>
                </a:lnTo>
                <a:lnTo>
                  <a:pt x="11461" y="5524"/>
                </a:lnTo>
                <a:lnTo>
                  <a:pt x="11632" y="5646"/>
                </a:lnTo>
                <a:lnTo>
                  <a:pt x="11997" y="5865"/>
                </a:lnTo>
                <a:lnTo>
                  <a:pt x="12459" y="6132"/>
                </a:lnTo>
                <a:lnTo>
                  <a:pt x="12605" y="6230"/>
                </a:lnTo>
                <a:lnTo>
                  <a:pt x="12313" y="6473"/>
                </a:lnTo>
                <a:lnTo>
                  <a:pt x="12289" y="6400"/>
                </a:lnTo>
                <a:lnTo>
                  <a:pt x="12264" y="6351"/>
                </a:lnTo>
                <a:lnTo>
                  <a:pt x="12216" y="6327"/>
                </a:lnTo>
                <a:lnTo>
                  <a:pt x="11997" y="6230"/>
                </a:lnTo>
                <a:lnTo>
                  <a:pt x="11802" y="6157"/>
                </a:lnTo>
                <a:lnTo>
                  <a:pt x="11364" y="6011"/>
                </a:lnTo>
                <a:lnTo>
                  <a:pt x="10853" y="5840"/>
                </a:lnTo>
                <a:lnTo>
                  <a:pt x="10659" y="5792"/>
                </a:lnTo>
                <a:lnTo>
                  <a:pt x="10561" y="5767"/>
                </a:lnTo>
                <a:lnTo>
                  <a:pt x="10488" y="5743"/>
                </a:lnTo>
                <a:lnTo>
                  <a:pt x="10440" y="5743"/>
                </a:lnTo>
                <a:lnTo>
                  <a:pt x="10440" y="5767"/>
                </a:lnTo>
                <a:lnTo>
                  <a:pt x="10440" y="5792"/>
                </a:lnTo>
                <a:lnTo>
                  <a:pt x="10537" y="5962"/>
                </a:lnTo>
                <a:lnTo>
                  <a:pt x="10659" y="6084"/>
                </a:lnTo>
                <a:lnTo>
                  <a:pt x="10805" y="6205"/>
                </a:lnTo>
                <a:lnTo>
                  <a:pt x="10999" y="6278"/>
                </a:lnTo>
                <a:lnTo>
                  <a:pt x="11510" y="6473"/>
                </a:lnTo>
                <a:lnTo>
                  <a:pt x="12021" y="6668"/>
                </a:lnTo>
                <a:lnTo>
                  <a:pt x="12070" y="6692"/>
                </a:lnTo>
                <a:lnTo>
                  <a:pt x="11510" y="7130"/>
                </a:lnTo>
                <a:lnTo>
                  <a:pt x="11461" y="7106"/>
                </a:lnTo>
                <a:lnTo>
                  <a:pt x="11291" y="6984"/>
                </a:lnTo>
                <a:lnTo>
                  <a:pt x="11072" y="6911"/>
                </a:lnTo>
                <a:lnTo>
                  <a:pt x="10853" y="6814"/>
                </a:lnTo>
                <a:lnTo>
                  <a:pt x="10659" y="6741"/>
                </a:lnTo>
                <a:lnTo>
                  <a:pt x="10221" y="6497"/>
                </a:lnTo>
                <a:lnTo>
                  <a:pt x="10002" y="6376"/>
                </a:lnTo>
                <a:lnTo>
                  <a:pt x="9783" y="6278"/>
                </a:lnTo>
                <a:lnTo>
                  <a:pt x="9710" y="6278"/>
                </a:lnTo>
                <a:lnTo>
                  <a:pt x="9637" y="6327"/>
                </a:lnTo>
                <a:lnTo>
                  <a:pt x="9612" y="6400"/>
                </a:lnTo>
                <a:lnTo>
                  <a:pt x="9637" y="6473"/>
                </a:lnTo>
                <a:lnTo>
                  <a:pt x="9710" y="6570"/>
                </a:lnTo>
                <a:lnTo>
                  <a:pt x="9783" y="6668"/>
                </a:lnTo>
                <a:lnTo>
                  <a:pt x="9977" y="6838"/>
                </a:lnTo>
                <a:lnTo>
                  <a:pt x="10221" y="6984"/>
                </a:lnTo>
                <a:lnTo>
                  <a:pt x="10440" y="7106"/>
                </a:lnTo>
                <a:lnTo>
                  <a:pt x="10756" y="7276"/>
                </a:lnTo>
                <a:lnTo>
                  <a:pt x="10950" y="7373"/>
                </a:lnTo>
                <a:lnTo>
                  <a:pt x="11121" y="7422"/>
                </a:lnTo>
                <a:lnTo>
                  <a:pt x="10780" y="7665"/>
                </a:lnTo>
                <a:lnTo>
                  <a:pt x="10561" y="7544"/>
                </a:lnTo>
                <a:lnTo>
                  <a:pt x="10342" y="7422"/>
                </a:lnTo>
                <a:lnTo>
                  <a:pt x="10099" y="7325"/>
                </a:lnTo>
                <a:lnTo>
                  <a:pt x="9880" y="7227"/>
                </a:lnTo>
                <a:lnTo>
                  <a:pt x="9369" y="6911"/>
                </a:lnTo>
                <a:lnTo>
                  <a:pt x="9296" y="6887"/>
                </a:lnTo>
                <a:lnTo>
                  <a:pt x="9199" y="6862"/>
                </a:lnTo>
                <a:lnTo>
                  <a:pt x="9077" y="6814"/>
                </a:lnTo>
                <a:lnTo>
                  <a:pt x="9028" y="6814"/>
                </a:lnTo>
                <a:lnTo>
                  <a:pt x="9028" y="6838"/>
                </a:lnTo>
                <a:lnTo>
                  <a:pt x="9028" y="6960"/>
                </a:lnTo>
                <a:lnTo>
                  <a:pt x="9053" y="7057"/>
                </a:lnTo>
                <a:lnTo>
                  <a:pt x="9101" y="7154"/>
                </a:lnTo>
                <a:lnTo>
                  <a:pt x="9174" y="7227"/>
                </a:lnTo>
                <a:lnTo>
                  <a:pt x="9345" y="7373"/>
                </a:lnTo>
                <a:lnTo>
                  <a:pt x="9539" y="7495"/>
                </a:lnTo>
                <a:lnTo>
                  <a:pt x="9904" y="7714"/>
                </a:lnTo>
                <a:lnTo>
                  <a:pt x="10123" y="7836"/>
                </a:lnTo>
                <a:lnTo>
                  <a:pt x="10342" y="7933"/>
                </a:lnTo>
                <a:lnTo>
                  <a:pt x="10050" y="8103"/>
                </a:lnTo>
                <a:lnTo>
                  <a:pt x="10002" y="8030"/>
                </a:lnTo>
                <a:lnTo>
                  <a:pt x="9904" y="7982"/>
                </a:lnTo>
                <a:lnTo>
                  <a:pt x="9564" y="7884"/>
                </a:lnTo>
                <a:lnTo>
                  <a:pt x="9223" y="7763"/>
                </a:lnTo>
                <a:lnTo>
                  <a:pt x="8882" y="7617"/>
                </a:lnTo>
                <a:lnTo>
                  <a:pt x="8566" y="7471"/>
                </a:lnTo>
                <a:lnTo>
                  <a:pt x="8250" y="7300"/>
                </a:lnTo>
                <a:lnTo>
                  <a:pt x="7933" y="7130"/>
                </a:lnTo>
                <a:lnTo>
                  <a:pt x="7349" y="6716"/>
                </a:lnTo>
                <a:lnTo>
                  <a:pt x="6765" y="6303"/>
                </a:lnTo>
                <a:lnTo>
                  <a:pt x="6206" y="5865"/>
                </a:lnTo>
                <a:lnTo>
                  <a:pt x="5086" y="4940"/>
                </a:lnTo>
                <a:lnTo>
                  <a:pt x="4527" y="4502"/>
                </a:lnTo>
                <a:lnTo>
                  <a:pt x="3943" y="4064"/>
                </a:lnTo>
                <a:lnTo>
                  <a:pt x="3359" y="3650"/>
                </a:lnTo>
                <a:lnTo>
                  <a:pt x="2751" y="3237"/>
                </a:lnTo>
                <a:lnTo>
                  <a:pt x="1510" y="2458"/>
                </a:lnTo>
                <a:lnTo>
                  <a:pt x="1072" y="2142"/>
                </a:lnTo>
                <a:lnTo>
                  <a:pt x="853" y="1996"/>
                </a:lnTo>
                <a:lnTo>
                  <a:pt x="609" y="1850"/>
                </a:lnTo>
                <a:lnTo>
                  <a:pt x="609" y="1412"/>
                </a:lnTo>
                <a:lnTo>
                  <a:pt x="585" y="998"/>
                </a:lnTo>
                <a:lnTo>
                  <a:pt x="561" y="779"/>
                </a:lnTo>
                <a:lnTo>
                  <a:pt x="585" y="585"/>
                </a:lnTo>
                <a:lnTo>
                  <a:pt x="780" y="560"/>
                </a:lnTo>
                <a:lnTo>
                  <a:pt x="974" y="536"/>
                </a:lnTo>
                <a:lnTo>
                  <a:pt x="1364" y="560"/>
                </a:lnTo>
                <a:lnTo>
                  <a:pt x="2580" y="560"/>
                </a:lnTo>
                <a:lnTo>
                  <a:pt x="3967" y="536"/>
                </a:lnTo>
                <a:close/>
                <a:moveTo>
                  <a:pt x="609" y="2312"/>
                </a:moveTo>
                <a:lnTo>
                  <a:pt x="804" y="2507"/>
                </a:lnTo>
                <a:lnTo>
                  <a:pt x="1023" y="2677"/>
                </a:lnTo>
                <a:lnTo>
                  <a:pt x="1461" y="2993"/>
                </a:lnTo>
                <a:lnTo>
                  <a:pt x="2361" y="3577"/>
                </a:lnTo>
                <a:lnTo>
                  <a:pt x="3042" y="4040"/>
                </a:lnTo>
                <a:lnTo>
                  <a:pt x="3699" y="4526"/>
                </a:lnTo>
                <a:lnTo>
                  <a:pt x="4332" y="5013"/>
                </a:lnTo>
                <a:lnTo>
                  <a:pt x="4965" y="5524"/>
                </a:lnTo>
                <a:lnTo>
                  <a:pt x="6011" y="6376"/>
                </a:lnTo>
                <a:lnTo>
                  <a:pt x="6546" y="6814"/>
                </a:lnTo>
                <a:lnTo>
                  <a:pt x="7106" y="7203"/>
                </a:lnTo>
                <a:lnTo>
                  <a:pt x="7690" y="7592"/>
                </a:lnTo>
                <a:lnTo>
                  <a:pt x="8274" y="7933"/>
                </a:lnTo>
                <a:lnTo>
                  <a:pt x="8590" y="8079"/>
                </a:lnTo>
                <a:lnTo>
                  <a:pt x="8907" y="8225"/>
                </a:lnTo>
                <a:lnTo>
                  <a:pt x="9223" y="8347"/>
                </a:lnTo>
                <a:lnTo>
                  <a:pt x="9539" y="8444"/>
                </a:lnTo>
                <a:lnTo>
                  <a:pt x="9515" y="8493"/>
                </a:lnTo>
                <a:lnTo>
                  <a:pt x="9491" y="8541"/>
                </a:lnTo>
                <a:lnTo>
                  <a:pt x="9515" y="8639"/>
                </a:lnTo>
                <a:lnTo>
                  <a:pt x="9539" y="8663"/>
                </a:lnTo>
                <a:lnTo>
                  <a:pt x="9564" y="8687"/>
                </a:lnTo>
                <a:lnTo>
                  <a:pt x="9612" y="8712"/>
                </a:lnTo>
                <a:lnTo>
                  <a:pt x="9661" y="8712"/>
                </a:lnTo>
                <a:lnTo>
                  <a:pt x="9880" y="8639"/>
                </a:lnTo>
                <a:lnTo>
                  <a:pt x="10099" y="8541"/>
                </a:lnTo>
                <a:lnTo>
                  <a:pt x="10537" y="8322"/>
                </a:lnTo>
                <a:lnTo>
                  <a:pt x="10950" y="8079"/>
                </a:lnTo>
                <a:lnTo>
                  <a:pt x="11340" y="7836"/>
                </a:lnTo>
                <a:lnTo>
                  <a:pt x="11656" y="7617"/>
                </a:lnTo>
                <a:lnTo>
                  <a:pt x="11972" y="7373"/>
                </a:lnTo>
                <a:lnTo>
                  <a:pt x="12605" y="6862"/>
                </a:lnTo>
                <a:lnTo>
                  <a:pt x="13213" y="6327"/>
                </a:lnTo>
                <a:lnTo>
                  <a:pt x="13846" y="5816"/>
                </a:lnTo>
                <a:lnTo>
                  <a:pt x="15257" y="4672"/>
                </a:lnTo>
                <a:lnTo>
                  <a:pt x="15987" y="4113"/>
                </a:lnTo>
                <a:lnTo>
                  <a:pt x="16352" y="3845"/>
                </a:lnTo>
                <a:lnTo>
                  <a:pt x="16742" y="3602"/>
                </a:lnTo>
                <a:lnTo>
                  <a:pt x="17180" y="3358"/>
                </a:lnTo>
                <a:lnTo>
                  <a:pt x="17666" y="3115"/>
                </a:lnTo>
                <a:lnTo>
                  <a:pt x="18153" y="2847"/>
                </a:lnTo>
                <a:lnTo>
                  <a:pt x="18372" y="2701"/>
                </a:lnTo>
                <a:lnTo>
                  <a:pt x="18591" y="2556"/>
                </a:lnTo>
                <a:lnTo>
                  <a:pt x="18591" y="3018"/>
                </a:lnTo>
                <a:lnTo>
                  <a:pt x="18664" y="4721"/>
                </a:lnTo>
                <a:lnTo>
                  <a:pt x="18688" y="5573"/>
                </a:lnTo>
                <a:lnTo>
                  <a:pt x="18713" y="6424"/>
                </a:lnTo>
                <a:lnTo>
                  <a:pt x="18688" y="8347"/>
                </a:lnTo>
                <a:lnTo>
                  <a:pt x="18640" y="10269"/>
                </a:lnTo>
                <a:lnTo>
                  <a:pt x="18591" y="12191"/>
                </a:lnTo>
                <a:lnTo>
                  <a:pt x="18567" y="12532"/>
                </a:lnTo>
                <a:lnTo>
                  <a:pt x="18469" y="12386"/>
                </a:lnTo>
                <a:lnTo>
                  <a:pt x="18348" y="12240"/>
                </a:lnTo>
                <a:lnTo>
                  <a:pt x="18104" y="11996"/>
                </a:lnTo>
                <a:lnTo>
                  <a:pt x="17812" y="11704"/>
                </a:lnTo>
                <a:lnTo>
                  <a:pt x="17496" y="11412"/>
                </a:lnTo>
                <a:lnTo>
                  <a:pt x="16863" y="10853"/>
                </a:lnTo>
                <a:lnTo>
                  <a:pt x="16206" y="10366"/>
                </a:lnTo>
                <a:lnTo>
                  <a:pt x="15549" y="9904"/>
                </a:lnTo>
                <a:lnTo>
                  <a:pt x="15136" y="9612"/>
                </a:lnTo>
                <a:lnTo>
                  <a:pt x="14722" y="9320"/>
                </a:lnTo>
                <a:lnTo>
                  <a:pt x="14503" y="9198"/>
                </a:lnTo>
                <a:lnTo>
                  <a:pt x="14260" y="9077"/>
                </a:lnTo>
                <a:lnTo>
                  <a:pt x="14041" y="8955"/>
                </a:lnTo>
                <a:lnTo>
                  <a:pt x="13797" y="8882"/>
                </a:lnTo>
                <a:lnTo>
                  <a:pt x="13724" y="8882"/>
                </a:lnTo>
                <a:lnTo>
                  <a:pt x="13676" y="8931"/>
                </a:lnTo>
                <a:lnTo>
                  <a:pt x="13676" y="8979"/>
                </a:lnTo>
                <a:lnTo>
                  <a:pt x="13700" y="9052"/>
                </a:lnTo>
                <a:lnTo>
                  <a:pt x="13846" y="9223"/>
                </a:lnTo>
                <a:lnTo>
                  <a:pt x="13992" y="9369"/>
                </a:lnTo>
                <a:lnTo>
                  <a:pt x="14333" y="9612"/>
                </a:lnTo>
                <a:lnTo>
                  <a:pt x="15038" y="10099"/>
                </a:lnTo>
                <a:lnTo>
                  <a:pt x="15720" y="10610"/>
                </a:lnTo>
                <a:lnTo>
                  <a:pt x="16401" y="11120"/>
                </a:lnTo>
                <a:lnTo>
                  <a:pt x="16985" y="11631"/>
                </a:lnTo>
                <a:lnTo>
                  <a:pt x="17545" y="12167"/>
                </a:lnTo>
                <a:lnTo>
                  <a:pt x="17837" y="12459"/>
                </a:lnTo>
                <a:lnTo>
                  <a:pt x="18104" y="12775"/>
                </a:lnTo>
                <a:lnTo>
                  <a:pt x="18202" y="12945"/>
                </a:lnTo>
                <a:lnTo>
                  <a:pt x="17934" y="12970"/>
                </a:lnTo>
                <a:lnTo>
                  <a:pt x="17642" y="12994"/>
                </a:lnTo>
                <a:lnTo>
                  <a:pt x="17082" y="12970"/>
                </a:lnTo>
                <a:lnTo>
                  <a:pt x="16182" y="12945"/>
                </a:lnTo>
                <a:lnTo>
                  <a:pt x="15282" y="12945"/>
                </a:lnTo>
                <a:lnTo>
                  <a:pt x="13968" y="12970"/>
                </a:lnTo>
                <a:lnTo>
                  <a:pt x="12654" y="13018"/>
                </a:lnTo>
                <a:lnTo>
                  <a:pt x="10026" y="13116"/>
                </a:lnTo>
                <a:lnTo>
                  <a:pt x="8761" y="13140"/>
                </a:lnTo>
                <a:lnTo>
                  <a:pt x="7520" y="13116"/>
                </a:lnTo>
                <a:lnTo>
                  <a:pt x="6254" y="13091"/>
                </a:lnTo>
                <a:lnTo>
                  <a:pt x="5013" y="13018"/>
                </a:lnTo>
                <a:lnTo>
                  <a:pt x="3772" y="12970"/>
                </a:lnTo>
                <a:lnTo>
                  <a:pt x="2556" y="12945"/>
                </a:lnTo>
                <a:lnTo>
                  <a:pt x="2118" y="12945"/>
                </a:lnTo>
                <a:lnTo>
                  <a:pt x="1680" y="12970"/>
                </a:lnTo>
                <a:lnTo>
                  <a:pt x="1242" y="13018"/>
                </a:lnTo>
                <a:lnTo>
                  <a:pt x="1023" y="13043"/>
                </a:lnTo>
                <a:lnTo>
                  <a:pt x="804" y="13091"/>
                </a:lnTo>
                <a:lnTo>
                  <a:pt x="804" y="13067"/>
                </a:lnTo>
                <a:lnTo>
                  <a:pt x="999" y="12921"/>
                </a:lnTo>
                <a:lnTo>
                  <a:pt x="1193" y="12775"/>
                </a:lnTo>
                <a:lnTo>
                  <a:pt x="1558" y="12410"/>
                </a:lnTo>
                <a:lnTo>
                  <a:pt x="2167" y="11826"/>
                </a:lnTo>
                <a:lnTo>
                  <a:pt x="2799" y="11291"/>
                </a:lnTo>
                <a:lnTo>
                  <a:pt x="3432" y="10755"/>
                </a:lnTo>
                <a:lnTo>
                  <a:pt x="4064" y="10245"/>
                </a:lnTo>
                <a:lnTo>
                  <a:pt x="4721" y="9734"/>
                </a:lnTo>
                <a:lnTo>
                  <a:pt x="5354" y="9223"/>
                </a:lnTo>
                <a:lnTo>
                  <a:pt x="5403" y="9125"/>
                </a:lnTo>
                <a:lnTo>
                  <a:pt x="5427" y="9028"/>
                </a:lnTo>
                <a:lnTo>
                  <a:pt x="5403" y="8955"/>
                </a:lnTo>
                <a:lnTo>
                  <a:pt x="5354" y="8858"/>
                </a:lnTo>
                <a:lnTo>
                  <a:pt x="5281" y="8809"/>
                </a:lnTo>
                <a:lnTo>
                  <a:pt x="5184" y="8785"/>
                </a:lnTo>
                <a:lnTo>
                  <a:pt x="5086" y="8785"/>
                </a:lnTo>
                <a:lnTo>
                  <a:pt x="4965" y="8833"/>
                </a:lnTo>
                <a:lnTo>
                  <a:pt x="3772" y="9807"/>
                </a:lnTo>
                <a:lnTo>
                  <a:pt x="2580" y="10804"/>
                </a:lnTo>
                <a:lnTo>
                  <a:pt x="1948" y="11388"/>
                </a:lnTo>
                <a:lnTo>
                  <a:pt x="1339" y="11972"/>
                </a:lnTo>
                <a:lnTo>
                  <a:pt x="1047" y="12264"/>
                </a:lnTo>
                <a:lnTo>
                  <a:pt x="901" y="12434"/>
                </a:lnTo>
                <a:lnTo>
                  <a:pt x="780" y="12580"/>
                </a:lnTo>
                <a:lnTo>
                  <a:pt x="780" y="12045"/>
                </a:lnTo>
                <a:lnTo>
                  <a:pt x="804" y="11510"/>
                </a:lnTo>
                <a:lnTo>
                  <a:pt x="804" y="11072"/>
                </a:lnTo>
                <a:lnTo>
                  <a:pt x="780" y="10634"/>
                </a:lnTo>
                <a:lnTo>
                  <a:pt x="731" y="9782"/>
                </a:lnTo>
                <a:lnTo>
                  <a:pt x="634" y="7933"/>
                </a:lnTo>
                <a:lnTo>
                  <a:pt x="536" y="6108"/>
                </a:lnTo>
                <a:lnTo>
                  <a:pt x="512" y="5232"/>
                </a:lnTo>
                <a:lnTo>
                  <a:pt x="512" y="4332"/>
                </a:lnTo>
                <a:lnTo>
                  <a:pt x="561" y="3456"/>
                </a:lnTo>
                <a:lnTo>
                  <a:pt x="585" y="2580"/>
                </a:lnTo>
                <a:lnTo>
                  <a:pt x="609" y="2312"/>
                </a:lnTo>
                <a:close/>
                <a:moveTo>
                  <a:pt x="3042" y="1"/>
                </a:moveTo>
                <a:lnTo>
                  <a:pt x="1656" y="49"/>
                </a:lnTo>
                <a:lnTo>
                  <a:pt x="1364" y="49"/>
                </a:lnTo>
                <a:lnTo>
                  <a:pt x="1047" y="74"/>
                </a:lnTo>
                <a:lnTo>
                  <a:pt x="877" y="74"/>
                </a:lnTo>
                <a:lnTo>
                  <a:pt x="731" y="122"/>
                </a:lnTo>
                <a:lnTo>
                  <a:pt x="585" y="171"/>
                </a:lnTo>
                <a:lnTo>
                  <a:pt x="463" y="220"/>
                </a:lnTo>
                <a:lnTo>
                  <a:pt x="390" y="244"/>
                </a:lnTo>
                <a:lnTo>
                  <a:pt x="317" y="293"/>
                </a:lnTo>
                <a:lnTo>
                  <a:pt x="244" y="366"/>
                </a:lnTo>
                <a:lnTo>
                  <a:pt x="196" y="463"/>
                </a:lnTo>
                <a:lnTo>
                  <a:pt x="147" y="658"/>
                </a:lnTo>
                <a:lnTo>
                  <a:pt x="123" y="901"/>
                </a:lnTo>
                <a:lnTo>
                  <a:pt x="123" y="1144"/>
                </a:lnTo>
                <a:lnTo>
                  <a:pt x="147" y="1631"/>
                </a:lnTo>
                <a:lnTo>
                  <a:pt x="147" y="1850"/>
                </a:lnTo>
                <a:lnTo>
                  <a:pt x="147" y="2045"/>
                </a:lnTo>
                <a:lnTo>
                  <a:pt x="25" y="3894"/>
                </a:lnTo>
                <a:lnTo>
                  <a:pt x="1" y="4794"/>
                </a:lnTo>
                <a:lnTo>
                  <a:pt x="1" y="5719"/>
                </a:lnTo>
                <a:lnTo>
                  <a:pt x="25" y="6668"/>
                </a:lnTo>
                <a:lnTo>
                  <a:pt x="74" y="7641"/>
                </a:lnTo>
                <a:lnTo>
                  <a:pt x="171" y="9588"/>
                </a:lnTo>
                <a:lnTo>
                  <a:pt x="220" y="10537"/>
                </a:lnTo>
                <a:lnTo>
                  <a:pt x="269" y="11510"/>
                </a:lnTo>
                <a:lnTo>
                  <a:pt x="244" y="11948"/>
                </a:lnTo>
                <a:lnTo>
                  <a:pt x="244" y="12361"/>
                </a:lnTo>
                <a:lnTo>
                  <a:pt x="220" y="12775"/>
                </a:lnTo>
                <a:lnTo>
                  <a:pt x="269" y="13213"/>
                </a:lnTo>
                <a:lnTo>
                  <a:pt x="269" y="13310"/>
                </a:lnTo>
                <a:lnTo>
                  <a:pt x="317" y="13359"/>
                </a:lnTo>
                <a:lnTo>
                  <a:pt x="366" y="13432"/>
                </a:lnTo>
                <a:lnTo>
                  <a:pt x="415" y="13456"/>
                </a:lnTo>
                <a:lnTo>
                  <a:pt x="463" y="13505"/>
                </a:lnTo>
                <a:lnTo>
                  <a:pt x="536" y="13529"/>
                </a:lnTo>
                <a:lnTo>
                  <a:pt x="828" y="13554"/>
                </a:lnTo>
                <a:lnTo>
                  <a:pt x="1120" y="13554"/>
                </a:lnTo>
                <a:lnTo>
                  <a:pt x="1704" y="13529"/>
                </a:lnTo>
                <a:lnTo>
                  <a:pt x="2313" y="13481"/>
                </a:lnTo>
                <a:lnTo>
                  <a:pt x="2897" y="13481"/>
                </a:lnTo>
                <a:lnTo>
                  <a:pt x="4137" y="13505"/>
                </a:lnTo>
                <a:lnTo>
                  <a:pt x="5354" y="13578"/>
                </a:lnTo>
                <a:lnTo>
                  <a:pt x="6619" y="13651"/>
                </a:lnTo>
                <a:lnTo>
                  <a:pt x="7885" y="13675"/>
                </a:lnTo>
                <a:lnTo>
                  <a:pt x="9150" y="13675"/>
                </a:lnTo>
                <a:lnTo>
                  <a:pt x="10391" y="13651"/>
                </a:lnTo>
                <a:lnTo>
                  <a:pt x="15574" y="13481"/>
                </a:lnTo>
                <a:lnTo>
                  <a:pt x="15963" y="13481"/>
                </a:lnTo>
                <a:lnTo>
                  <a:pt x="16352" y="13505"/>
                </a:lnTo>
                <a:lnTo>
                  <a:pt x="17155" y="13578"/>
                </a:lnTo>
                <a:lnTo>
                  <a:pt x="17569" y="13578"/>
                </a:lnTo>
                <a:lnTo>
                  <a:pt x="17958" y="13554"/>
                </a:lnTo>
                <a:lnTo>
                  <a:pt x="18348" y="13505"/>
                </a:lnTo>
                <a:lnTo>
                  <a:pt x="18542" y="13456"/>
                </a:lnTo>
                <a:lnTo>
                  <a:pt x="18713" y="13383"/>
                </a:lnTo>
                <a:lnTo>
                  <a:pt x="18786" y="13408"/>
                </a:lnTo>
                <a:lnTo>
                  <a:pt x="18883" y="13408"/>
                </a:lnTo>
                <a:lnTo>
                  <a:pt x="18956" y="13359"/>
                </a:lnTo>
                <a:lnTo>
                  <a:pt x="19029" y="13262"/>
                </a:lnTo>
                <a:lnTo>
                  <a:pt x="19102" y="13164"/>
                </a:lnTo>
                <a:lnTo>
                  <a:pt x="19126" y="13043"/>
                </a:lnTo>
                <a:lnTo>
                  <a:pt x="19175" y="12872"/>
                </a:lnTo>
                <a:lnTo>
                  <a:pt x="19199" y="12532"/>
                </a:lnTo>
                <a:lnTo>
                  <a:pt x="19223" y="12191"/>
                </a:lnTo>
                <a:lnTo>
                  <a:pt x="19199" y="11850"/>
                </a:lnTo>
                <a:lnTo>
                  <a:pt x="19199" y="11412"/>
                </a:lnTo>
                <a:lnTo>
                  <a:pt x="19248" y="9417"/>
                </a:lnTo>
                <a:lnTo>
                  <a:pt x="19272" y="7398"/>
                </a:lnTo>
                <a:lnTo>
                  <a:pt x="19272" y="5548"/>
                </a:lnTo>
                <a:lnTo>
                  <a:pt x="19199" y="3699"/>
                </a:lnTo>
                <a:lnTo>
                  <a:pt x="19150" y="2872"/>
                </a:lnTo>
                <a:lnTo>
                  <a:pt x="19150" y="2020"/>
                </a:lnTo>
                <a:lnTo>
                  <a:pt x="19199" y="1972"/>
                </a:lnTo>
                <a:lnTo>
                  <a:pt x="19223" y="1874"/>
                </a:lnTo>
                <a:lnTo>
                  <a:pt x="19223" y="1777"/>
                </a:lnTo>
                <a:lnTo>
                  <a:pt x="19199" y="1753"/>
                </a:lnTo>
                <a:lnTo>
                  <a:pt x="19150" y="1728"/>
                </a:lnTo>
                <a:lnTo>
                  <a:pt x="19199" y="1193"/>
                </a:lnTo>
                <a:lnTo>
                  <a:pt x="19199" y="925"/>
                </a:lnTo>
                <a:lnTo>
                  <a:pt x="19199" y="658"/>
                </a:lnTo>
                <a:lnTo>
                  <a:pt x="19248" y="560"/>
                </a:lnTo>
                <a:lnTo>
                  <a:pt x="19272" y="487"/>
                </a:lnTo>
                <a:lnTo>
                  <a:pt x="19248" y="390"/>
                </a:lnTo>
                <a:lnTo>
                  <a:pt x="19199" y="317"/>
                </a:lnTo>
                <a:lnTo>
                  <a:pt x="19126" y="244"/>
                </a:lnTo>
                <a:lnTo>
                  <a:pt x="19053" y="195"/>
                </a:lnTo>
                <a:lnTo>
                  <a:pt x="18956" y="195"/>
                </a:lnTo>
                <a:lnTo>
                  <a:pt x="18834" y="220"/>
                </a:lnTo>
                <a:lnTo>
                  <a:pt x="18688" y="268"/>
                </a:lnTo>
                <a:lnTo>
                  <a:pt x="18542" y="293"/>
                </a:lnTo>
                <a:lnTo>
                  <a:pt x="18348" y="293"/>
                </a:lnTo>
                <a:lnTo>
                  <a:pt x="18177" y="268"/>
                </a:lnTo>
                <a:lnTo>
                  <a:pt x="17496" y="195"/>
                </a:lnTo>
                <a:lnTo>
                  <a:pt x="17009" y="171"/>
                </a:lnTo>
                <a:lnTo>
                  <a:pt x="16547" y="147"/>
                </a:lnTo>
                <a:lnTo>
                  <a:pt x="16085" y="171"/>
                </a:lnTo>
                <a:lnTo>
                  <a:pt x="15598" y="171"/>
                </a:lnTo>
                <a:lnTo>
                  <a:pt x="14211" y="244"/>
                </a:lnTo>
                <a:lnTo>
                  <a:pt x="12824" y="268"/>
                </a:lnTo>
                <a:lnTo>
                  <a:pt x="11437" y="244"/>
                </a:lnTo>
                <a:lnTo>
                  <a:pt x="10050" y="171"/>
                </a:lnTo>
                <a:lnTo>
                  <a:pt x="7252" y="49"/>
                </a:lnTo>
                <a:lnTo>
                  <a:pt x="584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3" name="Shape 369"/>
          <p:cNvSpPr/>
          <p:nvPr/>
        </p:nvSpPr>
        <p:spPr>
          <a:xfrm>
            <a:off x="1774275" y="2316707"/>
            <a:ext cx="539993" cy="522827"/>
          </a:xfrm>
          <a:custGeom>
            <a:avLst/>
            <a:gdLst/>
            <a:ahLst/>
            <a:cxnLst/>
            <a:rect l="0" t="0" r="0" b="0"/>
            <a:pathLst>
              <a:path w="19126" h="18518" extrusionOk="0">
                <a:moveTo>
                  <a:pt x="10098" y="2409"/>
                </a:moveTo>
                <a:lnTo>
                  <a:pt x="10512" y="2701"/>
                </a:lnTo>
                <a:lnTo>
                  <a:pt x="10074" y="2969"/>
                </a:lnTo>
                <a:lnTo>
                  <a:pt x="9636" y="3285"/>
                </a:lnTo>
                <a:lnTo>
                  <a:pt x="9198" y="3602"/>
                </a:lnTo>
                <a:lnTo>
                  <a:pt x="8760" y="3918"/>
                </a:lnTo>
                <a:lnTo>
                  <a:pt x="8517" y="4040"/>
                </a:lnTo>
                <a:lnTo>
                  <a:pt x="8249" y="4234"/>
                </a:lnTo>
                <a:lnTo>
                  <a:pt x="7981" y="4429"/>
                </a:lnTo>
                <a:lnTo>
                  <a:pt x="7884" y="4551"/>
                </a:lnTo>
                <a:lnTo>
                  <a:pt x="7811" y="4672"/>
                </a:lnTo>
                <a:lnTo>
                  <a:pt x="7349" y="4672"/>
                </a:lnTo>
                <a:lnTo>
                  <a:pt x="6814" y="4697"/>
                </a:lnTo>
                <a:lnTo>
                  <a:pt x="7081" y="4526"/>
                </a:lnTo>
                <a:lnTo>
                  <a:pt x="7641" y="4161"/>
                </a:lnTo>
                <a:lnTo>
                  <a:pt x="8200" y="3796"/>
                </a:lnTo>
                <a:lnTo>
                  <a:pt x="8784" y="3480"/>
                </a:lnTo>
                <a:lnTo>
                  <a:pt x="9320" y="3115"/>
                </a:lnTo>
                <a:lnTo>
                  <a:pt x="9539" y="2969"/>
                </a:lnTo>
                <a:lnTo>
                  <a:pt x="9758" y="2823"/>
                </a:lnTo>
                <a:lnTo>
                  <a:pt x="9952" y="2628"/>
                </a:lnTo>
                <a:lnTo>
                  <a:pt x="10025" y="2531"/>
                </a:lnTo>
                <a:lnTo>
                  <a:pt x="10074" y="2409"/>
                </a:lnTo>
                <a:close/>
                <a:moveTo>
                  <a:pt x="10804" y="2847"/>
                </a:moveTo>
                <a:lnTo>
                  <a:pt x="11193" y="3115"/>
                </a:lnTo>
                <a:lnTo>
                  <a:pt x="10974" y="3237"/>
                </a:lnTo>
                <a:lnTo>
                  <a:pt x="10755" y="3407"/>
                </a:lnTo>
                <a:lnTo>
                  <a:pt x="10561" y="3577"/>
                </a:lnTo>
                <a:lnTo>
                  <a:pt x="10366" y="3723"/>
                </a:lnTo>
                <a:lnTo>
                  <a:pt x="9709" y="4161"/>
                </a:lnTo>
                <a:lnTo>
                  <a:pt x="9368" y="4429"/>
                </a:lnTo>
                <a:lnTo>
                  <a:pt x="9222" y="4551"/>
                </a:lnTo>
                <a:lnTo>
                  <a:pt x="9101" y="4721"/>
                </a:lnTo>
                <a:lnTo>
                  <a:pt x="8176" y="4672"/>
                </a:lnTo>
                <a:lnTo>
                  <a:pt x="8322" y="4551"/>
                </a:lnTo>
                <a:lnTo>
                  <a:pt x="8663" y="4332"/>
                </a:lnTo>
                <a:lnTo>
                  <a:pt x="9028" y="4113"/>
                </a:lnTo>
                <a:lnTo>
                  <a:pt x="9466" y="3821"/>
                </a:lnTo>
                <a:lnTo>
                  <a:pt x="9879" y="3529"/>
                </a:lnTo>
                <a:lnTo>
                  <a:pt x="10317" y="3212"/>
                </a:lnTo>
                <a:lnTo>
                  <a:pt x="10731" y="2920"/>
                </a:lnTo>
                <a:lnTo>
                  <a:pt x="10804" y="2847"/>
                </a:lnTo>
                <a:close/>
                <a:moveTo>
                  <a:pt x="9490" y="1850"/>
                </a:moveTo>
                <a:lnTo>
                  <a:pt x="9685" y="2069"/>
                </a:lnTo>
                <a:lnTo>
                  <a:pt x="9904" y="2263"/>
                </a:lnTo>
                <a:lnTo>
                  <a:pt x="9709" y="2385"/>
                </a:lnTo>
                <a:lnTo>
                  <a:pt x="9514" y="2507"/>
                </a:lnTo>
                <a:lnTo>
                  <a:pt x="9149" y="2799"/>
                </a:lnTo>
                <a:lnTo>
                  <a:pt x="8590" y="3164"/>
                </a:lnTo>
                <a:lnTo>
                  <a:pt x="8006" y="3480"/>
                </a:lnTo>
                <a:lnTo>
                  <a:pt x="7519" y="3796"/>
                </a:lnTo>
                <a:lnTo>
                  <a:pt x="7033" y="4113"/>
                </a:lnTo>
                <a:lnTo>
                  <a:pt x="6595" y="4405"/>
                </a:lnTo>
                <a:lnTo>
                  <a:pt x="6400" y="4551"/>
                </a:lnTo>
                <a:lnTo>
                  <a:pt x="6205" y="4745"/>
                </a:lnTo>
                <a:lnTo>
                  <a:pt x="5792" y="4770"/>
                </a:lnTo>
                <a:lnTo>
                  <a:pt x="6059" y="4551"/>
                </a:lnTo>
                <a:lnTo>
                  <a:pt x="6327" y="4307"/>
                </a:lnTo>
                <a:lnTo>
                  <a:pt x="6838" y="3845"/>
                </a:lnTo>
                <a:lnTo>
                  <a:pt x="7495" y="3334"/>
                </a:lnTo>
                <a:lnTo>
                  <a:pt x="7811" y="3091"/>
                </a:lnTo>
                <a:lnTo>
                  <a:pt x="8152" y="2847"/>
                </a:lnTo>
                <a:lnTo>
                  <a:pt x="8492" y="2604"/>
                </a:lnTo>
                <a:lnTo>
                  <a:pt x="8809" y="2336"/>
                </a:lnTo>
                <a:lnTo>
                  <a:pt x="9149" y="2069"/>
                </a:lnTo>
                <a:lnTo>
                  <a:pt x="9490" y="1850"/>
                </a:lnTo>
                <a:close/>
                <a:moveTo>
                  <a:pt x="12775" y="4307"/>
                </a:moveTo>
                <a:lnTo>
                  <a:pt x="13359" y="4697"/>
                </a:lnTo>
                <a:lnTo>
                  <a:pt x="13116" y="4697"/>
                </a:lnTo>
                <a:lnTo>
                  <a:pt x="12045" y="4794"/>
                </a:lnTo>
                <a:lnTo>
                  <a:pt x="12410" y="4551"/>
                </a:lnTo>
                <a:lnTo>
                  <a:pt x="12580" y="4429"/>
                </a:lnTo>
                <a:lnTo>
                  <a:pt x="12775" y="4307"/>
                </a:lnTo>
                <a:close/>
                <a:moveTo>
                  <a:pt x="11510" y="3358"/>
                </a:moveTo>
                <a:lnTo>
                  <a:pt x="11923" y="3699"/>
                </a:lnTo>
                <a:lnTo>
                  <a:pt x="11826" y="3699"/>
                </a:lnTo>
                <a:lnTo>
                  <a:pt x="11729" y="3723"/>
                </a:lnTo>
                <a:lnTo>
                  <a:pt x="11558" y="3845"/>
                </a:lnTo>
                <a:lnTo>
                  <a:pt x="11388" y="3967"/>
                </a:lnTo>
                <a:lnTo>
                  <a:pt x="11242" y="4113"/>
                </a:lnTo>
                <a:lnTo>
                  <a:pt x="10877" y="4453"/>
                </a:lnTo>
                <a:lnTo>
                  <a:pt x="10682" y="4624"/>
                </a:lnTo>
                <a:lnTo>
                  <a:pt x="10536" y="4818"/>
                </a:lnTo>
                <a:lnTo>
                  <a:pt x="9587" y="4745"/>
                </a:lnTo>
                <a:lnTo>
                  <a:pt x="9831" y="4575"/>
                </a:lnTo>
                <a:lnTo>
                  <a:pt x="10074" y="4380"/>
                </a:lnTo>
                <a:lnTo>
                  <a:pt x="10317" y="4210"/>
                </a:lnTo>
                <a:lnTo>
                  <a:pt x="10561" y="4040"/>
                </a:lnTo>
                <a:lnTo>
                  <a:pt x="11047" y="3723"/>
                </a:lnTo>
                <a:lnTo>
                  <a:pt x="11510" y="3358"/>
                </a:lnTo>
                <a:close/>
                <a:moveTo>
                  <a:pt x="12021" y="3772"/>
                </a:moveTo>
                <a:lnTo>
                  <a:pt x="12532" y="4137"/>
                </a:lnTo>
                <a:lnTo>
                  <a:pt x="12313" y="4307"/>
                </a:lnTo>
                <a:lnTo>
                  <a:pt x="12021" y="4551"/>
                </a:lnTo>
                <a:lnTo>
                  <a:pt x="11899" y="4672"/>
                </a:lnTo>
                <a:lnTo>
                  <a:pt x="11777" y="4818"/>
                </a:lnTo>
                <a:lnTo>
                  <a:pt x="11412" y="4843"/>
                </a:lnTo>
                <a:lnTo>
                  <a:pt x="11072" y="4843"/>
                </a:lnTo>
                <a:lnTo>
                  <a:pt x="10828" y="4818"/>
                </a:lnTo>
                <a:lnTo>
                  <a:pt x="11072" y="4648"/>
                </a:lnTo>
                <a:lnTo>
                  <a:pt x="11315" y="4453"/>
                </a:lnTo>
                <a:lnTo>
                  <a:pt x="11534" y="4259"/>
                </a:lnTo>
                <a:lnTo>
                  <a:pt x="11777" y="4064"/>
                </a:lnTo>
                <a:lnTo>
                  <a:pt x="11923" y="3967"/>
                </a:lnTo>
                <a:lnTo>
                  <a:pt x="11996" y="3894"/>
                </a:lnTo>
                <a:lnTo>
                  <a:pt x="12021" y="3821"/>
                </a:lnTo>
                <a:lnTo>
                  <a:pt x="12021" y="3772"/>
                </a:lnTo>
                <a:close/>
                <a:moveTo>
                  <a:pt x="15038" y="6156"/>
                </a:moveTo>
                <a:lnTo>
                  <a:pt x="15281" y="6327"/>
                </a:lnTo>
                <a:lnTo>
                  <a:pt x="15525" y="6473"/>
                </a:lnTo>
                <a:lnTo>
                  <a:pt x="15354" y="6594"/>
                </a:lnTo>
                <a:lnTo>
                  <a:pt x="15184" y="6740"/>
                </a:lnTo>
                <a:lnTo>
                  <a:pt x="15062" y="6862"/>
                </a:lnTo>
                <a:lnTo>
                  <a:pt x="15038" y="6156"/>
                </a:lnTo>
                <a:close/>
                <a:moveTo>
                  <a:pt x="9782" y="511"/>
                </a:moveTo>
                <a:lnTo>
                  <a:pt x="10244" y="925"/>
                </a:lnTo>
                <a:lnTo>
                  <a:pt x="10512" y="1144"/>
                </a:lnTo>
                <a:lnTo>
                  <a:pt x="10804" y="1363"/>
                </a:lnTo>
                <a:lnTo>
                  <a:pt x="11364" y="1777"/>
                </a:lnTo>
                <a:lnTo>
                  <a:pt x="12021" y="2239"/>
                </a:lnTo>
                <a:lnTo>
                  <a:pt x="12629" y="2726"/>
                </a:lnTo>
                <a:lnTo>
                  <a:pt x="13237" y="3237"/>
                </a:lnTo>
                <a:lnTo>
                  <a:pt x="13846" y="3723"/>
                </a:lnTo>
                <a:lnTo>
                  <a:pt x="15111" y="4672"/>
                </a:lnTo>
                <a:lnTo>
                  <a:pt x="15744" y="5135"/>
                </a:lnTo>
                <a:lnTo>
                  <a:pt x="16352" y="5621"/>
                </a:lnTo>
                <a:lnTo>
                  <a:pt x="16838" y="5986"/>
                </a:lnTo>
                <a:lnTo>
                  <a:pt x="17325" y="6302"/>
                </a:lnTo>
                <a:lnTo>
                  <a:pt x="17836" y="6619"/>
                </a:lnTo>
                <a:lnTo>
                  <a:pt x="18347" y="6886"/>
                </a:lnTo>
                <a:lnTo>
                  <a:pt x="18274" y="6959"/>
                </a:lnTo>
                <a:lnTo>
                  <a:pt x="18104" y="7105"/>
                </a:lnTo>
                <a:lnTo>
                  <a:pt x="17909" y="7203"/>
                </a:lnTo>
                <a:lnTo>
                  <a:pt x="17617" y="7373"/>
                </a:lnTo>
                <a:lnTo>
                  <a:pt x="17568" y="7300"/>
                </a:lnTo>
                <a:lnTo>
                  <a:pt x="17520" y="7276"/>
                </a:lnTo>
                <a:lnTo>
                  <a:pt x="17471" y="7251"/>
                </a:lnTo>
                <a:lnTo>
                  <a:pt x="17276" y="7178"/>
                </a:lnTo>
                <a:lnTo>
                  <a:pt x="17106" y="7081"/>
                </a:lnTo>
                <a:lnTo>
                  <a:pt x="16936" y="6959"/>
                </a:lnTo>
                <a:lnTo>
                  <a:pt x="16790" y="6838"/>
                </a:lnTo>
                <a:lnTo>
                  <a:pt x="16473" y="6570"/>
                </a:lnTo>
                <a:lnTo>
                  <a:pt x="16303" y="6473"/>
                </a:lnTo>
                <a:lnTo>
                  <a:pt x="16133" y="6375"/>
                </a:lnTo>
                <a:lnTo>
                  <a:pt x="15865" y="6229"/>
                </a:lnTo>
                <a:lnTo>
                  <a:pt x="15598" y="6059"/>
                </a:lnTo>
                <a:lnTo>
                  <a:pt x="15306" y="5889"/>
                </a:lnTo>
                <a:lnTo>
                  <a:pt x="15160" y="5816"/>
                </a:lnTo>
                <a:lnTo>
                  <a:pt x="15038" y="5767"/>
                </a:lnTo>
                <a:lnTo>
                  <a:pt x="15014" y="5426"/>
                </a:lnTo>
                <a:lnTo>
                  <a:pt x="14989" y="5256"/>
                </a:lnTo>
                <a:lnTo>
                  <a:pt x="14916" y="5110"/>
                </a:lnTo>
                <a:lnTo>
                  <a:pt x="14916" y="5037"/>
                </a:lnTo>
                <a:lnTo>
                  <a:pt x="14892" y="4964"/>
                </a:lnTo>
                <a:lnTo>
                  <a:pt x="14868" y="4916"/>
                </a:lnTo>
                <a:lnTo>
                  <a:pt x="14795" y="4867"/>
                </a:lnTo>
                <a:lnTo>
                  <a:pt x="14624" y="4770"/>
                </a:lnTo>
                <a:lnTo>
                  <a:pt x="14430" y="4721"/>
                </a:lnTo>
                <a:lnTo>
                  <a:pt x="14235" y="4697"/>
                </a:lnTo>
                <a:lnTo>
                  <a:pt x="14040" y="4672"/>
                </a:lnTo>
                <a:lnTo>
                  <a:pt x="12751" y="3796"/>
                </a:lnTo>
                <a:lnTo>
                  <a:pt x="12118" y="3334"/>
                </a:lnTo>
                <a:lnTo>
                  <a:pt x="11485" y="2872"/>
                </a:lnTo>
                <a:lnTo>
                  <a:pt x="11242" y="2701"/>
                </a:lnTo>
                <a:lnTo>
                  <a:pt x="10974" y="2531"/>
                </a:lnTo>
                <a:lnTo>
                  <a:pt x="10463" y="2239"/>
                </a:lnTo>
                <a:lnTo>
                  <a:pt x="10269" y="2093"/>
                </a:lnTo>
                <a:lnTo>
                  <a:pt x="10098" y="1947"/>
                </a:lnTo>
                <a:lnTo>
                  <a:pt x="9928" y="1801"/>
                </a:lnTo>
                <a:lnTo>
                  <a:pt x="9758" y="1655"/>
                </a:lnTo>
                <a:lnTo>
                  <a:pt x="9733" y="1558"/>
                </a:lnTo>
                <a:lnTo>
                  <a:pt x="9685" y="1485"/>
                </a:lnTo>
                <a:lnTo>
                  <a:pt x="9587" y="1436"/>
                </a:lnTo>
                <a:lnTo>
                  <a:pt x="9539" y="1436"/>
                </a:lnTo>
                <a:lnTo>
                  <a:pt x="9466" y="1460"/>
                </a:lnTo>
                <a:lnTo>
                  <a:pt x="9271" y="1558"/>
                </a:lnTo>
                <a:lnTo>
                  <a:pt x="9101" y="1655"/>
                </a:lnTo>
                <a:lnTo>
                  <a:pt x="8784" y="1923"/>
                </a:lnTo>
                <a:lnTo>
                  <a:pt x="8444" y="2190"/>
                </a:lnTo>
                <a:lnTo>
                  <a:pt x="8127" y="2434"/>
                </a:lnTo>
                <a:lnTo>
                  <a:pt x="7738" y="2677"/>
                </a:lnTo>
                <a:lnTo>
                  <a:pt x="7373" y="2969"/>
                </a:lnTo>
                <a:lnTo>
                  <a:pt x="6668" y="3529"/>
                </a:lnTo>
                <a:lnTo>
                  <a:pt x="5913" y="4137"/>
                </a:lnTo>
                <a:lnTo>
                  <a:pt x="5524" y="4453"/>
                </a:lnTo>
                <a:lnTo>
                  <a:pt x="5183" y="4794"/>
                </a:lnTo>
                <a:lnTo>
                  <a:pt x="5183" y="4818"/>
                </a:lnTo>
                <a:lnTo>
                  <a:pt x="4624" y="4867"/>
                </a:lnTo>
                <a:lnTo>
                  <a:pt x="4234" y="4891"/>
                </a:lnTo>
                <a:lnTo>
                  <a:pt x="4015" y="4940"/>
                </a:lnTo>
                <a:lnTo>
                  <a:pt x="3942" y="4989"/>
                </a:lnTo>
                <a:lnTo>
                  <a:pt x="3869" y="5062"/>
                </a:lnTo>
                <a:lnTo>
                  <a:pt x="3796" y="5037"/>
                </a:lnTo>
                <a:lnTo>
                  <a:pt x="3723" y="5062"/>
                </a:lnTo>
                <a:lnTo>
                  <a:pt x="3675" y="5110"/>
                </a:lnTo>
                <a:lnTo>
                  <a:pt x="3650" y="5183"/>
                </a:lnTo>
                <a:lnTo>
                  <a:pt x="3602" y="5402"/>
                </a:lnTo>
                <a:lnTo>
                  <a:pt x="3602" y="5621"/>
                </a:lnTo>
                <a:lnTo>
                  <a:pt x="3480" y="5645"/>
                </a:lnTo>
                <a:lnTo>
                  <a:pt x="3358" y="5694"/>
                </a:lnTo>
                <a:lnTo>
                  <a:pt x="3237" y="5767"/>
                </a:lnTo>
                <a:lnTo>
                  <a:pt x="3115" y="5864"/>
                </a:lnTo>
                <a:lnTo>
                  <a:pt x="2920" y="6035"/>
                </a:lnTo>
                <a:lnTo>
                  <a:pt x="2726" y="6229"/>
                </a:lnTo>
                <a:lnTo>
                  <a:pt x="2166" y="6765"/>
                </a:lnTo>
                <a:lnTo>
                  <a:pt x="1874" y="7008"/>
                </a:lnTo>
                <a:lnTo>
                  <a:pt x="1582" y="7227"/>
                </a:lnTo>
                <a:lnTo>
                  <a:pt x="1509" y="7300"/>
                </a:lnTo>
                <a:lnTo>
                  <a:pt x="1241" y="7203"/>
                </a:lnTo>
                <a:lnTo>
                  <a:pt x="998" y="7130"/>
                </a:lnTo>
                <a:lnTo>
                  <a:pt x="779" y="7008"/>
                </a:lnTo>
                <a:lnTo>
                  <a:pt x="584" y="6838"/>
                </a:lnTo>
                <a:lnTo>
                  <a:pt x="901" y="6667"/>
                </a:lnTo>
                <a:lnTo>
                  <a:pt x="1217" y="6473"/>
                </a:lnTo>
                <a:lnTo>
                  <a:pt x="1825" y="6035"/>
                </a:lnTo>
                <a:lnTo>
                  <a:pt x="3018" y="5135"/>
                </a:lnTo>
                <a:lnTo>
                  <a:pt x="4307" y="4161"/>
                </a:lnTo>
                <a:lnTo>
                  <a:pt x="5646" y="3164"/>
                </a:lnTo>
                <a:lnTo>
                  <a:pt x="6814" y="2361"/>
                </a:lnTo>
                <a:lnTo>
                  <a:pt x="7981" y="1558"/>
                </a:lnTo>
                <a:lnTo>
                  <a:pt x="8395" y="1266"/>
                </a:lnTo>
                <a:lnTo>
                  <a:pt x="8833" y="949"/>
                </a:lnTo>
                <a:lnTo>
                  <a:pt x="9076" y="828"/>
                </a:lnTo>
                <a:lnTo>
                  <a:pt x="9295" y="706"/>
                </a:lnTo>
                <a:lnTo>
                  <a:pt x="9539" y="584"/>
                </a:lnTo>
                <a:lnTo>
                  <a:pt x="9782" y="511"/>
                </a:lnTo>
                <a:close/>
                <a:moveTo>
                  <a:pt x="3577" y="6132"/>
                </a:moveTo>
                <a:lnTo>
                  <a:pt x="3577" y="6497"/>
                </a:lnTo>
                <a:lnTo>
                  <a:pt x="3383" y="6643"/>
                </a:lnTo>
                <a:lnTo>
                  <a:pt x="3188" y="6813"/>
                </a:lnTo>
                <a:lnTo>
                  <a:pt x="2847" y="7130"/>
                </a:lnTo>
                <a:lnTo>
                  <a:pt x="2531" y="7397"/>
                </a:lnTo>
                <a:lnTo>
                  <a:pt x="2385" y="7543"/>
                </a:lnTo>
                <a:lnTo>
                  <a:pt x="2263" y="7714"/>
                </a:lnTo>
                <a:lnTo>
                  <a:pt x="1971" y="7519"/>
                </a:lnTo>
                <a:lnTo>
                  <a:pt x="2190" y="7373"/>
                </a:lnTo>
                <a:lnTo>
                  <a:pt x="2409" y="7178"/>
                </a:lnTo>
                <a:lnTo>
                  <a:pt x="2823" y="6813"/>
                </a:lnTo>
                <a:lnTo>
                  <a:pt x="3334" y="6327"/>
                </a:lnTo>
                <a:lnTo>
                  <a:pt x="3456" y="6229"/>
                </a:lnTo>
                <a:lnTo>
                  <a:pt x="3577" y="6132"/>
                </a:lnTo>
                <a:close/>
                <a:moveTo>
                  <a:pt x="7738" y="7008"/>
                </a:moveTo>
                <a:lnTo>
                  <a:pt x="7690" y="7032"/>
                </a:lnTo>
                <a:lnTo>
                  <a:pt x="7641" y="7057"/>
                </a:lnTo>
                <a:lnTo>
                  <a:pt x="7422" y="7251"/>
                </a:lnTo>
                <a:lnTo>
                  <a:pt x="7203" y="7397"/>
                </a:lnTo>
                <a:lnTo>
                  <a:pt x="7081" y="7446"/>
                </a:lnTo>
                <a:lnTo>
                  <a:pt x="6935" y="7495"/>
                </a:lnTo>
                <a:lnTo>
                  <a:pt x="6814" y="7519"/>
                </a:lnTo>
                <a:lnTo>
                  <a:pt x="6668" y="7519"/>
                </a:lnTo>
                <a:lnTo>
                  <a:pt x="6765" y="7130"/>
                </a:lnTo>
                <a:lnTo>
                  <a:pt x="6765" y="7105"/>
                </a:lnTo>
                <a:lnTo>
                  <a:pt x="6716" y="7105"/>
                </a:lnTo>
                <a:lnTo>
                  <a:pt x="6595" y="7178"/>
                </a:lnTo>
                <a:lnTo>
                  <a:pt x="6522" y="7300"/>
                </a:lnTo>
                <a:lnTo>
                  <a:pt x="6449" y="7422"/>
                </a:lnTo>
                <a:lnTo>
                  <a:pt x="6376" y="7543"/>
                </a:lnTo>
                <a:lnTo>
                  <a:pt x="6351" y="7616"/>
                </a:lnTo>
                <a:lnTo>
                  <a:pt x="6376" y="7665"/>
                </a:lnTo>
                <a:lnTo>
                  <a:pt x="6400" y="7714"/>
                </a:lnTo>
                <a:lnTo>
                  <a:pt x="6449" y="7738"/>
                </a:lnTo>
                <a:lnTo>
                  <a:pt x="6619" y="7787"/>
                </a:lnTo>
                <a:lnTo>
                  <a:pt x="6765" y="7811"/>
                </a:lnTo>
                <a:lnTo>
                  <a:pt x="6935" y="7811"/>
                </a:lnTo>
                <a:lnTo>
                  <a:pt x="7081" y="7762"/>
                </a:lnTo>
                <a:lnTo>
                  <a:pt x="7227" y="7714"/>
                </a:lnTo>
                <a:lnTo>
                  <a:pt x="7373" y="7641"/>
                </a:lnTo>
                <a:lnTo>
                  <a:pt x="7641" y="7495"/>
                </a:lnTo>
                <a:lnTo>
                  <a:pt x="7690" y="7568"/>
                </a:lnTo>
                <a:lnTo>
                  <a:pt x="7738" y="7641"/>
                </a:lnTo>
                <a:lnTo>
                  <a:pt x="7811" y="7714"/>
                </a:lnTo>
                <a:lnTo>
                  <a:pt x="7908" y="7738"/>
                </a:lnTo>
                <a:lnTo>
                  <a:pt x="8006" y="7787"/>
                </a:lnTo>
                <a:lnTo>
                  <a:pt x="8371" y="7787"/>
                </a:lnTo>
                <a:lnTo>
                  <a:pt x="8517" y="7762"/>
                </a:lnTo>
                <a:lnTo>
                  <a:pt x="8687" y="7714"/>
                </a:lnTo>
                <a:lnTo>
                  <a:pt x="8760" y="7689"/>
                </a:lnTo>
                <a:lnTo>
                  <a:pt x="8809" y="7689"/>
                </a:lnTo>
                <a:lnTo>
                  <a:pt x="8979" y="7714"/>
                </a:lnTo>
                <a:lnTo>
                  <a:pt x="9125" y="7714"/>
                </a:lnTo>
                <a:lnTo>
                  <a:pt x="9247" y="7665"/>
                </a:lnTo>
                <a:lnTo>
                  <a:pt x="9393" y="7592"/>
                </a:lnTo>
                <a:lnTo>
                  <a:pt x="9514" y="7495"/>
                </a:lnTo>
                <a:lnTo>
                  <a:pt x="9563" y="7568"/>
                </a:lnTo>
                <a:lnTo>
                  <a:pt x="9612" y="7616"/>
                </a:lnTo>
                <a:lnTo>
                  <a:pt x="9709" y="7665"/>
                </a:lnTo>
                <a:lnTo>
                  <a:pt x="9782" y="7689"/>
                </a:lnTo>
                <a:lnTo>
                  <a:pt x="9879" y="7689"/>
                </a:lnTo>
                <a:lnTo>
                  <a:pt x="9977" y="7665"/>
                </a:lnTo>
                <a:lnTo>
                  <a:pt x="10171" y="7592"/>
                </a:lnTo>
                <a:lnTo>
                  <a:pt x="10317" y="7592"/>
                </a:lnTo>
                <a:lnTo>
                  <a:pt x="10512" y="7665"/>
                </a:lnTo>
                <a:lnTo>
                  <a:pt x="10755" y="7714"/>
                </a:lnTo>
                <a:lnTo>
                  <a:pt x="11023" y="7738"/>
                </a:lnTo>
                <a:lnTo>
                  <a:pt x="11315" y="7762"/>
                </a:lnTo>
                <a:lnTo>
                  <a:pt x="11875" y="7762"/>
                </a:lnTo>
                <a:lnTo>
                  <a:pt x="12167" y="7714"/>
                </a:lnTo>
                <a:lnTo>
                  <a:pt x="12434" y="7665"/>
                </a:lnTo>
                <a:lnTo>
                  <a:pt x="12678" y="7592"/>
                </a:lnTo>
                <a:lnTo>
                  <a:pt x="12751" y="7543"/>
                </a:lnTo>
                <a:lnTo>
                  <a:pt x="12775" y="7495"/>
                </a:lnTo>
                <a:lnTo>
                  <a:pt x="12799" y="7446"/>
                </a:lnTo>
                <a:lnTo>
                  <a:pt x="12799" y="7373"/>
                </a:lnTo>
                <a:lnTo>
                  <a:pt x="12751" y="7324"/>
                </a:lnTo>
                <a:lnTo>
                  <a:pt x="12726" y="7276"/>
                </a:lnTo>
                <a:lnTo>
                  <a:pt x="12653" y="7251"/>
                </a:lnTo>
                <a:lnTo>
                  <a:pt x="12580" y="7251"/>
                </a:lnTo>
                <a:lnTo>
                  <a:pt x="12021" y="7373"/>
                </a:lnTo>
                <a:lnTo>
                  <a:pt x="11729" y="7397"/>
                </a:lnTo>
                <a:lnTo>
                  <a:pt x="11412" y="7446"/>
                </a:lnTo>
                <a:lnTo>
                  <a:pt x="11120" y="7446"/>
                </a:lnTo>
                <a:lnTo>
                  <a:pt x="10828" y="7422"/>
                </a:lnTo>
                <a:lnTo>
                  <a:pt x="10536" y="7349"/>
                </a:lnTo>
                <a:lnTo>
                  <a:pt x="10415" y="7300"/>
                </a:lnTo>
                <a:lnTo>
                  <a:pt x="10269" y="7227"/>
                </a:lnTo>
                <a:lnTo>
                  <a:pt x="10196" y="7203"/>
                </a:lnTo>
                <a:lnTo>
                  <a:pt x="10123" y="7227"/>
                </a:lnTo>
                <a:lnTo>
                  <a:pt x="10025" y="7300"/>
                </a:lnTo>
                <a:lnTo>
                  <a:pt x="9977" y="7324"/>
                </a:lnTo>
                <a:lnTo>
                  <a:pt x="9928" y="7300"/>
                </a:lnTo>
                <a:lnTo>
                  <a:pt x="9831" y="7251"/>
                </a:lnTo>
                <a:lnTo>
                  <a:pt x="9733" y="7130"/>
                </a:lnTo>
                <a:lnTo>
                  <a:pt x="9685" y="7057"/>
                </a:lnTo>
                <a:lnTo>
                  <a:pt x="9612" y="7008"/>
                </a:lnTo>
                <a:lnTo>
                  <a:pt x="9514" y="7008"/>
                </a:lnTo>
                <a:lnTo>
                  <a:pt x="9490" y="7032"/>
                </a:lnTo>
                <a:lnTo>
                  <a:pt x="9441" y="7057"/>
                </a:lnTo>
                <a:lnTo>
                  <a:pt x="9344" y="7203"/>
                </a:lnTo>
                <a:lnTo>
                  <a:pt x="9198" y="7324"/>
                </a:lnTo>
                <a:lnTo>
                  <a:pt x="9125" y="7349"/>
                </a:lnTo>
                <a:lnTo>
                  <a:pt x="9052" y="7373"/>
                </a:lnTo>
                <a:lnTo>
                  <a:pt x="8955" y="7373"/>
                </a:lnTo>
                <a:lnTo>
                  <a:pt x="8857" y="7324"/>
                </a:lnTo>
                <a:lnTo>
                  <a:pt x="8784" y="7300"/>
                </a:lnTo>
                <a:lnTo>
                  <a:pt x="8711" y="7324"/>
                </a:lnTo>
                <a:lnTo>
                  <a:pt x="8517" y="7422"/>
                </a:lnTo>
                <a:lnTo>
                  <a:pt x="8371" y="7446"/>
                </a:lnTo>
                <a:lnTo>
                  <a:pt x="8225" y="7470"/>
                </a:lnTo>
                <a:lnTo>
                  <a:pt x="8103" y="7470"/>
                </a:lnTo>
                <a:lnTo>
                  <a:pt x="8006" y="7446"/>
                </a:lnTo>
                <a:lnTo>
                  <a:pt x="7957" y="7397"/>
                </a:lnTo>
                <a:lnTo>
                  <a:pt x="7933" y="7349"/>
                </a:lnTo>
                <a:lnTo>
                  <a:pt x="7908" y="7300"/>
                </a:lnTo>
                <a:lnTo>
                  <a:pt x="7908" y="7227"/>
                </a:lnTo>
                <a:lnTo>
                  <a:pt x="7933" y="7154"/>
                </a:lnTo>
                <a:lnTo>
                  <a:pt x="7908" y="7105"/>
                </a:lnTo>
                <a:lnTo>
                  <a:pt x="7884" y="7081"/>
                </a:lnTo>
                <a:lnTo>
                  <a:pt x="7835" y="7032"/>
                </a:lnTo>
                <a:lnTo>
                  <a:pt x="7787" y="7032"/>
                </a:lnTo>
                <a:lnTo>
                  <a:pt x="7738" y="7008"/>
                </a:lnTo>
                <a:close/>
                <a:moveTo>
                  <a:pt x="15841" y="6667"/>
                </a:moveTo>
                <a:lnTo>
                  <a:pt x="16108" y="6765"/>
                </a:lnTo>
                <a:lnTo>
                  <a:pt x="16206" y="6813"/>
                </a:lnTo>
                <a:lnTo>
                  <a:pt x="16279" y="6886"/>
                </a:lnTo>
                <a:lnTo>
                  <a:pt x="15914" y="7178"/>
                </a:lnTo>
                <a:lnTo>
                  <a:pt x="15549" y="7495"/>
                </a:lnTo>
                <a:lnTo>
                  <a:pt x="15306" y="7714"/>
                </a:lnTo>
                <a:lnTo>
                  <a:pt x="15184" y="7860"/>
                </a:lnTo>
                <a:lnTo>
                  <a:pt x="15087" y="8006"/>
                </a:lnTo>
                <a:lnTo>
                  <a:pt x="15087" y="7227"/>
                </a:lnTo>
                <a:lnTo>
                  <a:pt x="15208" y="7154"/>
                </a:lnTo>
                <a:lnTo>
                  <a:pt x="15306" y="7057"/>
                </a:lnTo>
                <a:lnTo>
                  <a:pt x="15525" y="6862"/>
                </a:lnTo>
                <a:lnTo>
                  <a:pt x="15646" y="6789"/>
                </a:lnTo>
                <a:lnTo>
                  <a:pt x="15792" y="6716"/>
                </a:lnTo>
                <a:lnTo>
                  <a:pt x="15841" y="6667"/>
                </a:lnTo>
                <a:close/>
                <a:moveTo>
                  <a:pt x="3577" y="6959"/>
                </a:moveTo>
                <a:lnTo>
                  <a:pt x="3577" y="7349"/>
                </a:lnTo>
                <a:lnTo>
                  <a:pt x="3456" y="7397"/>
                </a:lnTo>
                <a:lnTo>
                  <a:pt x="3358" y="7495"/>
                </a:lnTo>
                <a:lnTo>
                  <a:pt x="3188" y="7689"/>
                </a:lnTo>
                <a:lnTo>
                  <a:pt x="2993" y="7908"/>
                </a:lnTo>
                <a:lnTo>
                  <a:pt x="2799" y="8127"/>
                </a:lnTo>
                <a:lnTo>
                  <a:pt x="2507" y="7884"/>
                </a:lnTo>
                <a:lnTo>
                  <a:pt x="2458" y="7860"/>
                </a:lnTo>
                <a:lnTo>
                  <a:pt x="2726" y="7641"/>
                </a:lnTo>
                <a:lnTo>
                  <a:pt x="2969" y="7446"/>
                </a:lnTo>
                <a:lnTo>
                  <a:pt x="3577" y="6959"/>
                </a:lnTo>
                <a:close/>
                <a:moveTo>
                  <a:pt x="3577" y="7762"/>
                </a:moveTo>
                <a:lnTo>
                  <a:pt x="3577" y="8176"/>
                </a:lnTo>
                <a:lnTo>
                  <a:pt x="3626" y="8590"/>
                </a:lnTo>
                <a:lnTo>
                  <a:pt x="3650" y="8930"/>
                </a:lnTo>
                <a:lnTo>
                  <a:pt x="2969" y="8273"/>
                </a:lnTo>
                <a:lnTo>
                  <a:pt x="3164" y="8127"/>
                </a:lnTo>
                <a:lnTo>
                  <a:pt x="3358" y="7957"/>
                </a:lnTo>
                <a:lnTo>
                  <a:pt x="3577" y="7762"/>
                </a:lnTo>
                <a:close/>
                <a:moveTo>
                  <a:pt x="16522" y="7154"/>
                </a:moveTo>
                <a:lnTo>
                  <a:pt x="16595" y="7203"/>
                </a:lnTo>
                <a:lnTo>
                  <a:pt x="16717" y="7324"/>
                </a:lnTo>
                <a:lnTo>
                  <a:pt x="16863" y="7446"/>
                </a:lnTo>
                <a:lnTo>
                  <a:pt x="17033" y="7543"/>
                </a:lnTo>
                <a:lnTo>
                  <a:pt x="17203" y="7616"/>
                </a:lnTo>
                <a:lnTo>
                  <a:pt x="17057" y="7689"/>
                </a:lnTo>
                <a:lnTo>
                  <a:pt x="16546" y="8030"/>
                </a:lnTo>
                <a:lnTo>
                  <a:pt x="16035" y="8395"/>
                </a:lnTo>
                <a:lnTo>
                  <a:pt x="15573" y="8784"/>
                </a:lnTo>
                <a:lnTo>
                  <a:pt x="15111" y="9198"/>
                </a:lnTo>
                <a:lnTo>
                  <a:pt x="15087" y="8127"/>
                </a:lnTo>
                <a:lnTo>
                  <a:pt x="15257" y="8079"/>
                </a:lnTo>
                <a:lnTo>
                  <a:pt x="15427" y="8006"/>
                </a:lnTo>
                <a:lnTo>
                  <a:pt x="15573" y="7908"/>
                </a:lnTo>
                <a:lnTo>
                  <a:pt x="15719" y="7787"/>
                </a:lnTo>
                <a:lnTo>
                  <a:pt x="16522" y="7154"/>
                </a:lnTo>
                <a:close/>
                <a:moveTo>
                  <a:pt x="6862" y="8395"/>
                </a:moveTo>
                <a:lnTo>
                  <a:pt x="6765" y="8492"/>
                </a:lnTo>
                <a:lnTo>
                  <a:pt x="6668" y="8590"/>
                </a:lnTo>
                <a:lnTo>
                  <a:pt x="6619" y="8736"/>
                </a:lnTo>
                <a:lnTo>
                  <a:pt x="6595" y="8857"/>
                </a:lnTo>
                <a:lnTo>
                  <a:pt x="6595" y="9003"/>
                </a:lnTo>
                <a:lnTo>
                  <a:pt x="6643" y="9125"/>
                </a:lnTo>
                <a:lnTo>
                  <a:pt x="6741" y="9222"/>
                </a:lnTo>
                <a:lnTo>
                  <a:pt x="6862" y="9295"/>
                </a:lnTo>
                <a:lnTo>
                  <a:pt x="7008" y="9320"/>
                </a:lnTo>
                <a:lnTo>
                  <a:pt x="7154" y="9344"/>
                </a:lnTo>
                <a:lnTo>
                  <a:pt x="7300" y="9295"/>
                </a:lnTo>
                <a:lnTo>
                  <a:pt x="7446" y="9247"/>
                </a:lnTo>
                <a:lnTo>
                  <a:pt x="7568" y="9174"/>
                </a:lnTo>
                <a:lnTo>
                  <a:pt x="7714" y="9101"/>
                </a:lnTo>
                <a:lnTo>
                  <a:pt x="7957" y="8906"/>
                </a:lnTo>
                <a:lnTo>
                  <a:pt x="8103" y="9028"/>
                </a:lnTo>
                <a:lnTo>
                  <a:pt x="8273" y="9101"/>
                </a:lnTo>
                <a:lnTo>
                  <a:pt x="8468" y="9149"/>
                </a:lnTo>
                <a:lnTo>
                  <a:pt x="8687" y="9174"/>
                </a:lnTo>
                <a:lnTo>
                  <a:pt x="8906" y="9174"/>
                </a:lnTo>
                <a:lnTo>
                  <a:pt x="9125" y="9125"/>
                </a:lnTo>
                <a:lnTo>
                  <a:pt x="9344" y="9076"/>
                </a:lnTo>
                <a:lnTo>
                  <a:pt x="9539" y="9003"/>
                </a:lnTo>
                <a:lnTo>
                  <a:pt x="9539" y="9076"/>
                </a:lnTo>
                <a:lnTo>
                  <a:pt x="9587" y="9149"/>
                </a:lnTo>
                <a:lnTo>
                  <a:pt x="9636" y="9198"/>
                </a:lnTo>
                <a:lnTo>
                  <a:pt x="9709" y="9198"/>
                </a:lnTo>
                <a:lnTo>
                  <a:pt x="9879" y="9174"/>
                </a:lnTo>
                <a:lnTo>
                  <a:pt x="10050" y="9125"/>
                </a:lnTo>
                <a:lnTo>
                  <a:pt x="10196" y="9052"/>
                </a:lnTo>
                <a:lnTo>
                  <a:pt x="10342" y="8979"/>
                </a:lnTo>
                <a:lnTo>
                  <a:pt x="10415" y="9052"/>
                </a:lnTo>
                <a:lnTo>
                  <a:pt x="10488" y="9125"/>
                </a:lnTo>
                <a:lnTo>
                  <a:pt x="10585" y="9174"/>
                </a:lnTo>
                <a:lnTo>
                  <a:pt x="10780" y="9174"/>
                </a:lnTo>
                <a:lnTo>
                  <a:pt x="10877" y="9149"/>
                </a:lnTo>
                <a:lnTo>
                  <a:pt x="10999" y="9125"/>
                </a:lnTo>
                <a:lnTo>
                  <a:pt x="11096" y="9052"/>
                </a:lnTo>
                <a:lnTo>
                  <a:pt x="11120" y="9125"/>
                </a:lnTo>
                <a:lnTo>
                  <a:pt x="11193" y="9174"/>
                </a:lnTo>
                <a:lnTo>
                  <a:pt x="11266" y="9198"/>
                </a:lnTo>
                <a:lnTo>
                  <a:pt x="11364" y="9174"/>
                </a:lnTo>
                <a:lnTo>
                  <a:pt x="11534" y="9101"/>
                </a:lnTo>
                <a:lnTo>
                  <a:pt x="11704" y="9076"/>
                </a:lnTo>
                <a:lnTo>
                  <a:pt x="11899" y="9076"/>
                </a:lnTo>
                <a:lnTo>
                  <a:pt x="12069" y="9101"/>
                </a:lnTo>
                <a:lnTo>
                  <a:pt x="12459" y="9101"/>
                </a:lnTo>
                <a:lnTo>
                  <a:pt x="12629" y="9052"/>
                </a:lnTo>
                <a:lnTo>
                  <a:pt x="12824" y="8979"/>
                </a:lnTo>
                <a:lnTo>
                  <a:pt x="12872" y="8930"/>
                </a:lnTo>
                <a:lnTo>
                  <a:pt x="12897" y="8882"/>
                </a:lnTo>
                <a:lnTo>
                  <a:pt x="12897" y="8809"/>
                </a:lnTo>
                <a:lnTo>
                  <a:pt x="12872" y="8760"/>
                </a:lnTo>
                <a:lnTo>
                  <a:pt x="12824" y="8711"/>
                </a:lnTo>
                <a:lnTo>
                  <a:pt x="12775" y="8687"/>
                </a:lnTo>
                <a:lnTo>
                  <a:pt x="12702" y="8663"/>
                </a:lnTo>
                <a:lnTo>
                  <a:pt x="12629" y="8687"/>
                </a:lnTo>
                <a:lnTo>
                  <a:pt x="12483" y="8736"/>
                </a:lnTo>
                <a:lnTo>
                  <a:pt x="12337" y="8760"/>
                </a:lnTo>
                <a:lnTo>
                  <a:pt x="11583" y="8760"/>
                </a:lnTo>
                <a:lnTo>
                  <a:pt x="11437" y="8784"/>
                </a:lnTo>
                <a:lnTo>
                  <a:pt x="11437" y="8687"/>
                </a:lnTo>
                <a:lnTo>
                  <a:pt x="11437" y="8638"/>
                </a:lnTo>
                <a:lnTo>
                  <a:pt x="11412" y="8590"/>
                </a:lnTo>
                <a:lnTo>
                  <a:pt x="11339" y="8517"/>
                </a:lnTo>
                <a:lnTo>
                  <a:pt x="11242" y="8517"/>
                </a:lnTo>
                <a:lnTo>
                  <a:pt x="11193" y="8541"/>
                </a:lnTo>
                <a:lnTo>
                  <a:pt x="11145" y="8565"/>
                </a:lnTo>
                <a:lnTo>
                  <a:pt x="11023" y="8711"/>
                </a:lnTo>
                <a:lnTo>
                  <a:pt x="10926" y="8784"/>
                </a:lnTo>
                <a:lnTo>
                  <a:pt x="10853" y="8833"/>
                </a:lnTo>
                <a:lnTo>
                  <a:pt x="10755" y="8857"/>
                </a:lnTo>
                <a:lnTo>
                  <a:pt x="10682" y="8857"/>
                </a:lnTo>
                <a:lnTo>
                  <a:pt x="10609" y="8784"/>
                </a:lnTo>
                <a:lnTo>
                  <a:pt x="10561" y="8638"/>
                </a:lnTo>
                <a:lnTo>
                  <a:pt x="10512" y="8565"/>
                </a:lnTo>
                <a:lnTo>
                  <a:pt x="10439" y="8517"/>
                </a:lnTo>
                <a:lnTo>
                  <a:pt x="10342" y="8517"/>
                </a:lnTo>
                <a:lnTo>
                  <a:pt x="10317" y="8541"/>
                </a:lnTo>
                <a:lnTo>
                  <a:pt x="10269" y="8565"/>
                </a:lnTo>
                <a:lnTo>
                  <a:pt x="10123" y="8711"/>
                </a:lnTo>
                <a:lnTo>
                  <a:pt x="10025" y="8760"/>
                </a:lnTo>
                <a:lnTo>
                  <a:pt x="9928" y="8809"/>
                </a:lnTo>
                <a:lnTo>
                  <a:pt x="9977" y="8638"/>
                </a:lnTo>
                <a:lnTo>
                  <a:pt x="9977" y="8565"/>
                </a:lnTo>
                <a:lnTo>
                  <a:pt x="9952" y="8517"/>
                </a:lnTo>
                <a:lnTo>
                  <a:pt x="9928" y="8468"/>
                </a:lnTo>
                <a:lnTo>
                  <a:pt x="9879" y="8444"/>
                </a:lnTo>
                <a:lnTo>
                  <a:pt x="9806" y="8419"/>
                </a:lnTo>
                <a:lnTo>
                  <a:pt x="9758" y="8419"/>
                </a:lnTo>
                <a:lnTo>
                  <a:pt x="9709" y="8444"/>
                </a:lnTo>
                <a:lnTo>
                  <a:pt x="9660" y="8492"/>
                </a:lnTo>
                <a:lnTo>
                  <a:pt x="9612" y="8565"/>
                </a:lnTo>
                <a:lnTo>
                  <a:pt x="9563" y="8614"/>
                </a:lnTo>
                <a:lnTo>
                  <a:pt x="9368" y="8687"/>
                </a:lnTo>
                <a:lnTo>
                  <a:pt x="9149" y="8760"/>
                </a:lnTo>
                <a:lnTo>
                  <a:pt x="8906" y="8809"/>
                </a:lnTo>
                <a:lnTo>
                  <a:pt x="8638" y="8809"/>
                </a:lnTo>
                <a:lnTo>
                  <a:pt x="8419" y="8784"/>
                </a:lnTo>
                <a:lnTo>
                  <a:pt x="8346" y="8760"/>
                </a:lnTo>
                <a:lnTo>
                  <a:pt x="8273" y="8711"/>
                </a:lnTo>
                <a:lnTo>
                  <a:pt x="8200" y="8663"/>
                </a:lnTo>
                <a:lnTo>
                  <a:pt x="8176" y="8590"/>
                </a:lnTo>
                <a:lnTo>
                  <a:pt x="8152" y="8541"/>
                </a:lnTo>
                <a:lnTo>
                  <a:pt x="8127" y="8517"/>
                </a:lnTo>
                <a:lnTo>
                  <a:pt x="8054" y="8468"/>
                </a:lnTo>
                <a:lnTo>
                  <a:pt x="7957" y="8468"/>
                </a:lnTo>
                <a:lnTo>
                  <a:pt x="7884" y="8517"/>
                </a:lnTo>
                <a:lnTo>
                  <a:pt x="7665" y="8687"/>
                </a:lnTo>
                <a:lnTo>
                  <a:pt x="7446" y="8833"/>
                </a:lnTo>
                <a:lnTo>
                  <a:pt x="7203" y="8955"/>
                </a:lnTo>
                <a:lnTo>
                  <a:pt x="7106" y="8979"/>
                </a:lnTo>
                <a:lnTo>
                  <a:pt x="7033" y="8955"/>
                </a:lnTo>
                <a:lnTo>
                  <a:pt x="6984" y="8906"/>
                </a:lnTo>
                <a:lnTo>
                  <a:pt x="6935" y="8833"/>
                </a:lnTo>
                <a:lnTo>
                  <a:pt x="6911" y="8736"/>
                </a:lnTo>
                <a:lnTo>
                  <a:pt x="6911" y="8638"/>
                </a:lnTo>
                <a:lnTo>
                  <a:pt x="6911" y="8541"/>
                </a:lnTo>
                <a:lnTo>
                  <a:pt x="6935" y="8444"/>
                </a:lnTo>
                <a:lnTo>
                  <a:pt x="6935" y="8419"/>
                </a:lnTo>
                <a:lnTo>
                  <a:pt x="6911" y="8419"/>
                </a:lnTo>
                <a:lnTo>
                  <a:pt x="6887" y="8395"/>
                </a:lnTo>
                <a:close/>
                <a:moveTo>
                  <a:pt x="7811" y="9709"/>
                </a:moveTo>
                <a:lnTo>
                  <a:pt x="7763" y="9733"/>
                </a:lnTo>
                <a:lnTo>
                  <a:pt x="7690" y="9758"/>
                </a:lnTo>
                <a:lnTo>
                  <a:pt x="7641" y="9806"/>
                </a:lnTo>
                <a:lnTo>
                  <a:pt x="7592" y="9904"/>
                </a:lnTo>
                <a:lnTo>
                  <a:pt x="7495" y="9977"/>
                </a:lnTo>
                <a:lnTo>
                  <a:pt x="7398" y="10074"/>
                </a:lnTo>
                <a:lnTo>
                  <a:pt x="7276" y="10171"/>
                </a:lnTo>
                <a:lnTo>
                  <a:pt x="7154" y="10220"/>
                </a:lnTo>
                <a:lnTo>
                  <a:pt x="7057" y="10220"/>
                </a:lnTo>
                <a:lnTo>
                  <a:pt x="7008" y="10196"/>
                </a:lnTo>
                <a:lnTo>
                  <a:pt x="6984" y="10171"/>
                </a:lnTo>
                <a:lnTo>
                  <a:pt x="6960" y="10098"/>
                </a:lnTo>
                <a:lnTo>
                  <a:pt x="6960" y="10025"/>
                </a:lnTo>
                <a:lnTo>
                  <a:pt x="6935" y="9952"/>
                </a:lnTo>
                <a:lnTo>
                  <a:pt x="6887" y="9928"/>
                </a:lnTo>
                <a:lnTo>
                  <a:pt x="6814" y="9904"/>
                </a:lnTo>
                <a:lnTo>
                  <a:pt x="6741" y="9952"/>
                </a:lnTo>
                <a:lnTo>
                  <a:pt x="6668" y="10025"/>
                </a:lnTo>
                <a:lnTo>
                  <a:pt x="6619" y="10098"/>
                </a:lnTo>
                <a:lnTo>
                  <a:pt x="6619" y="10196"/>
                </a:lnTo>
                <a:lnTo>
                  <a:pt x="6643" y="10269"/>
                </a:lnTo>
                <a:lnTo>
                  <a:pt x="6668" y="10366"/>
                </a:lnTo>
                <a:lnTo>
                  <a:pt x="6741" y="10439"/>
                </a:lnTo>
                <a:lnTo>
                  <a:pt x="6814" y="10488"/>
                </a:lnTo>
                <a:lnTo>
                  <a:pt x="6911" y="10536"/>
                </a:lnTo>
                <a:lnTo>
                  <a:pt x="7008" y="10561"/>
                </a:lnTo>
                <a:lnTo>
                  <a:pt x="7227" y="10561"/>
                </a:lnTo>
                <a:lnTo>
                  <a:pt x="7325" y="10536"/>
                </a:lnTo>
                <a:lnTo>
                  <a:pt x="7519" y="10439"/>
                </a:lnTo>
                <a:lnTo>
                  <a:pt x="7714" y="10317"/>
                </a:lnTo>
                <a:lnTo>
                  <a:pt x="7787" y="10390"/>
                </a:lnTo>
                <a:lnTo>
                  <a:pt x="7908" y="10439"/>
                </a:lnTo>
                <a:lnTo>
                  <a:pt x="8030" y="10463"/>
                </a:lnTo>
                <a:lnTo>
                  <a:pt x="8152" y="10463"/>
                </a:lnTo>
                <a:lnTo>
                  <a:pt x="8298" y="10439"/>
                </a:lnTo>
                <a:lnTo>
                  <a:pt x="8444" y="10390"/>
                </a:lnTo>
                <a:lnTo>
                  <a:pt x="8565" y="10342"/>
                </a:lnTo>
                <a:lnTo>
                  <a:pt x="8711" y="10269"/>
                </a:lnTo>
                <a:lnTo>
                  <a:pt x="8809" y="10390"/>
                </a:lnTo>
                <a:lnTo>
                  <a:pt x="8906" y="10463"/>
                </a:lnTo>
                <a:lnTo>
                  <a:pt x="9003" y="10512"/>
                </a:lnTo>
                <a:lnTo>
                  <a:pt x="9125" y="10536"/>
                </a:lnTo>
                <a:lnTo>
                  <a:pt x="9247" y="10536"/>
                </a:lnTo>
                <a:lnTo>
                  <a:pt x="9368" y="10488"/>
                </a:lnTo>
                <a:lnTo>
                  <a:pt x="9490" y="10439"/>
                </a:lnTo>
                <a:lnTo>
                  <a:pt x="9612" y="10366"/>
                </a:lnTo>
                <a:lnTo>
                  <a:pt x="9733" y="10439"/>
                </a:lnTo>
                <a:lnTo>
                  <a:pt x="9855" y="10488"/>
                </a:lnTo>
                <a:lnTo>
                  <a:pt x="9977" y="10512"/>
                </a:lnTo>
                <a:lnTo>
                  <a:pt x="10123" y="10536"/>
                </a:lnTo>
                <a:lnTo>
                  <a:pt x="10390" y="10512"/>
                </a:lnTo>
                <a:lnTo>
                  <a:pt x="10682" y="10463"/>
                </a:lnTo>
                <a:lnTo>
                  <a:pt x="10755" y="10439"/>
                </a:lnTo>
                <a:lnTo>
                  <a:pt x="10804" y="10390"/>
                </a:lnTo>
                <a:lnTo>
                  <a:pt x="10804" y="10317"/>
                </a:lnTo>
                <a:lnTo>
                  <a:pt x="10804" y="10244"/>
                </a:lnTo>
                <a:lnTo>
                  <a:pt x="10780" y="10196"/>
                </a:lnTo>
                <a:lnTo>
                  <a:pt x="10731" y="10147"/>
                </a:lnTo>
                <a:lnTo>
                  <a:pt x="10658" y="10123"/>
                </a:lnTo>
                <a:lnTo>
                  <a:pt x="10585" y="10123"/>
                </a:lnTo>
                <a:lnTo>
                  <a:pt x="10366" y="10171"/>
                </a:lnTo>
                <a:lnTo>
                  <a:pt x="10147" y="10196"/>
                </a:lnTo>
                <a:lnTo>
                  <a:pt x="10050" y="10171"/>
                </a:lnTo>
                <a:lnTo>
                  <a:pt x="9952" y="10147"/>
                </a:lnTo>
                <a:lnTo>
                  <a:pt x="9855" y="10098"/>
                </a:lnTo>
                <a:lnTo>
                  <a:pt x="9758" y="10001"/>
                </a:lnTo>
                <a:lnTo>
                  <a:pt x="9685" y="9952"/>
                </a:lnTo>
                <a:lnTo>
                  <a:pt x="9612" y="9928"/>
                </a:lnTo>
                <a:lnTo>
                  <a:pt x="9539" y="9952"/>
                </a:lnTo>
                <a:lnTo>
                  <a:pt x="9466" y="10001"/>
                </a:lnTo>
                <a:lnTo>
                  <a:pt x="9393" y="10098"/>
                </a:lnTo>
                <a:lnTo>
                  <a:pt x="9320" y="10147"/>
                </a:lnTo>
                <a:lnTo>
                  <a:pt x="9271" y="10171"/>
                </a:lnTo>
                <a:lnTo>
                  <a:pt x="9198" y="10196"/>
                </a:lnTo>
                <a:lnTo>
                  <a:pt x="9149" y="10171"/>
                </a:lnTo>
                <a:lnTo>
                  <a:pt x="9076" y="10123"/>
                </a:lnTo>
                <a:lnTo>
                  <a:pt x="9028" y="10050"/>
                </a:lnTo>
                <a:lnTo>
                  <a:pt x="8955" y="9952"/>
                </a:lnTo>
                <a:lnTo>
                  <a:pt x="8906" y="9879"/>
                </a:lnTo>
                <a:lnTo>
                  <a:pt x="8833" y="9831"/>
                </a:lnTo>
                <a:lnTo>
                  <a:pt x="8736" y="9831"/>
                </a:lnTo>
                <a:lnTo>
                  <a:pt x="8663" y="9879"/>
                </a:lnTo>
                <a:lnTo>
                  <a:pt x="8517" y="9977"/>
                </a:lnTo>
                <a:lnTo>
                  <a:pt x="8273" y="10074"/>
                </a:lnTo>
                <a:lnTo>
                  <a:pt x="8152" y="10098"/>
                </a:lnTo>
                <a:lnTo>
                  <a:pt x="8030" y="10098"/>
                </a:lnTo>
                <a:lnTo>
                  <a:pt x="8006" y="10050"/>
                </a:lnTo>
                <a:lnTo>
                  <a:pt x="7981" y="10025"/>
                </a:lnTo>
                <a:lnTo>
                  <a:pt x="7981" y="9952"/>
                </a:lnTo>
                <a:lnTo>
                  <a:pt x="7981" y="9879"/>
                </a:lnTo>
                <a:lnTo>
                  <a:pt x="7957" y="9831"/>
                </a:lnTo>
                <a:lnTo>
                  <a:pt x="7933" y="9782"/>
                </a:lnTo>
                <a:lnTo>
                  <a:pt x="7884" y="9733"/>
                </a:lnTo>
                <a:lnTo>
                  <a:pt x="7811" y="9709"/>
                </a:lnTo>
                <a:close/>
                <a:moveTo>
                  <a:pt x="13967" y="5135"/>
                </a:moveTo>
                <a:lnTo>
                  <a:pt x="14186" y="5159"/>
                </a:lnTo>
                <a:lnTo>
                  <a:pt x="14381" y="5207"/>
                </a:lnTo>
                <a:lnTo>
                  <a:pt x="14430" y="5256"/>
                </a:lnTo>
                <a:lnTo>
                  <a:pt x="14527" y="5305"/>
                </a:lnTo>
                <a:lnTo>
                  <a:pt x="14576" y="5305"/>
                </a:lnTo>
                <a:lnTo>
                  <a:pt x="14576" y="5548"/>
                </a:lnTo>
                <a:lnTo>
                  <a:pt x="14600" y="5791"/>
                </a:lnTo>
                <a:lnTo>
                  <a:pt x="14624" y="7081"/>
                </a:lnTo>
                <a:lnTo>
                  <a:pt x="14624" y="9587"/>
                </a:lnTo>
                <a:lnTo>
                  <a:pt x="13481" y="10561"/>
                </a:lnTo>
                <a:lnTo>
                  <a:pt x="12288" y="11510"/>
                </a:lnTo>
                <a:lnTo>
                  <a:pt x="10926" y="12507"/>
                </a:lnTo>
                <a:lnTo>
                  <a:pt x="10269" y="12945"/>
                </a:lnTo>
                <a:lnTo>
                  <a:pt x="9952" y="13164"/>
                </a:lnTo>
                <a:lnTo>
                  <a:pt x="9660" y="13432"/>
                </a:lnTo>
                <a:lnTo>
                  <a:pt x="9636" y="13407"/>
                </a:lnTo>
                <a:lnTo>
                  <a:pt x="9320" y="13261"/>
                </a:lnTo>
                <a:lnTo>
                  <a:pt x="9028" y="13091"/>
                </a:lnTo>
                <a:lnTo>
                  <a:pt x="8760" y="12897"/>
                </a:lnTo>
                <a:lnTo>
                  <a:pt x="8492" y="12702"/>
                </a:lnTo>
                <a:lnTo>
                  <a:pt x="7957" y="12264"/>
                </a:lnTo>
                <a:lnTo>
                  <a:pt x="7422" y="11826"/>
                </a:lnTo>
                <a:lnTo>
                  <a:pt x="6108" y="10853"/>
                </a:lnTo>
                <a:lnTo>
                  <a:pt x="4770" y="9879"/>
                </a:lnTo>
                <a:lnTo>
                  <a:pt x="4405" y="9587"/>
                </a:lnTo>
                <a:lnTo>
                  <a:pt x="4040" y="9295"/>
                </a:lnTo>
                <a:lnTo>
                  <a:pt x="4137" y="9222"/>
                </a:lnTo>
                <a:lnTo>
                  <a:pt x="4161" y="9198"/>
                </a:lnTo>
                <a:lnTo>
                  <a:pt x="4186" y="9125"/>
                </a:lnTo>
                <a:lnTo>
                  <a:pt x="4186" y="8979"/>
                </a:lnTo>
                <a:lnTo>
                  <a:pt x="4161" y="8784"/>
                </a:lnTo>
                <a:lnTo>
                  <a:pt x="4137" y="8614"/>
                </a:lnTo>
                <a:lnTo>
                  <a:pt x="4088" y="8444"/>
                </a:lnTo>
                <a:lnTo>
                  <a:pt x="4064" y="7835"/>
                </a:lnTo>
                <a:lnTo>
                  <a:pt x="4040" y="7251"/>
                </a:lnTo>
                <a:lnTo>
                  <a:pt x="4040" y="6010"/>
                </a:lnTo>
                <a:lnTo>
                  <a:pt x="4040" y="5524"/>
                </a:lnTo>
                <a:lnTo>
                  <a:pt x="4015" y="5329"/>
                </a:lnTo>
                <a:lnTo>
                  <a:pt x="4015" y="5280"/>
                </a:lnTo>
                <a:lnTo>
                  <a:pt x="4137" y="5305"/>
                </a:lnTo>
                <a:lnTo>
                  <a:pt x="4599" y="5305"/>
                </a:lnTo>
                <a:lnTo>
                  <a:pt x="5086" y="5256"/>
                </a:lnTo>
                <a:lnTo>
                  <a:pt x="6278" y="5207"/>
                </a:lnTo>
                <a:lnTo>
                  <a:pt x="7495" y="5135"/>
                </a:lnTo>
                <a:lnTo>
                  <a:pt x="8346" y="5135"/>
                </a:lnTo>
                <a:lnTo>
                  <a:pt x="9198" y="5183"/>
                </a:lnTo>
                <a:lnTo>
                  <a:pt x="10901" y="5305"/>
                </a:lnTo>
                <a:lnTo>
                  <a:pt x="11339" y="5329"/>
                </a:lnTo>
                <a:lnTo>
                  <a:pt x="11777" y="5305"/>
                </a:lnTo>
                <a:lnTo>
                  <a:pt x="12653" y="5232"/>
                </a:lnTo>
                <a:lnTo>
                  <a:pt x="13067" y="5183"/>
                </a:lnTo>
                <a:lnTo>
                  <a:pt x="13505" y="5135"/>
                </a:lnTo>
                <a:close/>
                <a:moveTo>
                  <a:pt x="365" y="7227"/>
                </a:moveTo>
                <a:lnTo>
                  <a:pt x="511" y="7373"/>
                </a:lnTo>
                <a:lnTo>
                  <a:pt x="682" y="7495"/>
                </a:lnTo>
                <a:lnTo>
                  <a:pt x="876" y="7592"/>
                </a:lnTo>
                <a:lnTo>
                  <a:pt x="1095" y="7689"/>
                </a:lnTo>
                <a:lnTo>
                  <a:pt x="1509" y="7835"/>
                </a:lnTo>
                <a:lnTo>
                  <a:pt x="1679" y="7933"/>
                </a:lnTo>
                <a:lnTo>
                  <a:pt x="1850" y="8006"/>
                </a:lnTo>
                <a:lnTo>
                  <a:pt x="2166" y="8225"/>
                </a:lnTo>
                <a:lnTo>
                  <a:pt x="2482" y="8492"/>
                </a:lnTo>
                <a:lnTo>
                  <a:pt x="2774" y="8760"/>
                </a:lnTo>
                <a:lnTo>
                  <a:pt x="3042" y="9052"/>
                </a:lnTo>
                <a:lnTo>
                  <a:pt x="3626" y="9612"/>
                </a:lnTo>
                <a:lnTo>
                  <a:pt x="3918" y="9879"/>
                </a:lnTo>
                <a:lnTo>
                  <a:pt x="4234" y="10123"/>
                </a:lnTo>
                <a:lnTo>
                  <a:pt x="4940" y="10634"/>
                </a:lnTo>
                <a:lnTo>
                  <a:pt x="5646" y="11169"/>
                </a:lnTo>
                <a:lnTo>
                  <a:pt x="6351" y="11680"/>
                </a:lnTo>
                <a:lnTo>
                  <a:pt x="7057" y="12191"/>
                </a:lnTo>
                <a:lnTo>
                  <a:pt x="7373" y="12410"/>
                </a:lnTo>
                <a:lnTo>
                  <a:pt x="7665" y="12629"/>
                </a:lnTo>
                <a:lnTo>
                  <a:pt x="8249" y="13116"/>
                </a:lnTo>
                <a:lnTo>
                  <a:pt x="8541" y="13334"/>
                </a:lnTo>
                <a:lnTo>
                  <a:pt x="8833" y="13553"/>
                </a:lnTo>
                <a:lnTo>
                  <a:pt x="9149" y="13724"/>
                </a:lnTo>
                <a:lnTo>
                  <a:pt x="9490" y="13894"/>
                </a:lnTo>
                <a:lnTo>
                  <a:pt x="9563" y="13918"/>
                </a:lnTo>
                <a:lnTo>
                  <a:pt x="9612" y="13918"/>
                </a:lnTo>
                <a:lnTo>
                  <a:pt x="9709" y="13870"/>
                </a:lnTo>
                <a:lnTo>
                  <a:pt x="9758" y="13797"/>
                </a:lnTo>
                <a:lnTo>
                  <a:pt x="9806" y="13675"/>
                </a:lnTo>
                <a:lnTo>
                  <a:pt x="9977" y="13626"/>
                </a:lnTo>
                <a:lnTo>
                  <a:pt x="10171" y="13529"/>
                </a:lnTo>
                <a:lnTo>
                  <a:pt x="10512" y="13334"/>
                </a:lnTo>
                <a:lnTo>
                  <a:pt x="11169" y="12897"/>
                </a:lnTo>
                <a:lnTo>
                  <a:pt x="11923" y="12361"/>
                </a:lnTo>
                <a:lnTo>
                  <a:pt x="12678" y="11802"/>
                </a:lnTo>
                <a:lnTo>
                  <a:pt x="13408" y="11218"/>
                </a:lnTo>
                <a:lnTo>
                  <a:pt x="14138" y="10634"/>
                </a:lnTo>
                <a:lnTo>
                  <a:pt x="14843" y="10050"/>
                </a:lnTo>
                <a:lnTo>
                  <a:pt x="15549" y="9441"/>
                </a:lnTo>
                <a:lnTo>
                  <a:pt x="16060" y="9003"/>
                </a:lnTo>
                <a:lnTo>
                  <a:pt x="16571" y="8614"/>
                </a:lnTo>
                <a:lnTo>
                  <a:pt x="17106" y="8249"/>
                </a:lnTo>
                <a:lnTo>
                  <a:pt x="17690" y="7908"/>
                </a:lnTo>
                <a:lnTo>
                  <a:pt x="18152" y="7665"/>
                </a:lnTo>
                <a:lnTo>
                  <a:pt x="18420" y="7495"/>
                </a:lnTo>
                <a:lnTo>
                  <a:pt x="18542" y="7397"/>
                </a:lnTo>
                <a:lnTo>
                  <a:pt x="18663" y="7300"/>
                </a:lnTo>
                <a:lnTo>
                  <a:pt x="18639" y="7592"/>
                </a:lnTo>
                <a:lnTo>
                  <a:pt x="18639" y="7860"/>
                </a:lnTo>
                <a:lnTo>
                  <a:pt x="18639" y="8371"/>
                </a:lnTo>
                <a:lnTo>
                  <a:pt x="18615" y="9222"/>
                </a:lnTo>
                <a:lnTo>
                  <a:pt x="18566" y="10074"/>
                </a:lnTo>
                <a:lnTo>
                  <a:pt x="18542" y="10926"/>
                </a:lnTo>
                <a:lnTo>
                  <a:pt x="18542" y="11339"/>
                </a:lnTo>
                <a:lnTo>
                  <a:pt x="18542" y="11777"/>
                </a:lnTo>
                <a:lnTo>
                  <a:pt x="18590" y="12629"/>
                </a:lnTo>
                <a:lnTo>
                  <a:pt x="18615" y="13505"/>
                </a:lnTo>
                <a:lnTo>
                  <a:pt x="18615" y="14356"/>
                </a:lnTo>
                <a:lnTo>
                  <a:pt x="18590" y="15232"/>
                </a:lnTo>
                <a:lnTo>
                  <a:pt x="18517" y="16157"/>
                </a:lnTo>
                <a:lnTo>
                  <a:pt x="18444" y="17082"/>
                </a:lnTo>
                <a:lnTo>
                  <a:pt x="18420" y="17276"/>
                </a:lnTo>
                <a:lnTo>
                  <a:pt x="18104" y="17082"/>
                </a:lnTo>
                <a:lnTo>
                  <a:pt x="17812" y="16887"/>
                </a:lnTo>
                <a:lnTo>
                  <a:pt x="17203" y="16376"/>
                </a:lnTo>
                <a:lnTo>
                  <a:pt x="16595" y="15816"/>
                </a:lnTo>
                <a:lnTo>
                  <a:pt x="16279" y="15524"/>
                </a:lnTo>
                <a:lnTo>
                  <a:pt x="15962" y="15232"/>
                </a:lnTo>
                <a:lnTo>
                  <a:pt x="15622" y="14965"/>
                </a:lnTo>
                <a:lnTo>
                  <a:pt x="15257" y="14721"/>
                </a:lnTo>
                <a:lnTo>
                  <a:pt x="14843" y="14502"/>
                </a:lnTo>
                <a:lnTo>
                  <a:pt x="14430" y="14308"/>
                </a:lnTo>
                <a:lnTo>
                  <a:pt x="14040" y="14113"/>
                </a:lnTo>
                <a:lnTo>
                  <a:pt x="13846" y="14040"/>
                </a:lnTo>
                <a:lnTo>
                  <a:pt x="13602" y="14040"/>
                </a:lnTo>
                <a:lnTo>
                  <a:pt x="13578" y="14064"/>
                </a:lnTo>
                <a:lnTo>
                  <a:pt x="13554" y="14113"/>
                </a:lnTo>
                <a:lnTo>
                  <a:pt x="13554" y="14162"/>
                </a:lnTo>
                <a:lnTo>
                  <a:pt x="13627" y="14332"/>
                </a:lnTo>
                <a:lnTo>
                  <a:pt x="13748" y="14454"/>
                </a:lnTo>
                <a:lnTo>
                  <a:pt x="13894" y="14575"/>
                </a:lnTo>
                <a:lnTo>
                  <a:pt x="14040" y="14673"/>
                </a:lnTo>
                <a:lnTo>
                  <a:pt x="14405" y="14867"/>
                </a:lnTo>
                <a:lnTo>
                  <a:pt x="14722" y="15038"/>
                </a:lnTo>
                <a:lnTo>
                  <a:pt x="15160" y="15305"/>
                </a:lnTo>
                <a:lnTo>
                  <a:pt x="15573" y="15622"/>
                </a:lnTo>
                <a:lnTo>
                  <a:pt x="15962" y="15962"/>
                </a:lnTo>
                <a:lnTo>
                  <a:pt x="16327" y="16303"/>
                </a:lnTo>
                <a:lnTo>
                  <a:pt x="16644" y="16595"/>
                </a:lnTo>
                <a:lnTo>
                  <a:pt x="16984" y="16887"/>
                </a:lnTo>
                <a:lnTo>
                  <a:pt x="17641" y="17422"/>
                </a:lnTo>
                <a:lnTo>
                  <a:pt x="17933" y="17666"/>
                </a:lnTo>
                <a:lnTo>
                  <a:pt x="17933" y="17666"/>
                </a:lnTo>
                <a:lnTo>
                  <a:pt x="17155" y="17641"/>
                </a:lnTo>
                <a:lnTo>
                  <a:pt x="16376" y="17690"/>
                </a:lnTo>
                <a:lnTo>
                  <a:pt x="14795" y="17787"/>
                </a:lnTo>
                <a:lnTo>
                  <a:pt x="14211" y="17812"/>
                </a:lnTo>
                <a:lnTo>
                  <a:pt x="13602" y="17836"/>
                </a:lnTo>
                <a:lnTo>
                  <a:pt x="12410" y="17836"/>
                </a:lnTo>
                <a:lnTo>
                  <a:pt x="10001" y="17787"/>
                </a:lnTo>
                <a:lnTo>
                  <a:pt x="9393" y="17787"/>
                </a:lnTo>
                <a:lnTo>
                  <a:pt x="8760" y="17812"/>
                </a:lnTo>
                <a:lnTo>
                  <a:pt x="7495" y="17885"/>
                </a:lnTo>
                <a:lnTo>
                  <a:pt x="6254" y="17933"/>
                </a:lnTo>
                <a:lnTo>
                  <a:pt x="5621" y="17958"/>
                </a:lnTo>
                <a:lnTo>
                  <a:pt x="3796" y="17958"/>
                </a:lnTo>
                <a:lnTo>
                  <a:pt x="2604" y="17933"/>
                </a:lnTo>
                <a:lnTo>
                  <a:pt x="1947" y="17958"/>
                </a:lnTo>
                <a:lnTo>
                  <a:pt x="1314" y="18006"/>
                </a:lnTo>
                <a:lnTo>
                  <a:pt x="779" y="18104"/>
                </a:lnTo>
                <a:lnTo>
                  <a:pt x="974" y="17982"/>
                </a:lnTo>
                <a:lnTo>
                  <a:pt x="1144" y="17860"/>
                </a:lnTo>
                <a:lnTo>
                  <a:pt x="1436" y="17593"/>
                </a:lnTo>
                <a:lnTo>
                  <a:pt x="2263" y="16960"/>
                </a:lnTo>
                <a:lnTo>
                  <a:pt x="3042" y="16327"/>
                </a:lnTo>
                <a:lnTo>
                  <a:pt x="4648" y="14989"/>
                </a:lnTo>
                <a:lnTo>
                  <a:pt x="5208" y="14551"/>
                </a:lnTo>
                <a:lnTo>
                  <a:pt x="5378" y="14429"/>
                </a:lnTo>
                <a:lnTo>
                  <a:pt x="5475" y="14332"/>
                </a:lnTo>
                <a:lnTo>
                  <a:pt x="5524" y="14259"/>
                </a:lnTo>
                <a:lnTo>
                  <a:pt x="5524" y="14186"/>
                </a:lnTo>
                <a:lnTo>
                  <a:pt x="5524" y="14113"/>
                </a:lnTo>
                <a:lnTo>
                  <a:pt x="5475" y="14040"/>
                </a:lnTo>
                <a:lnTo>
                  <a:pt x="5427" y="13991"/>
                </a:lnTo>
                <a:lnTo>
                  <a:pt x="5378" y="13967"/>
                </a:lnTo>
                <a:lnTo>
                  <a:pt x="5256" y="13967"/>
                </a:lnTo>
                <a:lnTo>
                  <a:pt x="5159" y="13991"/>
                </a:lnTo>
                <a:lnTo>
                  <a:pt x="5037" y="14064"/>
                </a:lnTo>
                <a:lnTo>
                  <a:pt x="4818" y="14235"/>
                </a:lnTo>
                <a:lnTo>
                  <a:pt x="4648" y="14381"/>
                </a:lnTo>
                <a:lnTo>
                  <a:pt x="3869" y="15013"/>
                </a:lnTo>
                <a:lnTo>
                  <a:pt x="3115" y="15646"/>
                </a:lnTo>
                <a:lnTo>
                  <a:pt x="1387" y="17106"/>
                </a:lnTo>
                <a:lnTo>
                  <a:pt x="1168" y="17276"/>
                </a:lnTo>
                <a:lnTo>
                  <a:pt x="925" y="17471"/>
                </a:lnTo>
                <a:lnTo>
                  <a:pt x="706" y="17641"/>
                </a:lnTo>
                <a:lnTo>
                  <a:pt x="487" y="17860"/>
                </a:lnTo>
                <a:lnTo>
                  <a:pt x="463" y="17252"/>
                </a:lnTo>
                <a:lnTo>
                  <a:pt x="438" y="16668"/>
                </a:lnTo>
                <a:lnTo>
                  <a:pt x="487" y="15476"/>
                </a:lnTo>
                <a:lnTo>
                  <a:pt x="487" y="14673"/>
                </a:lnTo>
                <a:lnTo>
                  <a:pt x="463" y="13894"/>
                </a:lnTo>
                <a:lnTo>
                  <a:pt x="463" y="13116"/>
                </a:lnTo>
                <a:lnTo>
                  <a:pt x="463" y="12337"/>
                </a:lnTo>
                <a:lnTo>
                  <a:pt x="487" y="10755"/>
                </a:lnTo>
                <a:lnTo>
                  <a:pt x="487" y="9977"/>
                </a:lnTo>
                <a:lnTo>
                  <a:pt x="463" y="9198"/>
                </a:lnTo>
                <a:lnTo>
                  <a:pt x="438" y="8711"/>
                </a:lnTo>
                <a:lnTo>
                  <a:pt x="390" y="8225"/>
                </a:lnTo>
                <a:lnTo>
                  <a:pt x="341" y="7714"/>
                </a:lnTo>
                <a:lnTo>
                  <a:pt x="341" y="7470"/>
                </a:lnTo>
                <a:lnTo>
                  <a:pt x="365" y="7227"/>
                </a:lnTo>
                <a:close/>
                <a:moveTo>
                  <a:pt x="9587" y="0"/>
                </a:moveTo>
                <a:lnTo>
                  <a:pt x="9490" y="25"/>
                </a:lnTo>
                <a:lnTo>
                  <a:pt x="9393" y="98"/>
                </a:lnTo>
                <a:lnTo>
                  <a:pt x="9393" y="146"/>
                </a:lnTo>
                <a:lnTo>
                  <a:pt x="9198" y="219"/>
                </a:lnTo>
                <a:lnTo>
                  <a:pt x="9028" y="292"/>
                </a:lnTo>
                <a:lnTo>
                  <a:pt x="8687" y="511"/>
                </a:lnTo>
                <a:lnTo>
                  <a:pt x="8054" y="974"/>
                </a:lnTo>
                <a:lnTo>
                  <a:pt x="6887" y="1777"/>
                </a:lnTo>
                <a:lnTo>
                  <a:pt x="5719" y="2580"/>
                </a:lnTo>
                <a:lnTo>
                  <a:pt x="5013" y="3091"/>
                </a:lnTo>
                <a:lnTo>
                  <a:pt x="4332" y="3626"/>
                </a:lnTo>
                <a:lnTo>
                  <a:pt x="2945" y="4697"/>
                </a:lnTo>
                <a:lnTo>
                  <a:pt x="2239" y="5207"/>
                </a:lnTo>
                <a:lnTo>
                  <a:pt x="1509" y="5718"/>
                </a:lnTo>
                <a:lnTo>
                  <a:pt x="803" y="6229"/>
                </a:lnTo>
                <a:lnTo>
                  <a:pt x="463" y="6521"/>
                </a:lnTo>
                <a:lnTo>
                  <a:pt x="122" y="6789"/>
                </a:lnTo>
                <a:lnTo>
                  <a:pt x="98" y="6838"/>
                </a:lnTo>
                <a:lnTo>
                  <a:pt x="98" y="6886"/>
                </a:lnTo>
                <a:lnTo>
                  <a:pt x="98" y="6935"/>
                </a:lnTo>
                <a:lnTo>
                  <a:pt x="122" y="6959"/>
                </a:lnTo>
                <a:lnTo>
                  <a:pt x="49" y="7178"/>
                </a:lnTo>
                <a:lnTo>
                  <a:pt x="25" y="7397"/>
                </a:lnTo>
                <a:lnTo>
                  <a:pt x="0" y="7641"/>
                </a:lnTo>
                <a:lnTo>
                  <a:pt x="25" y="7884"/>
                </a:lnTo>
                <a:lnTo>
                  <a:pt x="49" y="8371"/>
                </a:lnTo>
                <a:lnTo>
                  <a:pt x="98" y="8833"/>
                </a:lnTo>
                <a:lnTo>
                  <a:pt x="98" y="10488"/>
                </a:lnTo>
                <a:lnTo>
                  <a:pt x="73" y="11315"/>
                </a:lnTo>
                <a:lnTo>
                  <a:pt x="49" y="12142"/>
                </a:lnTo>
                <a:lnTo>
                  <a:pt x="25" y="12970"/>
                </a:lnTo>
                <a:lnTo>
                  <a:pt x="49" y="13797"/>
                </a:lnTo>
                <a:lnTo>
                  <a:pt x="49" y="14624"/>
                </a:lnTo>
                <a:lnTo>
                  <a:pt x="49" y="15476"/>
                </a:lnTo>
                <a:lnTo>
                  <a:pt x="0" y="16911"/>
                </a:lnTo>
                <a:lnTo>
                  <a:pt x="0" y="17617"/>
                </a:lnTo>
                <a:lnTo>
                  <a:pt x="49" y="17982"/>
                </a:lnTo>
                <a:lnTo>
                  <a:pt x="98" y="18347"/>
                </a:lnTo>
                <a:lnTo>
                  <a:pt x="98" y="18396"/>
                </a:lnTo>
                <a:lnTo>
                  <a:pt x="146" y="18444"/>
                </a:lnTo>
                <a:lnTo>
                  <a:pt x="219" y="18493"/>
                </a:lnTo>
                <a:lnTo>
                  <a:pt x="341" y="18517"/>
                </a:lnTo>
                <a:lnTo>
                  <a:pt x="438" y="18469"/>
                </a:lnTo>
                <a:lnTo>
                  <a:pt x="1022" y="18469"/>
                </a:lnTo>
                <a:lnTo>
                  <a:pt x="1606" y="18420"/>
                </a:lnTo>
                <a:lnTo>
                  <a:pt x="2190" y="18396"/>
                </a:lnTo>
                <a:lnTo>
                  <a:pt x="3967" y="18396"/>
                </a:lnTo>
                <a:lnTo>
                  <a:pt x="5183" y="18420"/>
                </a:lnTo>
                <a:lnTo>
                  <a:pt x="6376" y="18396"/>
                </a:lnTo>
                <a:lnTo>
                  <a:pt x="7592" y="18347"/>
                </a:lnTo>
                <a:lnTo>
                  <a:pt x="8809" y="18274"/>
                </a:lnTo>
                <a:lnTo>
                  <a:pt x="10001" y="18274"/>
                </a:lnTo>
                <a:lnTo>
                  <a:pt x="12337" y="18298"/>
                </a:lnTo>
                <a:lnTo>
                  <a:pt x="13481" y="18298"/>
                </a:lnTo>
                <a:lnTo>
                  <a:pt x="14649" y="18274"/>
                </a:lnTo>
                <a:lnTo>
                  <a:pt x="15646" y="18201"/>
                </a:lnTo>
                <a:lnTo>
                  <a:pt x="16668" y="18128"/>
                </a:lnTo>
                <a:lnTo>
                  <a:pt x="17690" y="18128"/>
                </a:lnTo>
                <a:lnTo>
                  <a:pt x="18201" y="18152"/>
                </a:lnTo>
                <a:lnTo>
                  <a:pt x="18688" y="18201"/>
                </a:lnTo>
                <a:lnTo>
                  <a:pt x="18785" y="18201"/>
                </a:lnTo>
                <a:lnTo>
                  <a:pt x="18882" y="18177"/>
                </a:lnTo>
                <a:lnTo>
                  <a:pt x="18931" y="18128"/>
                </a:lnTo>
                <a:lnTo>
                  <a:pt x="18980" y="18055"/>
                </a:lnTo>
                <a:lnTo>
                  <a:pt x="19004" y="17958"/>
                </a:lnTo>
                <a:lnTo>
                  <a:pt x="18980" y="17885"/>
                </a:lnTo>
                <a:lnTo>
                  <a:pt x="18955" y="17812"/>
                </a:lnTo>
                <a:lnTo>
                  <a:pt x="18882" y="17763"/>
                </a:lnTo>
                <a:lnTo>
                  <a:pt x="18907" y="17690"/>
                </a:lnTo>
                <a:lnTo>
                  <a:pt x="19028" y="16327"/>
                </a:lnTo>
                <a:lnTo>
                  <a:pt x="19077" y="15427"/>
                </a:lnTo>
                <a:lnTo>
                  <a:pt x="19101" y="14502"/>
                </a:lnTo>
                <a:lnTo>
                  <a:pt x="19101" y="13602"/>
                </a:lnTo>
                <a:lnTo>
                  <a:pt x="19077" y="12678"/>
                </a:lnTo>
                <a:lnTo>
                  <a:pt x="19028" y="10999"/>
                </a:lnTo>
                <a:lnTo>
                  <a:pt x="19028" y="10147"/>
                </a:lnTo>
                <a:lnTo>
                  <a:pt x="19053" y="9295"/>
                </a:lnTo>
                <a:lnTo>
                  <a:pt x="19077" y="8541"/>
                </a:lnTo>
                <a:lnTo>
                  <a:pt x="19077" y="7787"/>
                </a:lnTo>
                <a:lnTo>
                  <a:pt x="19053" y="7251"/>
                </a:lnTo>
                <a:lnTo>
                  <a:pt x="19077" y="6984"/>
                </a:lnTo>
                <a:lnTo>
                  <a:pt x="19126" y="6716"/>
                </a:lnTo>
                <a:lnTo>
                  <a:pt x="19126" y="6692"/>
                </a:lnTo>
                <a:lnTo>
                  <a:pt x="19126" y="6643"/>
                </a:lnTo>
                <a:lnTo>
                  <a:pt x="19077" y="6594"/>
                </a:lnTo>
                <a:lnTo>
                  <a:pt x="19004" y="6570"/>
                </a:lnTo>
                <a:lnTo>
                  <a:pt x="18955" y="6570"/>
                </a:lnTo>
                <a:lnTo>
                  <a:pt x="18931" y="6594"/>
                </a:lnTo>
                <a:lnTo>
                  <a:pt x="18882" y="6570"/>
                </a:lnTo>
                <a:lnTo>
                  <a:pt x="18250" y="6254"/>
                </a:lnTo>
                <a:lnTo>
                  <a:pt x="17617" y="5889"/>
                </a:lnTo>
                <a:lnTo>
                  <a:pt x="17033" y="5499"/>
                </a:lnTo>
                <a:lnTo>
                  <a:pt x="16473" y="5062"/>
                </a:lnTo>
                <a:lnTo>
                  <a:pt x="15816" y="4575"/>
                </a:lnTo>
                <a:lnTo>
                  <a:pt x="15160" y="4088"/>
                </a:lnTo>
                <a:lnTo>
                  <a:pt x="14503" y="3602"/>
                </a:lnTo>
                <a:lnTo>
                  <a:pt x="13870" y="3115"/>
                </a:lnTo>
                <a:lnTo>
                  <a:pt x="12605" y="2117"/>
                </a:lnTo>
                <a:lnTo>
                  <a:pt x="11972" y="1631"/>
                </a:lnTo>
                <a:lnTo>
                  <a:pt x="11339" y="1168"/>
                </a:lnTo>
                <a:lnTo>
                  <a:pt x="10682" y="706"/>
                </a:lnTo>
                <a:lnTo>
                  <a:pt x="10050" y="219"/>
                </a:lnTo>
                <a:lnTo>
                  <a:pt x="10001" y="171"/>
                </a:lnTo>
                <a:lnTo>
                  <a:pt x="9928" y="73"/>
                </a:lnTo>
                <a:lnTo>
                  <a:pt x="9879" y="49"/>
                </a:lnTo>
                <a:lnTo>
                  <a:pt x="9806" y="49"/>
                </a:lnTo>
                <a:lnTo>
                  <a:pt x="9709" y="25"/>
                </a:lnTo>
                <a:lnTo>
                  <a:pt x="95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4" name="Shape 370"/>
          <p:cNvSpPr/>
          <p:nvPr/>
        </p:nvSpPr>
        <p:spPr>
          <a:xfrm>
            <a:off x="2553302" y="2340057"/>
            <a:ext cx="486406" cy="491234"/>
          </a:xfrm>
          <a:custGeom>
            <a:avLst/>
            <a:gdLst/>
            <a:ahLst/>
            <a:cxnLst/>
            <a:rect l="0" t="0" r="0" b="0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5" name="Shape 371"/>
          <p:cNvSpPr/>
          <p:nvPr/>
        </p:nvSpPr>
        <p:spPr>
          <a:xfrm>
            <a:off x="3307593" y="2324953"/>
            <a:ext cx="507017" cy="505633"/>
          </a:xfrm>
          <a:custGeom>
            <a:avLst/>
            <a:gdLst/>
            <a:ahLst/>
            <a:cxnLst/>
            <a:rect l="0" t="0" r="0" b="0"/>
            <a:pathLst>
              <a:path w="17958" h="17909" extrusionOk="0">
                <a:moveTo>
                  <a:pt x="11972" y="390"/>
                </a:moveTo>
                <a:lnTo>
                  <a:pt x="12069" y="414"/>
                </a:lnTo>
                <a:lnTo>
                  <a:pt x="12166" y="463"/>
                </a:lnTo>
                <a:lnTo>
                  <a:pt x="12288" y="511"/>
                </a:lnTo>
                <a:lnTo>
                  <a:pt x="12483" y="682"/>
                </a:lnTo>
                <a:lnTo>
                  <a:pt x="12653" y="852"/>
                </a:lnTo>
                <a:lnTo>
                  <a:pt x="12823" y="1047"/>
                </a:lnTo>
                <a:lnTo>
                  <a:pt x="13091" y="1387"/>
                </a:lnTo>
                <a:lnTo>
                  <a:pt x="13456" y="1801"/>
                </a:lnTo>
                <a:lnTo>
                  <a:pt x="13821" y="2166"/>
                </a:lnTo>
                <a:lnTo>
                  <a:pt x="14235" y="2507"/>
                </a:lnTo>
                <a:lnTo>
                  <a:pt x="14648" y="2847"/>
                </a:lnTo>
                <a:lnTo>
                  <a:pt x="14843" y="3042"/>
                </a:lnTo>
                <a:lnTo>
                  <a:pt x="15038" y="3237"/>
                </a:lnTo>
                <a:lnTo>
                  <a:pt x="15403" y="3626"/>
                </a:lnTo>
                <a:lnTo>
                  <a:pt x="15743" y="4040"/>
                </a:lnTo>
                <a:lnTo>
                  <a:pt x="16108" y="4453"/>
                </a:lnTo>
                <a:lnTo>
                  <a:pt x="16449" y="4818"/>
                </a:lnTo>
                <a:lnTo>
                  <a:pt x="16619" y="4988"/>
                </a:lnTo>
                <a:lnTo>
                  <a:pt x="16814" y="5159"/>
                </a:lnTo>
                <a:lnTo>
                  <a:pt x="17130" y="5426"/>
                </a:lnTo>
                <a:lnTo>
                  <a:pt x="17276" y="5572"/>
                </a:lnTo>
                <a:lnTo>
                  <a:pt x="17398" y="5743"/>
                </a:lnTo>
                <a:lnTo>
                  <a:pt x="17422" y="5791"/>
                </a:lnTo>
                <a:lnTo>
                  <a:pt x="17422" y="5791"/>
                </a:lnTo>
                <a:lnTo>
                  <a:pt x="16887" y="5499"/>
                </a:lnTo>
                <a:lnTo>
                  <a:pt x="16449" y="5280"/>
                </a:lnTo>
                <a:lnTo>
                  <a:pt x="16230" y="5159"/>
                </a:lnTo>
                <a:lnTo>
                  <a:pt x="15987" y="5061"/>
                </a:lnTo>
                <a:lnTo>
                  <a:pt x="15962" y="5086"/>
                </a:lnTo>
                <a:lnTo>
                  <a:pt x="15962" y="5110"/>
                </a:lnTo>
                <a:lnTo>
                  <a:pt x="15987" y="5232"/>
                </a:lnTo>
                <a:lnTo>
                  <a:pt x="16035" y="5329"/>
                </a:lnTo>
                <a:lnTo>
                  <a:pt x="16181" y="5499"/>
                </a:lnTo>
                <a:lnTo>
                  <a:pt x="16352" y="5645"/>
                </a:lnTo>
                <a:lnTo>
                  <a:pt x="16571" y="5791"/>
                </a:lnTo>
                <a:lnTo>
                  <a:pt x="17033" y="6010"/>
                </a:lnTo>
                <a:lnTo>
                  <a:pt x="17252" y="6132"/>
                </a:lnTo>
                <a:lnTo>
                  <a:pt x="17446" y="6229"/>
                </a:lnTo>
                <a:lnTo>
                  <a:pt x="17349" y="6351"/>
                </a:lnTo>
                <a:lnTo>
                  <a:pt x="17227" y="6448"/>
                </a:lnTo>
                <a:lnTo>
                  <a:pt x="17154" y="6375"/>
                </a:lnTo>
                <a:lnTo>
                  <a:pt x="17082" y="6302"/>
                </a:lnTo>
                <a:lnTo>
                  <a:pt x="16887" y="6205"/>
                </a:lnTo>
                <a:lnTo>
                  <a:pt x="16498" y="6010"/>
                </a:lnTo>
                <a:lnTo>
                  <a:pt x="16400" y="5937"/>
                </a:lnTo>
                <a:lnTo>
                  <a:pt x="16303" y="5840"/>
                </a:lnTo>
                <a:lnTo>
                  <a:pt x="16108" y="5645"/>
                </a:lnTo>
                <a:lnTo>
                  <a:pt x="16011" y="5548"/>
                </a:lnTo>
                <a:lnTo>
                  <a:pt x="15914" y="5451"/>
                </a:lnTo>
                <a:lnTo>
                  <a:pt x="15816" y="5402"/>
                </a:lnTo>
                <a:lnTo>
                  <a:pt x="15695" y="5353"/>
                </a:lnTo>
                <a:lnTo>
                  <a:pt x="15670" y="5353"/>
                </a:lnTo>
                <a:lnTo>
                  <a:pt x="15646" y="5378"/>
                </a:lnTo>
                <a:lnTo>
                  <a:pt x="15622" y="5426"/>
                </a:lnTo>
                <a:lnTo>
                  <a:pt x="15622" y="5548"/>
                </a:lnTo>
                <a:lnTo>
                  <a:pt x="15670" y="5645"/>
                </a:lnTo>
                <a:lnTo>
                  <a:pt x="15792" y="5864"/>
                </a:lnTo>
                <a:lnTo>
                  <a:pt x="15962" y="6083"/>
                </a:lnTo>
                <a:lnTo>
                  <a:pt x="16133" y="6229"/>
                </a:lnTo>
                <a:lnTo>
                  <a:pt x="16303" y="6351"/>
                </a:lnTo>
                <a:lnTo>
                  <a:pt x="16473" y="6448"/>
                </a:lnTo>
                <a:lnTo>
                  <a:pt x="16668" y="6521"/>
                </a:lnTo>
                <a:lnTo>
                  <a:pt x="16838" y="6643"/>
                </a:lnTo>
                <a:lnTo>
                  <a:pt x="16619" y="6692"/>
                </a:lnTo>
                <a:lnTo>
                  <a:pt x="16400" y="6716"/>
                </a:lnTo>
                <a:lnTo>
                  <a:pt x="16376" y="6692"/>
                </a:lnTo>
                <a:lnTo>
                  <a:pt x="16327" y="6643"/>
                </a:lnTo>
                <a:lnTo>
                  <a:pt x="16181" y="6570"/>
                </a:lnTo>
                <a:lnTo>
                  <a:pt x="16108" y="6546"/>
                </a:lnTo>
                <a:lnTo>
                  <a:pt x="16035" y="6497"/>
                </a:lnTo>
                <a:lnTo>
                  <a:pt x="15889" y="6375"/>
                </a:lnTo>
                <a:lnTo>
                  <a:pt x="15768" y="6229"/>
                </a:lnTo>
                <a:lnTo>
                  <a:pt x="15670" y="6108"/>
                </a:lnTo>
                <a:lnTo>
                  <a:pt x="15549" y="6010"/>
                </a:lnTo>
                <a:lnTo>
                  <a:pt x="15403" y="5962"/>
                </a:lnTo>
                <a:lnTo>
                  <a:pt x="15330" y="5937"/>
                </a:lnTo>
                <a:lnTo>
                  <a:pt x="15257" y="5962"/>
                </a:lnTo>
                <a:lnTo>
                  <a:pt x="15232" y="5962"/>
                </a:lnTo>
                <a:lnTo>
                  <a:pt x="15232" y="6010"/>
                </a:lnTo>
                <a:lnTo>
                  <a:pt x="15281" y="6181"/>
                </a:lnTo>
                <a:lnTo>
                  <a:pt x="15354" y="6327"/>
                </a:lnTo>
                <a:lnTo>
                  <a:pt x="15573" y="6619"/>
                </a:lnTo>
                <a:lnTo>
                  <a:pt x="15622" y="6692"/>
                </a:lnTo>
                <a:lnTo>
                  <a:pt x="15354" y="6643"/>
                </a:lnTo>
                <a:lnTo>
                  <a:pt x="15086" y="6570"/>
                </a:lnTo>
                <a:lnTo>
                  <a:pt x="15086" y="6546"/>
                </a:lnTo>
                <a:lnTo>
                  <a:pt x="14843" y="6205"/>
                </a:lnTo>
                <a:lnTo>
                  <a:pt x="14575" y="5889"/>
                </a:lnTo>
                <a:lnTo>
                  <a:pt x="14283" y="5572"/>
                </a:lnTo>
                <a:lnTo>
                  <a:pt x="13991" y="5256"/>
                </a:lnTo>
                <a:lnTo>
                  <a:pt x="13359" y="4672"/>
                </a:lnTo>
                <a:lnTo>
                  <a:pt x="12726" y="4137"/>
                </a:lnTo>
                <a:lnTo>
                  <a:pt x="11996" y="3456"/>
                </a:lnTo>
                <a:lnTo>
                  <a:pt x="11607" y="3139"/>
                </a:lnTo>
                <a:lnTo>
                  <a:pt x="11217" y="2823"/>
                </a:lnTo>
                <a:lnTo>
                  <a:pt x="11169" y="2823"/>
                </a:lnTo>
                <a:lnTo>
                  <a:pt x="11144" y="2750"/>
                </a:lnTo>
                <a:lnTo>
                  <a:pt x="11071" y="2628"/>
                </a:lnTo>
                <a:lnTo>
                  <a:pt x="11023" y="2482"/>
                </a:lnTo>
                <a:lnTo>
                  <a:pt x="10974" y="2336"/>
                </a:lnTo>
                <a:lnTo>
                  <a:pt x="10950" y="2166"/>
                </a:lnTo>
                <a:lnTo>
                  <a:pt x="10925" y="1850"/>
                </a:lnTo>
                <a:lnTo>
                  <a:pt x="10974" y="1509"/>
                </a:lnTo>
                <a:lnTo>
                  <a:pt x="11071" y="1193"/>
                </a:lnTo>
                <a:lnTo>
                  <a:pt x="11144" y="1022"/>
                </a:lnTo>
                <a:lnTo>
                  <a:pt x="11217" y="901"/>
                </a:lnTo>
                <a:lnTo>
                  <a:pt x="11315" y="755"/>
                </a:lnTo>
                <a:lnTo>
                  <a:pt x="11412" y="633"/>
                </a:lnTo>
                <a:lnTo>
                  <a:pt x="11534" y="536"/>
                </a:lnTo>
                <a:lnTo>
                  <a:pt x="11655" y="463"/>
                </a:lnTo>
                <a:lnTo>
                  <a:pt x="11753" y="414"/>
                </a:lnTo>
                <a:lnTo>
                  <a:pt x="11850" y="390"/>
                </a:lnTo>
                <a:close/>
                <a:moveTo>
                  <a:pt x="10098" y="4745"/>
                </a:moveTo>
                <a:lnTo>
                  <a:pt x="9976" y="4794"/>
                </a:lnTo>
                <a:lnTo>
                  <a:pt x="9879" y="4867"/>
                </a:lnTo>
                <a:lnTo>
                  <a:pt x="9684" y="5037"/>
                </a:lnTo>
                <a:lnTo>
                  <a:pt x="9149" y="5572"/>
                </a:lnTo>
                <a:lnTo>
                  <a:pt x="8687" y="6035"/>
                </a:lnTo>
                <a:lnTo>
                  <a:pt x="8468" y="6302"/>
                </a:lnTo>
                <a:lnTo>
                  <a:pt x="8273" y="6570"/>
                </a:lnTo>
                <a:lnTo>
                  <a:pt x="8249" y="6643"/>
                </a:lnTo>
                <a:lnTo>
                  <a:pt x="8273" y="6716"/>
                </a:lnTo>
                <a:lnTo>
                  <a:pt x="8346" y="6789"/>
                </a:lnTo>
                <a:lnTo>
                  <a:pt x="8419" y="6789"/>
                </a:lnTo>
                <a:lnTo>
                  <a:pt x="8565" y="6765"/>
                </a:lnTo>
                <a:lnTo>
                  <a:pt x="8687" y="6716"/>
                </a:lnTo>
                <a:lnTo>
                  <a:pt x="8833" y="6619"/>
                </a:lnTo>
                <a:lnTo>
                  <a:pt x="8979" y="6521"/>
                </a:lnTo>
                <a:lnTo>
                  <a:pt x="9222" y="6278"/>
                </a:lnTo>
                <a:lnTo>
                  <a:pt x="9417" y="6059"/>
                </a:lnTo>
                <a:lnTo>
                  <a:pt x="9976" y="5524"/>
                </a:lnTo>
                <a:lnTo>
                  <a:pt x="10171" y="5353"/>
                </a:lnTo>
                <a:lnTo>
                  <a:pt x="10268" y="5280"/>
                </a:lnTo>
                <a:lnTo>
                  <a:pt x="10341" y="5207"/>
                </a:lnTo>
                <a:lnTo>
                  <a:pt x="10414" y="5110"/>
                </a:lnTo>
                <a:lnTo>
                  <a:pt x="10414" y="5037"/>
                </a:lnTo>
                <a:lnTo>
                  <a:pt x="10414" y="4964"/>
                </a:lnTo>
                <a:lnTo>
                  <a:pt x="10390" y="4891"/>
                </a:lnTo>
                <a:lnTo>
                  <a:pt x="10341" y="4818"/>
                </a:lnTo>
                <a:lnTo>
                  <a:pt x="10268" y="4770"/>
                </a:lnTo>
                <a:lnTo>
                  <a:pt x="10195" y="4745"/>
                </a:lnTo>
                <a:close/>
                <a:moveTo>
                  <a:pt x="11047" y="3018"/>
                </a:moveTo>
                <a:lnTo>
                  <a:pt x="11193" y="3188"/>
                </a:lnTo>
                <a:lnTo>
                  <a:pt x="11339" y="3358"/>
                </a:lnTo>
                <a:lnTo>
                  <a:pt x="11680" y="3699"/>
                </a:lnTo>
                <a:lnTo>
                  <a:pt x="12385" y="4307"/>
                </a:lnTo>
                <a:lnTo>
                  <a:pt x="12994" y="4867"/>
                </a:lnTo>
                <a:lnTo>
                  <a:pt x="13602" y="5451"/>
                </a:lnTo>
                <a:lnTo>
                  <a:pt x="14162" y="6059"/>
                </a:lnTo>
                <a:lnTo>
                  <a:pt x="14429" y="6375"/>
                </a:lnTo>
                <a:lnTo>
                  <a:pt x="14697" y="6716"/>
                </a:lnTo>
                <a:lnTo>
                  <a:pt x="14624" y="6789"/>
                </a:lnTo>
                <a:lnTo>
                  <a:pt x="14308" y="6619"/>
                </a:lnTo>
                <a:lnTo>
                  <a:pt x="14137" y="6521"/>
                </a:lnTo>
                <a:lnTo>
                  <a:pt x="13943" y="6424"/>
                </a:lnTo>
                <a:lnTo>
                  <a:pt x="13821" y="6400"/>
                </a:lnTo>
                <a:lnTo>
                  <a:pt x="13748" y="6375"/>
                </a:lnTo>
                <a:lnTo>
                  <a:pt x="13699" y="6327"/>
                </a:lnTo>
                <a:lnTo>
                  <a:pt x="13675" y="6327"/>
                </a:lnTo>
                <a:lnTo>
                  <a:pt x="13651" y="6351"/>
                </a:lnTo>
                <a:lnTo>
                  <a:pt x="13651" y="6375"/>
                </a:lnTo>
                <a:lnTo>
                  <a:pt x="13724" y="6497"/>
                </a:lnTo>
                <a:lnTo>
                  <a:pt x="13772" y="6594"/>
                </a:lnTo>
                <a:lnTo>
                  <a:pt x="13918" y="6765"/>
                </a:lnTo>
                <a:lnTo>
                  <a:pt x="14089" y="6911"/>
                </a:lnTo>
                <a:lnTo>
                  <a:pt x="14405" y="7105"/>
                </a:lnTo>
                <a:lnTo>
                  <a:pt x="14332" y="7203"/>
                </a:lnTo>
                <a:lnTo>
                  <a:pt x="14283" y="7251"/>
                </a:lnTo>
                <a:lnTo>
                  <a:pt x="14235" y="7227"/>
                </a:lnTo>
                <a:lnTo>
                  <a:pt x="13967" y="7105"/>
                </a:lnTo>
                <a:lnTo>
                  <a:pt x="13699" y="6984"/>
                </a:lnTo>
                <a:lnTo>
                  <a:pt x="13602" y="6911"/>
                </a:lnTo>
                <a:lnTo>
                  <a:pt x="13480" y="6862"/>
                </a:lnTo>
                <a:lnTo>
                  <a:pt x="13359" y="6838"/>
                </a:lnTo>
                <a:lnTo>
                  <a:pt x="13237" y="6862"/>
                </a:lnTo>
                <a:lnTo>
                  <a:pt x="13188" y="6886"/>
                </a:lnTo>
                <a:lnTo>
                  <a:pt x="13188" y="6911"/>
                </a:lnTo>
                <a:lnTo>
                  <a:pt x="13164" y="6959"/>
                </a:lnTo>
                <a:lnTo>
                  <a:pt x="13188" y="6984"/>
                </a:lnTo>
                <a:lnTo>
                  <a:pt x="13261" y="7105"/>
                </a:lnTo>
                <a:lnTo>
                  <a:pt x="13383" y="7178"/>
                </a:lnTo>
                <a:lnTo>
                  <a:pt x="13626" y="7349"/>
                </a:lnTo>
                <a:lnTo>
                  <a:pt x="13821" y="7446"/>
                </a:lnTo>
                <a:lnTo>
                  <a:pt x="14016" y="7543"/>
                </a:lnTo>
                <a:lnTo>
                  <a:pt x="13699" y="7835"/>
                </a:lnTo>
                <a:lnTo>
                  <a:pt x="13480" y="7738"/>
                </a:lnTo>
                <a:lnTo>
                  <a:pt x="13237" y="7616"/>
                </a:lnTo>
                <a:lnTo>
                  <a:pt x="13018" y="7568"/>
                </a:lnTo>
                <a:lnTo>
                  <a:pt x="12896" y="7543"/>
                </a:lnTo>
                <a:lnTo>
                  <a:pt x="12775" y="7543"/>
                </a:lnTo>
                <a:lnTo>
                  <a:pt x="12702" y="7568"/>
                </a:lnTo>
                <a:lnTo>
                  <a:pt x="12653" y="7641"/>
                </a:lnTo>
                <a:lnTo>
                  <a:pt x="12653" y="7714"/>
                </a:lnTo>
                <a:lnTo>
                  <a:pt x="12653" y="7762"/>
                </a:lnTo>
                <a:lnTo>
                  <a:pt x="12702" y="7787"/>
                </a:lnTo>
                <a:lnTo>
                  <a:pt x="13042" y="7981"/>
                </a:lnTo>
                <a:lnTo>
                  <a:pt x="13383" y="8176"/>
                </a:lnTo>
                <a:lnTo>
                  <a:pt x="13164" y="8419"/>
                </a:lnTo>
                <a:lnTo>
                  <a:pt x="12969" y="8346"/>
                </a:lnTo>
                <a:lnTo>
                  <a:pt x="12775" y="8273"/>
                </a:lnTo>
                <a:lnTo>
                  <a:pt x="12580" y="8152"/>
                </a:lnTo>
                <a:lnTo>
                  <a:pt x="12483" y="8103"/>
                </a:lnTo>
                <a:lnTo>
                  <a:pt x="12385" y="8054"/>
                </a:lnTo>
                <a:lnTo>
                  <a:pt x="12337" y="8054"/>
                </a:lnTo>
                <a:lnTo>
                  <a:pt x="12288" y="8079"/>
                </a:lnTo>
                <a:lnTo>
                  <a:pt x="12264" y="8127"/>
                </a:lnTo>
                <a:lnTo>
                  <a:pt x="12264" y="8176"/>
                </a:lnTo>
                <a:lnTo>
                  <a:pt x="12312" y="8273"/>
                </a:lnTo>
                <a:lnTo>
                  <a:pt x="12410" y="8371"/>
                </a:lnTo>
                <a:lnTo>
                  <a:pt x="12507" y="8468"/>
                </a:lnTo>
                <a:lnTo>
                  <a:pt x="12604" y="8541"/>
                </a:lnTo>
                <a:lnTo>
                  <a:pt x="12750" y="8614"/>
                </a:lnTo>
                <a:lnTo>
                  <a:pt x="12921" y="8687"/>
                </a:lnTo>
                <a:lnTo>
                  <a:pt x="12726" y="8930"/>
                </a:lnTo>
                <a:lnTo>
                  <a:pt x="12531" y="8833"/>
                </a:lnTo>
                <a:lnTo>
                  <a:pt x="12361" y="8784"/>
                </a:lnTo>
                <a:lnTo>
                  <a:pt x="12142" y="8638"/>
                </a:lnTo>
                <a:lnTo>
                  <a:pt x="11923" y="8517"/>
                </a:lnTo>
                <a:lnTo>
                  <a:pt x="11899" y="8517"/>
                </a:lnTo>
                <a:lnTo>
                  <a:pt x="11850" y="8565"/>
                </a:lnTo>
                <a:lnTo>
                  <a:pt x="11826" y="8590"/>
                </a:lnTo>
                <a:lnTo>
                  <a:pt x="11826" y="8687"/>
                </a:lnTo>
                <a:lnTo>
                  <a:pt x="11850" y="8809"/>
                </a:lnTo>
                <a:lnTo>
                  <a:pt x="11947" y="8906"/>
                </a:lnTo>
                <a:lnTo>
                  <a:pt x="12045" y="9003"/>
                </a:lnTo>
                <a:lnTo>
                  <a:pt x="12166" y="9101"/>
                </a:lnTo>
                <a:lnTo>
                  <a:pt x="12458" y="9247"/>
                </a:lnTo>
                <a:lnTo>
                  <a:pt x="12166" y="9539"/>
                </a:lnTo>
                <a:lnTo>
                  <a:pt x="11947" y="9441"/>
                </a:lnTo>
                <a:lnTo>
                  <a:pt x="11753" y="9320"/>
                </a:lnTo>
                <a:lnTo>
                  <a:pt x="11582" y="9198"/>
                </a:lnTo>
                <a:lnTo>
                  <a:pt x="11461" y="9174"/>
                </a:lnTo>
                <a:lnTo>
                  <a:pt x="11339" y="9174"/>
                </a:lnTo>
                <a:lnTo>
                  <a:pt x="11315" y="9198"/>
                </a:lnTo>
                <a:lnTo>
                  <a:pt x="11315" y="9271"/>
                </a:lnTo>
                <a:lnTo>
                  <a:pt x="11363" y="9368"/>
                </a:lnTo>
                <a:lnTo>
                  <a:pt x="11436" y="9466"/>
                </a:lnTo>
                <a:lnTo>
                  <a:pt x="11582" y="9612"/>
                </a:lnTo>
                <a:lnTo>
                  <a:pt x="11728" y="9709"/>
                </a:lnTo>
                <a:lnTo>
                  <a:pt x="11850" y="9806"/>
                </a:lnTo>
                <a:lnTo>
                  <a:pt x="11777" y="9879"/>
                </a:lnTo>
                <a:lnTo>
                  <a:pt x="11728" y="9928"/>
                </a:lnTo>
                <a:lnTo>
                  <a:pt x="11704" y="9977"/>
                </a:lnTo>
                <a:lnTo>
                  <a:pt x="11680" y="10050"/>
                </a:lnTo>
                <a:lnTo>
                  <a:pt x="11680" y="10098"/>
                </a:lnTo>
                <a:lnTo>
                  <a:pt x="11655" y="10196"/>
                </a:lnTo>
                <a:lnTo>
                  <a:pt x="11680" y="10244"/>
                </a:lnTo>
                <a:lnTo>
                  <a:pt x="11704" y="10317"/>
                </a:lnTo>
                <a:lnTo>
                  <a:pt x="11777" y="10488"/>
                </a:lnTo>
                <a:lnTo>
                  <a:pt x="11874" y="10682"/>
                </a:lnTo>
                <a:lnTo>
                  <a:pt x="11680" y="10561"/>
                </a:lnTo>
                <a:lnTo>
                  <a:pt x="11509" y="10463"/>
                </a:lnTo>
                <a:lnTo>
                  <a:pt x="11412" y="10439"/>
                </a:lnTo>
                <a:lnTo>
                  <a:pt x="11217" y="10439"/>
                </a:lnTo>
                <a:lnTo>
                  <a:pt x="11144" y="10463"/>
                </a:lnTo>
                <a:lnTo>
                  <a:pt x="11096" y="10488"/>
                </a:lnTo>
                <a:lnTo>
                  <a:pt x="11096" y="10512"/>
                </a:lnTo>
                <a:lnTo>
                  <a:pt x="11096" y="10561"/>
                </a:lnTo>
                <a:lnTo>
                  <a:pt x="11096" y="10585"/>
                </a:lnTo>
                <a:lnTo>
                  <a:pt x="11193" y="10658"/>
                </a:lnTo>
                <a:lnTo>
                  <a:pt x="11315" y="10731"/>
                </a:lnTo>
                <a:lnTo>
                  <a:pt x="11509" y="10877"/>
                </a:lnTo>
                <a:lnTo>
                  <a:pt x="11753" y="11072"/>
                </a:lnTo>
                <a:lnTo>
                  <a:pt x="11996" y="11266"/>
                </a:lnTo>
                <a:lnTo>
                  <a:pt x="12020" y="11266"/>
                </a:lnTo>
                <a:lnTo>
                  <a:pt x="12093" y="11631"/>
                </a:lnTo>
                <a:lnTo>
                  <a:pt x="12118" y="11972"/>
                </a:lnTo>
                <a:lnTo>
                  <a:pt x="11777" y="11704"/>
                </a:lnTo>
                <a:lnTo>
                  <a:pt x="11461" y="11437"/>
                </a:lnTo>
                <a:lnTo>
                  <a:pt x="11315" y="11339"/>
                </a:lnTo>
                <a:lnTo>
                  <a:pt x="11144" y="11242"/>
                </a:lnTo>
                <a:lnTo>
                  <a:pt x="10974" y="11193"/>
                </a:lnTo>
                <a:lnTo>
                  <a:pt x="10877" y="11169"/>
                </a:lnTo>
                <a:lnTo>
                  <a:pt x="10779" y="11193"/>
                </a:lnTo>
                <a:lnTo>
                  <a:pt x="10755" y="11218"/>
                </a:lnTo>
                <a:lnTo>
                  <a:pt x="10779" y="11242"/>
                </a:lnTo>
                <a:lnTo>
                  <a:pt x="11363" y="11826"/>
                </a:lnTo>
                <a:lnTo>
                  <a:pt x="11509" y="11972"/>
                </a:lnTo>
                <a:lnTo>
                  <a:pt x="11680" y="12142"/>
                </a:lnTo>
                <a:lnTo>
                  <a:pt x="11850" y="12264"/>
                </a:lnTo>
                <a:lnTo>
                  <a:pt x="12069" y="12361"/>
                </a:lnTo>
                <a:lnTo>
                  <a:pt x="12118" y="12361"/>
                </a:lnTo>
                <a:lnTo>
                  <a:pt x="12118" y="12921"/>
                </a:lnTo>
                <a:lnTo>
                  <a:pt x="12093" y="13091"/>
                </a:lnTo>
                <a:lnTo>
                  <a:pt x="11972" y="12969"/>
                </a:lnTo>
                <a:lnTo>
                  <a:pt x="11850" y="12824"/>
                </a:lnTo>
                <a:lnTo>
                  <a:pt x="11655" y="12653"/>
                </a:lnTo>
                <a:lnTo>
                  <a:pt x="11120" y="12167"/>
                </a:lnTo>
                <a:lnTo>
                  <a:pt x="10877" y="11948"/>
                </a:lnTo>
                <a:lnTo>
                  <a:pt x="10731" y="11875"/>
                </a:lnTo>
                <a:lnTo>
                  <a:pt x="10585" y="11826"/>
                </a:lnTo>
                <a:lnTo>
                  <a:pt x="10536" y="11850"/>
                </a:lnTo>
                <a:lnTo>
                  <a:pt x="10512" y="11875"/>
                </a:lnTo>
                <a:lnTo>
                  <a:pt x="10536" y="12021"/>
                </a:lnTo>
                <a:lnTo>
                  <a:pt x="10609" y="12142"/>
                </a:lnTo>
                <a:lnTo>
                  <a:pt x="10682" y="12264"/>
                </a:lnTo>
                <a:lnTo>
                  <a:pt x="10779" y="12386"/>
                </a:lnTo>
                <a:lnTo>
                  <a:pt x="11023" y="12605"/>
                </a:lnTo>
                <a:lnTo>
                  <a:pt x="11217" y="12799"/>
                </a:lnTo>
                <a:lnTo>
                  <a:pt x="11728" y="13286"/>
                </a:lnTo>
                <a:lnTo>
                  <a:pt x="11801" y="13359"/>
                </a:lnTo>
                <a:lnTo>
                  <a:pt x="11874" y="13407"/>
                </a:lnTo>
                <a:lnTo>
                  <a:pt x="12045" y="13407"/>
                </a:lnTo>
                <a:lnTo>
                  <a:pt x="11947" y="13699"/>
                </a:lnTo>
                <a:lnTo>
                  <a:pt x="11899" y="13845"/>
                </a:lnTo>
                <a:lnTo>
                  <a:pt x="11826" y="13991"/>
                </a:lnTo>
                <a:lnTo>
                  <a:pt x="11631" y="13748"/>
                </a:lnTo>
                <a:lnTo>
                  <a:pt x="11412" y="13529"/>
                </a:lnTo>
                <a:lnTo>
                  <a:pt x="11169" y="13334"/>
                </a:lnTo>
                <a:lnTo>
                  <a:pt x="10950" y="13115"/>
                </a:lnTo>
                <a:lnTo>
                  <a:pt x="10536" y="12702"/>
                </a:lnTo>
                <a:lnTo>
                  <a:pt x="10439" y="12629"/>
                </a:lnTo>
                <a:lnTo>
                  <a:pt x="10293" y="12532"/>
                </a:lnTo>
                <a:lnTo>
                  <a:pt x="10171" y="12459"/>
                </a:lnTo>
                <a:lnTo>
                  <a:pt x="10098" y="12361"/>
                </a:lnTo>
                <a:lnTo>
                  <a:pt x="10074" y="12361"/>
                </a:lnTo>
                <a:lnTo>
                  <a:pt x="10049" y="12386"/>
                </a:lnTo>
                <a:lnTo>
                  <a:pt x="10098" y="12532"/>
                </a:lnTo>
                <a:lnTo>
                  <a:pt x="10147" y="12653"/>
                </a:lnTo>
                <a:lnTo>
                  <a:pt x="10293" y="12921"/>
                </a:lnTo>
                <a:lnTo>
                  <a:pt x="10487" y="13140"/>
                </a:lnTo>
                <a:lnTo>
                  <a:pt x="10706" y="13359"/>
                </a:lnTo>
                <a:lnTo>
                  <a:pt x="11169" y="13797"/>
                </a:lnTo>
                <a:lnTo>
                  <a:pt x="11388" y="14016"/>
                </a:lnTo>
                <a:lnTo>
                  <a:pt x="11558" y="14235"/>
                </a:lnTo>
                <a:lnTo>
                  <a:pt x="11412" y="14283"/>
                </a:lnTo>
                <a:lnTo>
                  <a:pt x="11266" y="14283"/>
                </a:lnTo>
                <a:lnTo>
                  <a:pt x="11096" y="14259"/>
                </a:lnTo>
                <a:lnTo>
                  <a:pt x="10925" y="14210"/>
                </a:lnTo>
                <a:lnTo>
                  <a:pt x="10877" y="14162"/>
                </a:lnTo>
                <a:lnTo>
                  <a:pt x="10414" y="13651"/>
                </a:lnTo>
                <a:lnTo>
                  <a:pt x="9903" y="13164"/>
                </a:lnTo>
                <a:lnTo>
                  <a:pt x="9392" y="12678"/>
                </a:lnTo>
                <a:lnTo>
                  <a:pt x="8857" y="12240"/>
                </a:lnTo>
                <a:lnTo>
                  <a:pt x="7811" y="11315"/>
                </a:lnTo>
                <a:lnTo>
                  <a:pt x="7300" y="10828"/>
                </a:lnTo>
                <a:lnTo>
                  <a:pt x="6813" y="10342"/>
                </a:lnTo>
                <a:lnTo>
                  <a:pt x="5913" y="9344"/>
                </a:lnTo>
                <a:lnTo>
                  <a:pt x="5426" y="8857"/>
                </a:lnTo>
                <a:lnTo>
                  <a:pt x="4940" y="8419"/>
                </a:lnTo>
                <a:lnTo>
                  <a:pt x="4429" y="7981"/>
                </a:lnTo>
                <a:lnTo>
                  <a:pt x="3918" y="7568"/>
                </a:lnTo>
                <a:lnTo>
                  <a:pt x="3747" y="7397"/>
                </a:lnTo>
                <a:lnTo>
                  <a:pt x="3577" y="7203"/>
                </a:lnTo>
                <a:lnTo>
                  <a:pt x="3504" y="7130"/>
                </a:lnTo>
                <a:lnTo>
                  <a:pt x="3407" y="7057"/>
                </a:lnTo>
                <a:lnTo>
                  <a:pt x="3309" y="7008"/>
                </a:lnTo>
                <a:lnTo>
                  <a:pt x="3212" y="6984"/>
                </a:lnTo>
                <a:lnTo>
                  <a:pt x="3163" y="6911"/>
                </a:lnTo>
                <a:lnTo>
                  <a:pt x="3139" y="6838"/>
                </a:lnTo>
                <a:lnTo>
                  <a:pt x="3163" y="6740"/>
                </a:lnTo>
                <a:lnTo>
                  <a:pt x="3163" y="6667"/>
                </a:lnTo>
                <a:lnTo>
                  <a:pt x="3236" y="6521"/>
                </a:lnTo>
                <a:lnTo>
                  <a:pt x="3358" y="6375"/>
                </a:lnTo>
                <a:lnTo>
                  <a:pt x="3504" y="6254"/>
                </a:lnTo>
                <a:lnTo>
                  <a:pt x="3650" y="6156"/>
                </a:lnTo>
                <a:lnTo>
                  <a:pt x="3942" y="6010"/>
                </a:lnTo>
                <a:lnTo>
                  <a:pt x="4234" y="5913"/>
                </a:lnTo>
                <a:lnTo>
                  <a:pt x="4526" y="5840"/>
                </a:lnTo>
                <a:lnTo>
                  <a:pt x="4842" y="5767"/>
                </a:lnTo>
                <a:lnTo>
                  <a:pt x="5134" y="5743"/>
                </a:lnTo>
                <a:lnTo>
                  <a:pt x="5499" y="5743"/>
                </a:lnTo>
                <a:lnTo>
                  <a:pt x="5864" y="5767"/>
                </a:lnTo>
                <a:lnTo>
                  <a:pt x="6229" y="5816"/>
                </a:lnTo>
                <a:lnTo>
                  <a:pt x="6594" y="5913"/>
                </a:lnTo>
                <a:lnTo>
                  <a:pt x="6862" y="6010"/>
                </a:lnTo>
                <a:lnTo>
                  <a:pt x="7154" y="6108"/>
                </a:lnTo>
                <a:lnTo>
                  <a:pt x="7446" y="6205"/>
                </a:lnTo>
                <a:lnTo>
                  <a:pt x="7592" y="6254"/>
                </a:lnTo>
                <a:lnTo>
                  <a:pt x="7738" y="6254"/>
                </a:lnTo>
                <a:lnTo>
                  <a:pt x="7787" y="6229"/>
                </a:lnTo>
                <a:lnTo>
                  <a:pt x="7860" y="6181"/>
                </a:lnTo>
                <a:lnTo>
                  <a:pt x="7884" y="6132"/>
                </a:lnTo>
                <a:lnTo>
                  <a:pt x="7884" y="6083"/>
                </a:lnTo>
                <a:lnTo>
                  <a:pt x="8006" y="5962"/>
                </a:lnTo>
                <a:lnTo>
                  <a:pt x="8079" y="5864"/>
                </a:lnTo>
                <a:lnTo>
                  <a:pt x="8346" y="5621"/>
                </a:lnTo>
                <a:lnTo>
                  <a:pt x="8614" y="5402"/>
                </a:lnTo>
                <a:lnTo>
                  <a:pt x="9198" y="4964"/>
                </a:lnTo>
                <a:lnTo>
                  <a:pt x="9490" y="4721"/>
                </a:lnTo>
                <a:lnTo>
                  <a:pt x="9757" y="4453"/>
                </a:lnTo>
                <a:lnTo>
                  <a:pt x="10293" y="3894"/>
                </a:lnTo>
                <a:lnTo>
                  <a:pt x="10706" y="3480"/>
                </a:lnTo>
                <a:lnTo>
                  <a:pt x="10901" y="3261"/>
                </a:lnTo>
                <a:lnTo>
                  <a:pt x="10974" y="3139"/>
                </a:lnTo>
                <a:lnTo>
                  <a:pt x="11047" y="3018"/>
                </a:lnTo>
                <a:close/>
                <a:moveTo>
                  <a:pt x="6327" y="10463"/>
                </a:moveTo>
                <a:lnTo>
                  <a:pt x="6594" y="10780"/>
                </a:lnTo>
                <a:lnTo>
                  <a:pt x="7057" y="11266"/>
                </a:lnTo>
                <a:lnTo>
                  <a:pt x="7543" y="11729"/>
                </a:lnTo>
                <a:lnTo>
                  <a:pt x="6643" y="12580"/>
                </a:lnTo>
                <a:lnTo>
                  <a:pt x="5718" y="13407"/>
                </a:lnTo>
                <a:lnTo>
                  <a:pt x="4794" y="14210"/>
                </a:lnTo>
                <a:lnTo>
                  <a:pt x="3820" y="14989"/>
                </a:lnTo>
                <a:lnTo>
                  <a:pt x="3042" y="15597"/>
                </a:lnTo>
                <a:lnTo>
                  <a:pt x="2263" y="16157"/>
                </a:lnTo>
                <a:lnTo>
                  <a:pt x="1460" y="16717"/>
                </a:lnTo>
                <a:lnTo>
                  <a:pt x="682" y="17301"/>
                </a:lnTo>
                <a:lnTo>
                  <a:pt x="1120" y="16765"/>
                </a:lnTo>
                <a:lnTo>
                  <a:pt x="1533" y="16230"/>
                </a:lnTo>
                <a:lnTo>
                  <a:pt x="1971" y="15646"/>
                </a:lnTo>
                <a:lnTo>
                  <a:pt x="2458" y="15111"/>
                </a:lnTo>
                <a:lnTo>
                  <a:pt x="3431" y="14064"/>
                </a:lnTo>
                <a:lnTo>
                  <a:pt x="4307" y="13018"/>
                </a:lnTo>
                <a:lnTo>
                  <a:pt x="5159" y="11972"/>
                </a:lnTo>
                <a:lnTo>
                  <a:pt x="5524" y="11485"/>
                </a:lnTo>
                <a:lnTo>
                  <a:pt x="5913" y="11023"/>
                </a:lnTo>
                <a:lnTo>
                  <a:pt x="6132" y="10755"/>
                </a:lnTo>
                <a:lnTo>
                  <a:pt x="6229" y="10609"/>
                </a:lnTo>
                <a:lnTo>
                  <a:pt x="6327" y="10463"/>
                </a:lnTo>
                <a:close/>
                <a:moveTo>
                  <a:pt x="11753" y="0"/>
                </a:moveTo>
                <a:lnTo>
                  <a:pt x="11558" y="49"/>
                </a:lnTo>
                <a:lnTo>
                  <a:pt x="11363" y="122"/>
                </a:lnTo>
                <a:lnTo>
                  <a:pt x="11217" y="219"/>
                </a:lnTo>
                <a:lnTo>
                  <a:pt x="11096" y="341"/>
                </a:lnTo>
                <a:lnTo>
                  <a:pt x="10974" y="463"/>
                </a:lnTo>
                <a:lnTo>
                  <a:pt x="10877" y="609"/>
                </a:lnTo>
                <a:lnTo>
                  <a:pt x="10779" y="779"/>
                </a:lnTo>
                <a:lnTo>
                  <a:pt x="10706" y="949"/>
                </a:lnTo>
                <a:lnTo>
                  <a:pt x="10633" y="1120"/>
                </a:lnTo>
                <a:lnTo>
                  <a:pt x="10585" y="1314"/>
                </a:lnTo>
                <a:lnTo>
                  <a:pt x="10536" y="1509"/>
                </a:lnTo>
                <a:lnTo>
                  <a:pt x="10512" y="1704"/>
                </a:lnTo>
                <a:lnTo>
                  <a:pt x="10512" y="1898"/>
                </a:lnTo>
                <a:lnTo>
                  <a:pt x="10512" y="2093"/>
                </a:lnTo>
                <a:lnTo>
                  <a:pt x="10536" y="2263"/>
                </a:lnTo>
                <a:lnTo>
                  <a:pt x="10585" y="2458"/>
                </a:lnTo>
                <a:lnTo>
                  <a:pt x="10633" y="2604"/>
                </a:lnTo>
                <a:lnTo>
                  <a:pt x="10731" y="2774"/>
                </a:lnTo>
                <a:lnTo>
                  <a:pt x="10609" y="2823"/>
                </a:lnTo>
                <a:lnTo>
                  <a:pt x="10487" y="2920"/>
                </a:lnTo>
                <a:lnTo>
                  <a:pt x="10293" y="3115"/>
                </a:lnTo>
                <a:lnTo>
                  <a:pt x="9928" y="3553"/>
                </a:lnTo>
                <a:lnTo>
                  <a:pt x="9417" y="4113"/>
                </a:lnTo>
                <a:lnTo>
                  <a:pt x="9149" y="4356"/>
                </a:lnTo>
                <a:lnTo>
                  <a:pt x="8857" y="4624"/>
                </a:lnTo>
                <a:lnTo>
                  <a:pt x="8298" y="5061"/>
                </a:lnTo>
                <a:lnTo>
                  <a:pt x="8030" y="5305"/>
                </a:lnTo>
                <a:lnTo>
                  <a:pt x="7787" y="5572"/>
                </a:lnTo>
                <a:lnTo>
                  <a:pt x="7714" y="5670"/>
                </a:lnTo>
                <a:lnTo>
                  <a:pt x="7616" y="5791"/>
                </a:lnTo>
                <a:lnTo>
                  <a:pt x="7470" y="5718"/>
                </a:lnTo>
                <a:lnTo>
                  <a:pt x="7300" y="5645"/>
                </a:lnTo>
                <a:lnTo>
                  <a:pt x="6935" y="5524"/>
                </a:lnTo>
                <a:lnTo>
                  <a:pt x="6570" y="5451"/>
                </a:lnTo>
                <a:lnTo>
                  <a:pt x="6254" y="5402"/>
                </a:lnTo>
                <a:lnTo>
                  <a:pt x="5767" y="5329"/>
                </a:lnTo>
                <a:lnTo>
                  <a:pt x="5280" y="5305"/>
                </a:lnTo>
                <a:lnTo>
                  <a:pt x="4794" y="5353"/>
                </a:lnTo>
                <a:lnTo>
                  <a:pt x="4307" y="5451"/>
                </a:lnTo>
                <a:lnTo>
                  <a:pt x="3942" y="5548"/>
                </a:lnTo>
                <a:lnTo>
                  <a:pt x="3601" y="5718"/>
                </a:lnTo>
                <a:lnTo>
                  <a:pt x="3431" y="5791"/>
                </a:lnTo>
                <a:lnTo>
                  <a:pt x="3261" y="5913"/>
                </a:lnTo>
                <a:lnTo>
                  <a:pt x="3139" y="6035"/>
                </a:lnTo>
                <a:lnTo>
                  <a:pt x="3017" y="6181"/>
                </a:lnTo>
                <a:lnTo>
                  <a:pt x="2871" y="6448"/>
                </a:lnTo>
                <a:lnTo>
                  <a:pt x="2823" y="6570"/>
                </a:lnTo>
                <a:lnTo>
                  <a:pt x="2798" y="6716"/>
                </a:lnTo>
                <a:lnTo>
                  <a:pt x="2798" y="6862"/>
                </a:lnTo>
                <a:lnTo>
                  <a:pt x="2823" y="7008"/>
                </a:lnTo>
                <a:lnTo>
                  <a:pt x="2871" y="7130"/>
                </a:lnTo>
                <a:lnTo>
                  <a:pt x="2969" y="7227"/>
                </a:lnTo>
                <a:lnTo>
                  <a:pt x="3042" y="7251"/>
                </a:lnTo>
                <a:lnTo>
                  <a:pt x="3115" y="7251"/>
                </a:lnTo>
                <a:lnTo>
                  <a:pt x="3285" y="7470"/>
                </a:lnTo>
                <a:lnTo>
                  <a:pt x="3455" y="7689"/>
                </a:lnTo>
                <a:lnTo>
                  <a:pt x="3650" y="7908"/>
                </a:lnTo>
                <a:lnTo>
                  <a:pt x="3869" y="8103"/>
                </a:lnTo>
                <a:lnTo>
                  <a:pt x="4307" y="8468"/>
                </a:lnTo>
                <a:lnTo>
                  <a:pt x="4769" y="8833"/>
                </a:lnTo>
                <a:lnTo>
                  <a:pt x="5086" y="9125"/>
                </a:lnTo>
                <a:lnTo>
                  <a:pt x="5402" y="9466"/>
                </a:lnTo>
                <a:lnTo>
                  <a:pt x="6010" y="10123"/>
                </a:lnTo>
                <a:lnTo>
                  <a:pt x="5962" y="10196"/>
                </a:lnTo>
                <a:lnTo>
                  <a:pt x="5864" y="10342"/>
                </a:lnTo>
                <a:lnTo>
                  <a:pt x="5767" y="10488"/>
                </a:lnTo>
                <a:lnTo>
                  <a:pt x="5499" y="10780"/>
                </a:lnTo>
                <a:lnTo>
                  <a:pt x="5110" y="11291"/>
                </a:lnTo>
                <a:lnTo>
                  <a:pt x="4721" y="11777"/>
                </a:lnTo>
                <a:lnTo>
                  <a:pt x="3820" y="12921"/>
                </a:lnTo>
                <a:lnTo>
                  <a:pt x="2871" y="14016"/>
                </a:lnTo>
                <a:lnTo>
                  <a:pt x="1995" y="14989"/>
                </a:lnTo>
                <a:lnTo>
                  <a:pt x="1582" y="15500"/>
                </a:lnTo>
                <a:lnTo>
                  <a:pt x="1168" y="16011"/>
                </a:lnTo>
                <a:lnTo>
                  <a:pt x="779" y="16571"/>
                </a:lnTo>
                <a:lnTo>
                  <a:pt x="584" y="16838"/>
                </a:lnTo>
                <a:lnTo>
                  <a:pt x="365" y="17106"/>
                </a:lnTo>
                <a:lnTo>
                  <a:pt x="244" y="17276"/>
                </a:lnTo>
                <a:lnTo>
                  <a:pt x="122" y="17422"/>
                </a:lnTo>
                <a:lnTo>
                  <a:pt x="49" y="17593"/>
                </a:lnTo>
                <a:lnTo>
                  <a:pt x="0" y="17787"/>
                </a:lnTo>
                <a:lnTo>
                  <a:pt x="0" y="17860"/>
                </a:lnTo>
                <a:lnTo>
                  <a:pt x="73" y="17909"/>
                </a:lnTo>
                <a:lnTo>
                  <a:pt x="122" y="17909"/>
                </a:lnTo>
                <a:lnTo>
                  <a:pt x="195" y="17885"/>
                </a:lnTo>
                <a:lnTo>
                  <a:pt x="219" y="17836"/>
                </a:lnTo>
                <a:lnTo>
                  <a:pt x="463" y="17763"/>
                </a:lnTo>
                <a:lnTo>
                  <a:pt x="682" y="17666"/>
                </a:lnTo>
                <a:lnTo>
                  <a:pt x="901" y="17544"/>
                </a:lnTo>
                <a:lnTo>
                  <a:pt x="1120" y="17398"/>
                </a:lnTo>
                <a:lnTo>
                  <a:pt x="1533" y="17106"/>
                </a:lnTo>
                <a:lnTo>
                  <a:pt x="1947" y="16838"/>
                </a:lnTo>
                <a:lnTo>
                  <a:pt x="2433" y="16522"/>
                </a:lnTo>
                <a:lnTo>
                  <a:pt x="2896" y="16206"/>
                </a:lnTo>
                <a:lnTo>
                  <a:pt x="3358" y="15865"/>
                </a:lnTo>
                <a:lnTo>
                  <a:pt x="3820" y="15524"/>
                </a:lnTo>
                <a:lnTo>
                  <a:pt x="4867" y="14697"/>
                </a:lnTo>
                <a:lnTo>
                  <a:pt x="5889" y="13845"/>
                </a:lnTo>
                <a:lnTo>
                  <a:pt x="6886" y="12945"/>
                </a:lnTo>
                <a:lnTo>
                  <a:pt x="7860" y="12045"/>
                </a:lnTo>
                <a:lnTo>
                  <a:pt x="7860" y="12021"/>
                </a:lnTo>
                <a:lnTo>
                  <a:pt x="9222" y="13261"/>
                </a:lnTo>
                <a:lnTo>
                  <a:pt x="9879" y="13870"/>
                </a:lnTo>
                <a:lnTo>
                  <a:pt x="10195" y="14210"/>
                </a:lnTo>
                <a:lnTo>
                  <a:pt x="10512" y="14527"/>
                </a:lnTo>
                <a:lnTo>
                  <a:pt x="10585" y="14600"/>
                </a:lnTo>
                <a:lnTo>
                  <a:pt x="10658" y="14624"/>
                </a:lnTo>
                <a:lnTo>
                  <a:pt x="10731" y="14624"/>
                </a:lnTo>
                <a:lnTo>
                  <a:pt x="10804" y="14600"/>
                </a:lnTo>
                <a:lnTo>
                  <a:pt x="10925" y="14648"/>
                </a:lnTo>
                <a:lnTo>
                  <a:pt x="11047" y="14673"/>
                </a:lnTo>
                <a:lnTo>
                  <a:pt x="11290" y="14721"/>
                </a:lnTo>
                <a:lnTo>
                  <a:pt x="11534" y="14697"/>
                </a:lnTo>
                <a:lnTo>
                  <a:pt x="11655" y="14673"/>
                </a:lnTo>
                <a:lnTo>
                  <a:pt x="11777" y="14624"/>
                </a:lnTo>
                <a:lnTo>
                  <a:pt x="11923" y="14527"/>
                </a:lnTo>
                <a:lnTo>
                  <a:pt x="12045" y="14429"/>
                </a:lnTo>
                <a:lnTo>
                  <a:pt x="12142" y="14283"/>
                </a:lnTo>
                <a:lnTo>
                  <a:pt x="12239" y="14137"/>
                </a:lnTo>
                <a:lnTo>
                  <a:pt x="12312" y="13967"/>
                </a:lnTo>
                <a:lnTo>
                  <a:pt x="12385" y="13797"/>
                </a:lnTo>
                <a:lnTo>
                  <a:pt x="12458" y="13480"/>
                </a:lnTo>
                <a:lnTo>
                  <a:pt x="12531" y="13091"/>
                </a:lnTo>
                <a:lnTo>
                  <a:pt x="12580" y="12653"/>
                </a:lnTo>
                <a:lnTo>
                  <a:pt x="12580" y="12240"/>
                </a:lnTo>
                <a:lnTo>
                  <a:pt x="12556" y="11802"/>
                </a:lnTo>
                <a:lnTo>
                  <a:pt x="12483" y="11364"/>
                </a:lnTo>
                <a:lnTo>
                  <a:pt x="12385" y="10950"/>
                </a:lnTo>
                <a:lnTo>
                  <a:pt x="12264" y="10536"/>
                </a:lnTo>
                <a:lnTo>
                  <a:pt x="12093" y="10171"/>
                </a:lnTo>
                <a:lnTo>
                  <a:pt x="12337" y="9977"/>
                </a:lnTo>
                <a:lnTo>
                  <a:pt x="12580" y="9758"/>
                </a:lnTo>
                <a:lnTo>
                  <a:pt x="12994" y="9295"/>
                </a:lnTo>
                <a:lnTo>
                  <a:pt x="13407" y="8833"/>
                </a:lnTo>
                <a:lnTo>
                  <a:pt x="13845" y="8371"/>
                </a:lnTo>
                <a:lnTo>
                  <a:pt x="13918" y="8322"/>
                </a:lnTo>
                <a:lnTo>
                  <a:pt x="13967" y="8273"/>
                </a:lnTo>
                <a:lnTo>
                  <a:pt x="14259" y="8006"/>
                </a:lnTo>
                <a:lnTo>
                  <a:pt x="14575" y="7714"/>
                </a:lnTo>
                <a:lnTo>
                  <a:pt x="14721" y="7543"/>
                </a:lnTo>
                <a:lnTo>
                  <a:pt x="14867" y="7373"/>
                </a:lnTo>
                <a:lnTo>
                  <a:pt x="14965" y="7203"/>
                </a:lnTo>
                <a:lnTo>
                  <a:pt x="15062" y="7057"/>
                </a:lnTo>
                <a:lnTo>
                  <a:pt x="15427" y="7154"/>
                </a:lnTo>
                <a:lnTo>
                  <a:pt x="15865" y="7203"/>
                </a:lnTo>
                <a:lnTo>
                  <a:pt x="16279" y="7227"/>
                </a:lnTo>
                <a:lnTo>
                  <a:pt x="16498" y="7203"/>
                </a:lnTo>
                <a:lnTo>
                  <a:pt x="16717" y="7178"/>
                </a:lnTo>
                <a:lnTo>
                  <a:pt x="16911" y="7130"/>
                </a:lnTo>
                <a:lnTo>
                  <a:pt x="17106" y="7057"/>
                </a:lnTo>
                <a:lnTo>
                  <a:pt x="17300" y="6959"/>
                </a:lnTo>
                <a:lnTo>
                  <a:pt x="17446" y="6862"/>
                </a:lnTo>
                <a:lnTo>
                  <a:pt x="17617" y="6740"/>
                </a:lnTo>
                <a:lnTo>
                  <a:pt x="17738" y="6594"/>
                </a:lnTo>
                <a:lnTo>
                  <a:pt x="17836" y="6424"/>
                </a:lnTo>
                <a:lnTo>
                  <a:pt x="17909" y="6229"/>
                </a:lnTo>
                <a:lnTo>
                  <a:pt x="17957" y="6108"/>
                </a:lnTo>
                <a:lnTo>
                  <a:pt x="17957" y="5986"/>
                </a:lnTo>
                <a:lnTo>
                  <a:pt x="17933" y="5864"/>
                </a:lnTo>
                <a:lnTo>
                  <a:pt x="17909" y="5743"/>
                </a:lnTo>
                <a:lnTo>
                  <a:pt x="17811" y="5548"/>
                </a:lnTo>
                <a:lnTo>
                  <a:pt x="17690" y="5353"/>
                </a:lnTo>
                <a:lnTo>
                  <a:pt x="17495" y="5183"/>
                </a:lnTo>
                <a:lnTo>
                  <a:pt x="17325" y="5013"/>
                </a:lnTo>
                <a:lnTo>
                  <a:pt x="16960" y="4721"/>
                </a:lnTo>
                <a:lnTo>
                  <a:pt x="16692" y="4453"/>
                </a:lnTo>
                <a:lnTo>
                  <a:pt x="16425" y="4161"/>
                </a:lnTo>
                <a:lnTo>
                  <a:pt x="15914" y="3577"/>
                </a:lnTo>
                <a:lnTo>
                  <a:pt x="15403" y="2993"/>
                </a:lnTo>
                <a:lnTo>
                  <a:pt x="15135" y="2701"/>
                </a:lnTo>
                <a:lnTo>
                  <a:pt x="14843" y="2434"/>
                </a:lnTo>
                <a:lnTo>
                  <a:pt x="14283" y="1996"/>
                </a:lnTo>
                <a:lnTo>
                  <a:pt x="14016" y="1777"/>
                </a:lnTo>
                <a:lnTo>
                  <a:pt x="13772" y="1533"/>
                </a:lnTo>
                <a:lnTo>
                  <a:pt x="13529" y="1266"/>
                </a:lnTo>
                <a:lnTo>
                  <a:pt x="13310" y="998"/>
                </a:lnTo>
                <a:lnTo>
                  <a:pt x="13091" y="706"/>
                </a:lnTo>
                <a:lnTo>
                  <a:pt x="12848" y="438"/>
                </a:lnTo>
                <a:lnTo>
                  <a:pt x="12677" y="292"/>
                </a:lnTo>
                <a:lnTo>
                  <a:pt x="12507" y="171"/>
                </a:lnTo>
                <a:lnTo>
                  <a:pt x="12337" y="98"/>
                </a:lnTo>
                <a:lnTo>
                  <a:pt x="12142" y="25"/>
                </a:lnTo>
                <a:lnTo>
                  <a:pt x="1194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6" name="Shape 372"/>
          <p:cNvSpPr/>
          <p:nvPr/>
        </p:nvSpPr>
        <p:spPr>
          <a:xfrm>
            <a:off x="4083174" y="2340762"/>
            <a:ext cx="471979" cy="474040"/>
          </a:xfrm>
          <a:custGeom>
            <a:avLst/>
            <a:gdLst/>
            <a:ahLst/>
            <a:cxnLst/>
            <a:rect l="0" t="0" r="0" b="0"/>
            <a:pathLst>
              <a:path w="16717" h="16790" extrusionOk="0">
                <a:moveTo>
                  <a:pt x="8687" y="511"/>
                </a:moveTo>
                <a:lnTo>
                  <a:pt x="9174" y="1046"/>
                </a:lnTo>
                <a:lnTo>
                  <a:pt x="9660" y="1606"/>
                </a:lnTo>
                <a:lnTo>
                  <a:pt x="10025" y="2068"/>
                </a:lnTo>
                <a:lnTo>
                  <a:pt x="10196" y="2312"/>
                </a:lnTo>
                <a:lnTo>
                  <a:pt x="10390" y="2531"/>
                </a:lnTo>
                <a:lnTo>
                  <a:pt x="10585" y="2701"/>
                </a:lnTo>
                <a:lnTo>
                  <a:pt x="10780" y="2871"/>
                </a:lnTo>
                <a:lnTo>
                  <a:pt x="11023" y="2969"/>
                </a:lnTo>
                <a:lnTo>
                  <a:pt x="11242" y="3042"/>
                </a:lnTo>
                <a:lnTo>
                  <a:pt x="11485" y="3066"/>
                </a:lnTo>
                <a:lnTo>
                  <a:pt x="11729" y="3042"/>
                </a:lnTo>
                <a:lnTo>
                  <a:pt x="11972" y="2969"/>
                </a:lnTo>
                <a:lnTo>
                  <a:pt x="12215" y="2847"/>
                </a:lnTo>
                <a:lnTo>
                  <a:pt x="12337" y="2750"/>
                </a:lnTo>
                <a:lnTo>
                  <a:pt x="12434" y="2652"/>
                </a:lnTo>
                <a:lnTo>
                  <a:pt x="12605" y="2433"/>
                </a:lnTo>
                <a:lnTo>
                  <a:pt x="12726" y="2190"/>
                </a:lnTo>
                <a:lnTo>
                  <a:pt x="12824" y="1922"/>
                </a:lnTo>
                <a:lnTo>
                  <a:pt x="12921" y="1679"/>
                </a:lnTo>
                <a:lnTo>
                  <a:pt x="13043" y="1411"/>
                </a:lnTo>
                <a:lnTo>
                  <a:pt x="13164" y="1168"/>
                </a:lnTo>
                <a:lnTo>
                  <a:pt x="13335" y="973"/>
                </a:lnTo>
                <a:lnTo>
                  <a:pt x="13456" y="852"/>
                </a:lnTo>
                <a:lnTo>
                  <a:pt x="13602" y="779"/>
                </a:lnTo>
                <a:lnTo>
                  <a:pt x="13724" y="706"/>
                </a:lnTo>
                <a:lnTo>
                  <a:pt x="13870" y="657"/>
                </a:lnTo>
                <a:lnTo>
                  <a:pt x="13991" y="608"/>
                </a:lnTo>
                <a:lnTo>
                  <a:pt x="14137" y="584"/>
                </a:lnTo>
                <a:lnTo>
                  <a:pt x="14283" y="584"/>
                </a:lnTo>
                <a:lnTo>
                  <a:pt x="14429" y="608"/>
                </a:lnTo>
                <a:lnTo>
                  <a:pt x="14721" y="681"/>
                </a:lnTo>
                <a:lnTo>
                  <a:pt x="14989" y="779"/>
                </a:lnTo>
                <a:lnTo>
                  <a:pt x="15232" y="949"/>
                </a:lnTo>
                <a:lnTo>
                  <a:pt x="15451" y="1119"/>
                </a:lnTo>
                <a:lnTo>
                  <a:pt x="15403" y="1168"/>
                </a:lnTo>
                <a:lnTo>
                  <a:pt x="15354" y="1217"/>
                </a:lnTo>
                <a:lnTo>
                  <a:pt x="15354" y="1265"/>
                </a:lnTo>
                <a:lnTo>
                  <a:pt x="15354" y="1314"/>
                </a:lnTo>
                <a:lnTo>
                  <a:pt x="15403" y="1363"/>
                </a:lnTo>
                <a:lnTo>
                  <a:pt x="15646" y="1363"/>
                </a:lnTo>
                <a:lnTo>
                  <a:pt x="15670" y="1387"/>
                </a:lnTo>
                <a:lnTo>
                  <a:pt x="15768" y="1533"/>
                </a:lnTo>
                <a:lnTo>
                  <a:pt x="15646" y="1557"/>
                </a:lnTo>
                <a:lnTo>
                  <a:pt x="15500" y="1606"/>
                </a:lnTo>
                <a:lnTo>
                  <a:pt x="15427" y="1630"/>
                </a:lnTo>
                <a:lnTo>
                  <a:pt x="15378" y="1703"/>
                </a:lnTo>
                <a:lnTo>
                  <a:pt x="15354" y="1752"/>
                </a:lnTo>
                <a:lnTo>
                  <a:pt x="15378" y="1801"/>
                </a:lnTo>
                <a:lnTo>
                  <a:pt x="15451" y="1825"/>
                </a:lnTo>
                <a:lnTo>
                  <a:pt x="15500" y="1849"/>
                </a:lnTo>
                <a:lnTo>
                  <a:pt x="15646" y="1874"/>
                </a:lnTo>
                <a:lnTo>
                  <a:pt x="15914" y="1874"/>
                </a:lnTo>
                <a:lnTo>
                  <a:pt x="16011" y="2068"/>
                </a:lnTo>
                <a:lnTo>
                  <a:pt x="15841" y="2044"/>
                </a:lnTo>
                <a:lnTo>
                  <a:pt x="15695" y="2044"/>
                </a:lnTo>
                <a:lnTo>
                  <a:pt x="15573" y="2068"/>
                </a:lnTo>
                <a:lnTo>
                  <a:pt x="15451" y="2141"/>
                </a:lnTo>
                <a:lnTo>
                  <a:pt x="15427" y="2141"/>
                </a:lnTo>
                <a:lnTo>
                  <a:pt x="15451" y="2166"/>
                </a:lnTo>
                <a:lnTo>
                  <a:pt x="15500" y="2239"/>
                </a:lnTo>
                <a:lnTo>
                  <a:pt x="15573" y="2287"/>
                </a:lnTo>
                <a:lnTo>
                  <a:pt x="15743" y="2360"/>
                </a:lnTo>
                <a:lnTo>
                  <a:pt x="16084" y="2458"/>
                </a:lnTo>
                <a:lnTo>
                  <a:pt x="16084" y="2652"/>
                </a:lnTo>
                <a:lnTo>
                  <a:pt x="16060" y="2823"/>
                </a:lnTo>
                <a:lnTo>
                  <a:pt x="15646" y="2725"/>
                </a:lnTo>
                <a:lnTo>
                  <a:pt x="15427" y="2652"/>
                </a:lnTo>
                <a:lnTo>
                  <a:pt x="15330" y="2628"/>
                </a:lnTo>
                <a:lnTo>
                  <a:pt x="15184" y="2628"/>
                </a:lnTo>
                <a:lnTo>
                  <a:pt x="15184" y="2652"/>
                </a:lnTo>
                <a:lnTo>
                  <a:pt x="15281" y="2750"/>
                </a:lnTo>
                <a:lnTo>
                  <a:pt x="15378" y="2847"/>
                </a:lnTo>
                <a:lnTo>
                  <a:pt x="15622" y="2993"/>
                </a:lnTo>
                <a:lnTo>
                  <a:pt x="15768" y="3090"/>
                </a:lnTo>
                <a:lnTo>
                  <a:pt x="15962" y="3139"/>
                </a:lnTo>
                <a:lnTo>
                  <a:pt x="15841" y="3309"/>
                </a:lnTo>
                <a:lnTo>
                  <a:pt x="15768" y="3407"/>
                </a:lnTo>
                <a:lnTo>
                  <a:pt x="15670" y="3334"/>
                </a:lnTo>
                <a:lnTo>
                  <a:pt x="15573" y="3285"/>
                </a:lnTo>
                <a:lnTo>
                  <a:pt x="15378" y="3212"/>
                </a:lnTo>
                <a:lnTo>
                  <a:pt x="14989" y="3017"/>
                </a:lnTo>
                <a:lnTo>
                  <a:pt x="14794" y="2944"/>
                </a:lnTo>
                <a:lnTo>
                  <a:pt x="14600" y="2896"/>
                </a:lnTo>
                <a:lnTo>
                  <a:pt x="14575" y="2896"/>
                </a:lnTo>
                <a:lnTo>
                  <a:pt x="14575" y="2920"/>
                </a:lnTo>
                <a:lnTo>
                  <a:pt x="14673" y="3090"/>
                </a:lnTo>
                <a:lnTo>
                  <a:pt x="14819" y="3236"/>
                </a:lnTo>
                <a:lnTo>
                  <a:pt x="14965" y="3358"/>
                </a:lnTo>
                <a:lnTo>
                  <a:pt x="15135" y="3455"/>
                </a:lnTo>
                <a:lnTo>
                  <a:pt x="15427" y="3626"/>
                </a:lnTo>
                <a:lnTo>
                  <a:pt x="15086" y="3747"/>
                </a:lnTo>
                <a:lnTo>
                  <a:pt x="14989" y="3674"/>
                </a:lnTo>
                <a:lnTo>
                  <a:pt x="14867" y="3650"/>
                </a:lnTo>
                <a:lnTo>
                  <a:pt x="14770" y="3601"/>
                </a:lnTo>
                <a:lnTo>
                  <a:pt x="14673" y="3528"/>
                </a:lnTo>
                <a:lnTo>
                  <a:pt x="14527" y="3407"/>
                </a:lnTo>
                <a:lnTo>
                  <a:pt x="14429" y="3358"/>
                </a:lnTo>
                <a:lnTo>
                  <a:pt x="14332" y="3334"/>
                </a:lnTo>
                <a:lnTo>
                  <a:pt x="14308" y="3334"/>
                </a:lnTo>
                <a:lnTo>
                  <a:pt x="14259" y="3358"/>
                </a:lnTo>
                <a:lnTo>
                  <a:pt x="14235" y="3431"/>
                </a:lnTo>
                <a:lnTo>
                  <a:pt x="14259" y="3528"/>
                </a:lnTo>
                <a:lnTo>
                  <a:pt x="14308" y="3650"/>
                </a:lnTo>
                <a:lnTo>
                  <a:pt x="14478" y="3845"/>
                </a:lnTo>
                <a:lnTo>
                  <a:pt x="14551" y="3918"/>
                </a:lnTo>
                <a:lnTo>
                  <a:pt x="14308" y="4015"/>
                </a:lnTo>
                <a:lnTo>
                  <a:pt x="14186" y="3942"/>
                </a:lnTo>
                <a:lnTo>
                  <a:pt x="14064" y="3893"/>
                </a:lnTo>
                <a:lnTo>
                  <a:pt x="14016" y="3869"/>
                </a:lnTo>
                <a:lnTo>
                  <a:pt x="13943" y="3845"/>
                </a:lnTo>
                <a:lnTo>
                  <a:pt x="13918" y="3869"/>
                </a:lnTo>
                <a:lnTo>
                  <a:pt x="13894" y="3893"/>
                </a:lnTo>
                <a:lnTo>
                  <a:pt x="13894" y="3966"/>
                </a:lnTo>
                <a:lnTo>
                  <a:pt x="13918" y="4039"/>
                </a:lnTo>
                <a:lnTo>
                  <a:pt x="13991" y="4161"/>
                </a:lnTo>
                <a:lnTo>
                  <a:pt x="14040" y="4210"/>
                </a:lnTo>
                <a:lnTo>
                  <a:pt x="13967" y="4283"/>
                </a:lnTo>
                <a:lnTo>
                  <a:pt x="13870" y="4404"/>
                </a:lnTo>
                <a:lnTo>
                  <a:pt x="13845" y="4331"/>
                </a:lnTo>
                <a:lnTo>
                  <a:pt x="13797" y="4234"/>
                </a:lnTo>
                <a:lnTo>
                  <a:pt x="13724" y="4161"/>
                </a:lnTo>
                <a:lnTo>
                  <a:pt x="13651" y="4161"/>
                </a:lnTo>
                <a:lnTo>
                  <a:pt x="13626" y="4234"/>
                </a:lnTo>
                <a:lnTo>
                  <a:pt x="13602" y="4283"/>
                </a:lnTo>
                <a:lnTo>
                  <a:pt x="13602" y="4380"/>
                </a:lnTo>
                <a:lnTo>
                  <a:pt x="13602" y="4428"/>
                </a:lnTo>
                <a:lnTo>
                  <a:pt x="13675" y="4550"/>
                </a:lnTo>
                <a:lnTo>
                  <a:pt x="13748" y="4647"/>
                </a:lnTo>
                <a:lnTo>
                  <a:pt x="13699" y="4842"/>
                </a:lnTo>
                <a:lnTo>
                  <a:pt x="13675" y="5037"/>
                </a:lnTo>
                <a:lnTo>
                  <a:pt x="13699" y="5231"/>
                </a:lnTo>
                <a:lnTo>
                  <a:pt x="13724" y="5426"/>
                </a:lnTo>
                <a:lnTo>
                  <a:pt x="13797" y="5621"/>
                </a:lnTo>
                <a:lnTo>
                  <a:pt x="13870" y="5815"/>
                </a:lnTo>
                <a:lnTo>
                  <a:pt x="13967" y="5986"/>
                </a:lnTo>
                <a:lnTo>
                  <a:pt x="14089" y="6132"/>
                </a:lnTo>
                <a:lnTo>
                  <a:pt x="14308" y="6351"/>
                </a:lnTo>
                <a:lnTo>
                  <a:pt x="14527" y="6570"/>
                </a:lnTo>
                <a:lnTo>
                  <a:pt x="14746" y="6764"/>
                </a:lnTo>
                <a:lnTo>
                  <a:pt x="14965" y="6983"/>
                </a:lnTo>
                <a:lnTo>
                  <a:pt x="15597" y="7640"/>
                </a:lnTo>
                <a:lnTo>
                  <a:pt x="15914" y="7981"/>
                </a:lnTo>
                <a:lnTo>
                  <a:pt x="16254" y="8273"/>
                </a:lnTo>
                <a:lnTo>
                  <a:pt x="16279" y="8297"/>
                </a:lnTo>
                <a:lnTo>
                  <a:pt x="16230" y="8443"/>
                </a:lnTo>
                <a:lnTo>
                  <a:pt x="16133" y="8346"/>
                </a:lnTo>
                <a:lnTo>
                  <a:pt x="16035" y="8249"/>
                </a:lnTo>
                <a:lnTo>
                  <a:pt x="15768" y="8078"/>
                </a:lnTo>
                <a:lnTo>
                  <a:pt x="15573" y="7981"/>
                </a:lnTo>
                <a:lnTo>
                  <a:pt x="15378" y="7884"/>
                </a:lnTo>
                <a:lnTo>
                  <a:pt x="15159" y="7811"/>
                </a:lnTo>
                <a:lnTo>
                  <a:pt x="14940" y="7738"/>
                </a:lnTo>
                <a:lnTo>
                  <a:pt x="14892" y="7762"/>
                </a:lnTo>
                <a:lnTo>
                  <a:pt x="14892" y="7786"/>
                </a:lnTo>
                <a:lnTo>
                  <a:pt x="15013" y="7932"/>
                </a:lnTo>
                <a:lnTo>
                  <a:pt x="15159" y="8078"/>
                </a:lnTo>
                <a:lnTo>
                  <a:pt x="15476" y="8297"/>
                </a:lnTo>
                <a:lnTo>
                  <a:pt x="15695" y="8468"/>
                </a:lnTo>
                <a:lnTo>
                  <a:pt x="15889" y="8614"/>
                </a:lnTo>
                <a:lnTo>
                  <a:pt x="15987" y="8687"/>
                </a:lnTo>
                <a:lnTo>
                  <a:pt x="16060" y="8711"/>
                </a:lnTo>
                <a:lnTo>
                  <a:pt x="15865" y="9003"/>
                </a:lnTo>
                <a:lnTo>
                  <a:pt x="15816" y="9076"/>
                </a:lnTo>
                <a:lnTo>
                  <a:pt x="15816" y="9052"/>
                </a:lnTo>
                <a:lnTo>
                  <a:pt x="15768" y="8954"/>
                </a:lnTo>
                <a:lnTo>
                  <a:pt x="15695" y="8881"/>
                </a:lnTo>
                <a:lnTo>
                  <a:pt x="15597" y="8833"/>
                </a:lnTo>
                <a:lnTo>
                  <a:pt x="15524" y="8784"/>
                </a:lnTo>
                <a:lnTo>
                  <a:pt x="15135" y="8614"/>
                </a:lnTo>
                <a:lnTo>
                  <a:pt x="14916" y="8516"/>
                </a:lnTo>
                <a:lnTo>
                  <a:pt x="14721" y="8395"/>
                </a:lnTo>
                <a:lnTo>
                  <a:pt x="14527" y="8273"/>
                </a:lnTo>
                <a:lnTo>
                  <a:pt x="14332" y="8176"/>
                </a:lnTo>
                <a:lnTo>
                  <a:pt x="14283" y="8176"/>
                </a:lnTo>
                <a:lnTo>
                  <a:pt x="14283" y="8200"/>
                </a:lnTo>
                <a:lnTo>
                  <a:pt x="14259" y="8249"/>
                </a:lnTo>
                <a:lnTo>
                  <a:pt x="14308" y="8346"/>
                </a:lnTo>
                <a:lnTo>
                  <a:pt x="14356" y="8419"/>
                </a:lnTo>
                <a:lnTo>
                  <a:pt x="14527" y="8589"/>
                </a:lnTo>
                <a:lnTo>
                  <a:pt x="14721" y="8735"/>
                </a:lnTo>
                <a:lnTo>
                  <a:pt x="14892" y="8833"/>
                </a:lnTo>
                <a:lnTo>
                  <a:pt x="15086" y="8954"/>
                </a:lnTo>
                <a:lnTo>
                  <a:pt x="15305" y="9076"/>
                </a:lnTo>
                <a:lnTo>
                  <a:pt x="15427" y="9100"/>
                </a:lnTo>
                <a:lnTo>
                  <a:pt x="15549" y="9149"/>
                </a:lnTo>
                <a:lnTo>
                  <a:pt x="15743" y="9149"/>
                </a:lnTo>
                <a:lnTo>
                  <a:pt x="15768" y="9125"/>
                </a:lnTo>
                <a:lnTo>
                  <a:pt x="15451" y="9587"/>
                </a:lnTo>
                <a:lnTo>
                  <a:pt x="15330" y="9490"/>
                </a:lnTo>
                <a:lnTo>
                  <a:pt x="15208" y="9417"/>
                </a:lnTo>
                <a:lnTo>
                  <a:pt x="14965" y="9246"/>
                </a:lnTo>
                <a:lnTo>
                  <a:pt x="14746" y="9100"/>
                </a:lnTo>
                <a:lnTo>
                  <a:pt x="14502" y="8954"/>
                </a:lnTo>
                <a:lnTo>
                  <a:pt x="14381" y="8881"/>
                </a:lnTo>
                <a:lnTo>
                  <a:pt x="14235" y="8833"/>
                </a:lnTo>
                <a:lnTo>
                  <a:pt x="14113" y="8808"/>
                </a:lnTo>
                <a:lnTo>
                  <a:pt x="13991" y="8808"/>
                </a:lnTo>
                <a:lnTo>
                  <a:pt x="13943" y="8833"/>
                </a:lnTo>
                <a:lnTo>
                  <a:pt x="13943" y="8857"/>
                </a:lnTo>
                <a:lnTo>
                  <a:pt x="14016" y="8954"/>
                </a:lnTo>
                <a:lnTo>
                  <a:pt x="14089" y="9052"/>
                </a:lnTo>
                <a:lnTo>
                  <a:pt x="14283" y="9222"/>
                </a:lnTo>
                <a:lnTo>
                  <a:pt x="14673" y="9514"/>
                </a:lnTo>
                <a:lnTo>
                  <a:pt x="14916" y="9709"/>
                </a:lnTo>
                <a:lnTo>
                  <a:pt x="15062" y="9806"/>
                </a:lnTo>
                <a:lnTo>
                  <a:pt x="15208" y="9903"/>
                </a:lnTo>
                <a:lnTo>
                  <a:pt x="15086" y="10049"/>
                </a:lnTo>
                <a:lnTo>
                  <a:pt x="15013" y="10122"/>
                </a:lnTo>
                <a:lnTo>
                  <a:pt x="14843" y="10001"/>
                </a:lnTo>
                <a:lnTo>
                  <a:pt x="14721" y="9928"/>
                </a:lnTo>
                <a:lnTo>
                  <a:pt x="14405" y="9782"/>
                </a:lnTo>
                <a:lnTo>
                  <a:pt x="14089" y="9636"/>
                </a:lnTo>
                <a:lnTo>
                  <a:pt x="13943" y="9538"/>
                </a:lnTo>
                <a:lnTo>
                  <a:pt x="13797" y="9441"/>
                </a:lnTo>
                <a:lnTo>
                  <a:pt x="13699" y="9319"/>
                </a:lnTo>
                <a:lnTo>
                  <a:pt x="13626" y="9149"/>
                </a:lnTo>
                <a:lnTo>
                  <a:pt x="13578" y="9149"/>
                </a:lnTo>
                <a:lnTo>
                  <a:pt x="13554" y="9295"/>
                </a:lnTo>
                <a:lnTo>
                  <a:pt x="13578" y="9392"/>
                </a:lnTo>
                <a:lnTo>
                  <a:pt x="13602" y="9514"/>
                </a:lnTo>
                <a:lnTo>
                  <a:pt x="13651" y="9611"/>
                </a:lnTo>
                <a:lnTo>
                  <a:pt x="13724" y="9709"/>
                </a:lnTo>
                <a:lnTo>
                  <a:pt x="13797" y="9782"/>
                </a:lnTo>
                <a:lnTo>
                  <a:pt x="13991" y="9952"/>
                </a:lnTo>
                <a:lnTo>
                  <a:pt x="14283" y="10122"/>
                </a:lnTo>
                <a:lnTo>
                  <a:pt x="14600" y="10268"/>
                </a:lnTo>
                <a:lnTo>
                  <a:pt x="14746" y="10390"/>
                </a:lnTo>
                <a:lnTo>
                  <a:pt x="14551" y="10512"/>
                </a:lnTo>
                <a:lnTo>
                  <a:pt x="14356" y="10633"/>
                </a:lnTo>
                <a:lnTo>
                  <a:pt x="14259" y="10512"/>
                </a:lnTo>
                <a:lnTo>
                  <a:pt x="14137" y="10414"/>
                </a:lnTo>
                <a:lnTo>
                  <a:pt x="13894" y="10244"/>
                </a:lnTo>
                <a:lnTo>
                  <a:pt x="13724" y="10122"/>
                </a:lnTo>
                <a:lnTo>
                  <a:pt x="13578" y="9976"/>
                </a:lnTo>
                <a:lnTo>
                  <a:pt x="13456" y="9855"/>
                </a:lnTo>
                <a:lnTo>
                  <a:pt x="13408" y="9782"/>
                </a:lnTo>
                <a:lnTo>
                  <a:pt x="13359" y="9733"/>
                </a:lnTo>
                <a:lnTo>
                  <a:pt x="13310" y="9733"/>
                </a:lnTo>
                <a:lnTo>
                  <a:pt x="13286" y="9757"/>
                </a:lnTo>
                <a:lnTo>
                  <a:pt x="13262" y="9830"/>
                </a:lnTo>
                <a:lnTo>
                  <a:pt x="13262" y="9928"/>
                </a:lnTo>
                <a:lnTo>
                  <a:pt x="13262" y="10001"/>
                </a:lnTo>
                <a:lnTo>
                  <a:pt x="13310" y="10098"/>
                </a:lnTo>
                <a:lnTo>
                  <a:pt x="13408" y="10244"/>
                </a:lnTo>
                <a:lnTo>
                  <a:pt x="13529" y="10390"/>
                </a:lnTo>
                <a:lnTo>
                  <a:pt x="13699" y="10536"/>
                </a:lnTo>
                <a:lnTo>
                  <a:pt x="13894" y="10682"/>
                </a:lnTo>
                <a:lnTo>
                  <a:pt x="13991" y="10779"/>
                </a:lnTo>
                <a:lnTo>
                  <a:pt x="13894" y="10828"/>
                </a:lnTo>
                <a:lnTo>
                  <a:pt x="13578" y="10828"/>
                </a:lnTo>
                <a:lnTo>
                  <a:pt x="13505" y="10804"/>
                </a:lnTo>
                <a:lnTo>
                  <a:pt x="13335" y="10706"/>
                </a:lnTo>
                <a:lnTo>
                  <a:pt x="13213" y="10560"/>
                </a:lnTo>
                <a:lnTo>
                  <a:pt x="13116" y="10414"/>
                </a:lnTo>
                <a:lnTo>
                  <a:pt x="13018" y="10244"/>
                </a:lnTo>
                <a:lnTo>
                  <a:pt x="12872" y="9879"/>
                </a:lnTo>
                <a:lnTo>
                  <a:pt x="12775" y="9636"/>
                </a:lnTo>
                <a:lnTo>
                  <a:pt x="12653" y="9392"/>
                </a:lnTo>
                <a:lnTo>
                  <a:pt x="12532" y="9173"/>
                </a:lnTo>
                <a:lnTo>
                  <a:pt x="12386" y="8979"/>
                </a:lnTo>
                <a:lnTo>
                  <a:pt x="12215" y="8808"/>
                </a:lnTo>
                <a:lnTo>
                  <a:pt x="12021" y="8662"/>
                </a:lnTo>
                <a:lnTo>
                  <a:pt x="11777" y="8565"/>
                </a:lnTo>
                <a:lnTo>
                  <a:pt x="11510" y="8468"/>
                </a:lnTo>
                <a:lnTo>
                  <a:pt x="11218" y="8443"/>
                </a:lnTo>
                <a:lnTo>
                  <a:pt x="10926" y="8443"/>
                </a:lnTo>
                <a:lnTo>
                  <a:pt x="10634" y="8492"/>
                </a:lnTo>
                <a:lnTo>
                  <a:pt x="10366" y="8589"/>
                </a:lnTo>
                <a:lnTo>
                  <a:pt x="10098" y="8687"/>
                </a:lnTo>
                <a:lnTo>
                  <a:pt x="9855" y="8833"/>
                </a:lnTo>
                <a:lnTo>
                  <a:pt x="9612" y="9027"/>
                </a:lnTo>
                <a:lnTo>
                  <a:pt x="9393" y="9198"/>
                </a:lnTo>
                <a:lnTo>
                  <a:pt x="9198" y="9392"/>
                </a:lnTo>
                <a:lnTo>
                  <a:pt x="9028" y="9611"/>
                </a:lnTo>
                <a:lnTo>
                  <a:pt x="8906" y="9855"/>
                </a:lnTo>
                <a:lnTo>
                  <a:pt x="8784" y="10122"/>
                </a:lnTo>
                <a:lnTo>
                  <a:pt x="8711" y="10366"/>
                </a:lnTo>
                <a:lnTo>
                  <a:pt x="8663" y="10633"/>
                </a:lnTo>
                <a:lnTo>
                  <a:pt x="8638" y="10925"/>
                </a:lnTo>
                <a:lnTo>
                  <a:pt x="8663" y="11193"/>
                </a:lnTo>
                <a:lnTo>
                  <a:pt x="8736" y="11461"/>
                </a:lnTo>
                <a:lnTo>
                  <a:pt x="8833" y="11680"/>
                </a:lnTo>
                <a:lnTo>
                  <a:pt x="8955" y="11874"/>
                </a:lnTo>
                <a:lnTo>
                  <a:pt x="9101" y="12045"/>
                </a:lnTo>
                <a:lnTo>
                  <a:pt x="9295" y="12191"/>
                </a:lnTo>
                <a:lnTo>
                  <a:pt x="9514" y="12312"/>
                </a:lnTo>
                <a:lnTo>
                  <a:pt x="9733" y="12409"/>
                </a:lnTo>
                <a:lnTo>
                  <a:pt x="10001" y="12507"/>
                </a:lnTo>
                <a:lnTo>
                  <a:pt x="10220" y="12580"/>
                </a:lnTo>
                <a:lnTo>
                  <a:pt x="10463" y="12677"/>
                </a:lnTo>
                <a:lnTo>
                  <a:pt x="10658" y="12799"/>
                </a:lnTo>
                <a:lnTo>
                  <a:pt x="10731" y="12872"/>
                </a:lnTo>
                <a:lnTo>
                  <a:pt x="10804" y="12969"/>
                </a:lnTo>
                <a:lnTo>
                  <a:pt x="10780" y="12969"/>
                </a:lnTo>
                <a:lnTo>
                  <a:pt x="10536" y="12920"/>
                </a:lnTo>
                <a:lnTo>
                  <a:pt x="10317" y="12872"/>
                </a:lnTo>
                <a:lnTo>
                  <a:pt x="10098" y="12847"/>
                </a:lnTo>
                <a:lnTo>
                  <a:pt x="9855" y="12847"/>
                </a:lnTo>
                <a:lnTo>
                  <a:pt x="9831" y="12872"/>
                </a:lnTo>
                <a:lnTo>
                  <a:pt x="9831" y="12896"/>
                </a:lnTo>
                <a:lnTo>
                  <a:pt x="9831" y="12920"/>
                </a:lnTo>
                <a:lnTo>
                  <a:pt x="9831" y="12945"/>
                </a:lnTo>
                <a:lnTo>
                  <a:pt x="10293" y="13139"/>
                </a:lnTo>
                <a:lnTo>
                  <a:pt x="10609" y="13285"/>
                </a:lnTo>
                <a:lnTo>
                  <a:pt x="10780" y="13334"/>
                </a:lnTo>
                <a:lnTo>
                  <a:pt x="10926" y="13358"/>
                </a:lnTo>
                <a:lnTo>
                  <a:pt x="10901" y="13504"/>
                </a:lnTo>
                <a:lnTo>
                  <a:pt x="10877" y="13650"/>
                </a:lnTo>
                <a:lnTo>
                  <a:pt x="10634" y="13602"/>
                </a:lnTo>
                <a:lnTo>
                  <a:pt x="10366" y="13577"/>
                </a:lnTo>
                <a:lnTo>
                  <a:pt x="10098" y="13504"/>
                </a:lnTo>
                <a:lnTo>
                  <a:pt x="9879" y="13383"/>
                </a:lnTo>
                <a:lnTo>
                  <a:pt x="9855" y="13407"/>
                </a:lnTo>
                <a:lnTo>
                  <a:pt x="9831" y="13431"/>
                </a:lnTo>
                <a:lnTo>
                  <a:pt x="10025" y="13650"/>
                </a:lnTo>
                <a:lnTo>
                  <a:pt x="10123" y="13748"/>
                </a:lnTo>
                <a:lnTo>
                  <a:pt x="10269" y="13821"/>
                </a:lnTo>
                <a:lnTo>
                  <a:pt x="10512" y="13918"/>
                </a:lnTo>
                <a:lnTo>
                  <a:pt x="10780" y="13991"/>
                </a:lnTo>
                <a:lnTo>
                  <a:pt x="10609" y="14283"/>
                </a:lnTo>
                <a:lnTo>
                  <a:pt x="9952" y="14113"/>
                </a:lnTo>
                <a:lnTo>
                  <a:pt x="9490" y="13967"/>
                </a:lnTo>
                <a:lnTo>
                  <a:pt x="9271" y="13894"/>
                </a:lnTo>
                <a:lnTo>
                  <a:pt x="9028" y="13845"/>
                </a:lnTo>
                <a:lnTo>
                  <a:pt x="9003" y="13869"/>
                </a:lnTo>
                <a:lnTo>
                  <a:pt x="8979" y="13869"/>
                </a:lnTo>
                <a:lnTo>
                  <a:pt x="8955" y="13918"/>
                </a:lnTo>
                <a:lnTo>
                  <a:pt x="8979" y="13942"/>
                </a:lnTo>
                <a:lnTo>
                  <a:pt x="9271" y="14137"/>
                </a:lnTo>
                <a:lnTo>
                  <a:pt x="9587" y="14356"/>
                </a:lnTo>
                <a:lnTo>
                  <a:pt x="9952" y="14526"/>
                </a:lnTo>
                <a:lnTo>
                  <a:pt x="10147" y="14599"/>
                </a:lnTo>
                <a:lnTo>
                  <a:pt x="10317" y="14648"/>
                </a:lnTo>
                <a:lnTo>
                  <a:pt x="10074" y="14916"/>
                </a:lnTo>
                <a:lnTo>
                  <a:pt x="9855" y="14867"/>
                </a:lnTo>
                <a:lnTo>
                  <a:pt x="9685" y="14867"/>
                </a:lnTo>
                <a:lnTo>
                  <a:pt x="9393" y="14818"/>
                </a:lnTo>
                <a:lnTo>
                  <a:pt x="9101" y="14721"/>
                </a:lnTo>
                <a:lnTo>
                  <a:pt x="8809" y="14599"/>
                </a:lnTo>
                <a:lnTo>
                  <a:pt x="8541" y="14429"/>
                </a:lnTo>
                <a:lnTo>
                  <a:pt x="8517" y="14429"/>
                </a:lnTo>
                <a:lnTo>
                  <a:pt x="8517" y="14453"/>
                </a:lnTo>
                <a:lnTo>
                  <a:pt x="8565" y="14624"/>
                </a:lnTo>
                <a:lnTo>
                  <a:pt x="8687" y="14770"/>
                </a:lnTo>
                <a:lnTo>
                  <a:pt x="8809" y="14891"/>
                </a:lnTo>
                <a:lnTo>
                  <a:pt x="8955" y="14989"/>
                </a:lnTo>
                <a:lnTo>
                  <a:pt x="9125" y="15086"/>
                </a:lnTo>
                <a:lnTo>
                  <a:pt x="9295" y="15159"/>
                </a:lnTo>
                <a:lnTo>
                  <a:pt x="9490" y="15208"/>
                </a:lnTo>
                <a:lnTo>
                  <a:pt x="9660" y="15232"/>
                </a:lnTo>
                <a:lnTo>
                  <a:pt x="9320" y="15500"/>
                </a:lnTo>
                <a:lnTo>
                  <a:pt x="9271" y="15451"/>
                </a:lnTo>
                <a:lnTo>
                  <a:pt x="9125" y="15354"/>
                </a:lnTo>
                <a:lnTo>
                  <a:pt x="8955" y="15281"/>
                </a:lnTo>
                <a:lnTo>
                  <a:pt x="8590" y="15135"/>
                </a:lnTo>
                <a:lnTo>
                  <a:pt x="8298" y="14989"/>
                </a:lnTo>
                <a:lnTo>
                  <a:pt x="8152" y="14940"/>
                </a:lnTo>
                <a:lnTo>
                  <a:pt x="8030" y="14867"/>
                </a:lnTo>
                <a:lnTo>
                  <a:pt x="8006" y="14867"/>
                </a:lnTo>
                <a:lnTo>
                  <a:pt x="7981" y="14891"/>
                </a:lnTo>
                <a:lnTo>
                  <a:pt x="7957" y="14989"/>
                </a:lnTo>
                <a:lnTo>
                  <a:pt x="7981" y="15062"/>
                </a:lnTo>
                <a:lnTo>
                  <a:pt x="8006" y="15135"/>
                </a:lnTo>
                <a:lnTo>
                  <a:pt x="8054" y="15208"/>
                </a:lnTo>
                <a:lnTo>
                  <a:pt x="8152" y="15329"/>
                </a:lnTo>
                <a:lnTo>
                  <a:pt x="8298" y="15427"/>
                </a:lnTo>
                <a:lnTo>
                  <a:pt x="8590" y="15597"/>
                </a:lnTo>
                <a:lnTo>
                  <a:pt x="8930" y="15767"/>
                </a:lnTo>
                <a:lnTo>
                  <a:pt x="8614" y="15986"/>
                </a:lnTo>
                <a:lnTo>
                  <a:pt x="8322" y="15792"/>
                </a:lnTo>
                <a:lnTo>
                  <a:pt x="8054" y="15597"/>
                </a:lnTo>
                <a:lnTo>
                  <a:pt x="7762" y="15402"/>
                </a:lnTo>
                <a:lnTo>
                  <a:pt x="7470" y="15183"/>
                </a:lnTo>
                <a:lnTo>
                  <a:pt x="7203" y="14916"/>
                </a:lnTo>
                <a:lnTo>
                  <a:pt x="6935" y="14599"/>
                </a:lnTo>
                <a:lnTo>
                  <a:pt x="6667" y="14307"/>
                </a:lnTo>
                <a:lnTo>
                  <a:pt x="6375" y="14040"/>
                </a:lnTo>
                <a:lnTo>
                  <a:pt x="6229" y="13942"/>
                </a:lnTo>
                <a:lnTo>
                  <a:pt x="6083" y="13845"/>
                </a:lnTo>
                <a:lnTo>
                  <a:pt x="5937" y="13772"/>
                </a:lnTo>
                <a:lnTo>
                  <a:pt x="5767" y="13699"/>
                </a:lnTo>
                <a:lnTo>
                  <a:pt x="5597" y="13650"/>
                </a:lnTo>
                <a:lnTo>
                  <a:pt x="5427" y="13626"/>
                </a:lnTo>
                <a:lnTo>
                  <a:pt x="5256" y="13626"/>
                </a:lnTo>
                <a:lnTo>
                  <a:pt x="5086" y="13650"/>
                </a:lnTo>
                <a:lnTo>
                  <a:pt x="4916" y="13529"/>
                </a:lnTo>
                <a:lnTo>
                  <a:pt x="4843" y="13456"/>
                </a:lnTo>
                <a:lnTo>
                  <a:pt x="4745" y="13383"/>
                </a:lnTo>
                <a:lnTo>
                  <a:pt x="4697" y="13407"/>
                </a:lnTo>
                <a:lnTo>
                  <a:pt x="4672" y="13456"/>
                </a:lnTo>
                <a:lnTo>
                  <a:pt x="4697" y="13529"/>
                </a:lnTo>
                <a:lnTo>
                  <a:pt x="4721" y="13602"/>
                </a:lnTo>
                <a:lnTo>
                  <a:pt x="4843" y="13772"/>
                </a:lnTo>
                <a:lnTo>
                  <a:pt x="4818" y="13772"/>
                </a:lnTo>
                <a:lnTo>
                  <a:pt x="4697" y="13869"/>
                </a:lnTo>
                <a:lnTo>
                  <a:pt x="4502" y="13748"/>
                </a:lnTo>
                <a:lnTo>
                  <a:pt x="4380" y="13723"/>
                </a:lnTo>
                <a:lnTo>
                  <a:pt x="4283" y="13699"/>
                </a:lnTo>
                <a:lnTo>
                  <a:pt x="4259" y="13723"/>
                </a:lnTo>
                <a:lnTo>
                  <a:pt x="4259" y="13748"/>
                </a:lnTo>
                <a:lnTo>
                  <a:pt x="4356" y="13918"/>
                </a:lnTo>
                <a:lnTo>
                  <a:pt x="4478" y="14088"/>
                </a:lnTo>
                <a:lnTo>
                  <a:pt x="4356" y="14234"/>
                </a:lnTo>
                <a:lnTo>
                  <a:pt x="4259" y="14405"/>
                </a:lnTo>
                <a:lnTo>
                  <a:pt x="4161" y="14307"/>
                </a:lnTo>
                <a:lnTo>
                  <a:pt x="4064" y="14186"/>
                </a:lnTo>
                <a:lnTo>
                  <a:pt x="3918" y="13942"/>
                </a:lnTo>
                <a:lnTo>
                  <a:pt x="3894" y="13942"/>
                </a:lnTo>
                <a:lnTo>
                  <a:pt x="3869" y="13967"/>
                </a:lnTo>
                <a:lnTo>
                  <a:pt x="3869" y="14186"/>
                </a:lnTo>
                <a:lnTo>
                  <a:pt x="3894" y="14380"/>
                </a:lnTo>
                <a:lnTo>
                  <a:pt x="3967" y="14575"/>
                </a:lnTo>
                <a:lnTo>
                  <a:pt x="4015" y="14648"/>
                </a:lnTo>
                <a:lnTo>
                  <a:pt x="4088" y="14721"/>
                </a:lnTo>
                <a:lnTo>
                  <a:pt x="3821" y="15329"/>
                </a:lnTo>
                <a:lnTo>
                  <a:pt x="3772" y="15281"/>
                </a:lnTo>
                <a:lnTo>
                  <a:pt x="3699" y="15110"/>
                </a:lnTo>
                <a:lnTo>
                  <a:pt x="3650" y="14916"/>
                </a:lnTo>
                <a:lnTo>
                  <a:pt x="3602" y="14794"/>
                </a:lnTo>
                <a:lnTo>
                  <a:pt x="3553" y="14672"/>
                </a:lnTo>
                <a:lnTo>
                  <a:pt x="3456" y="14551"/>
                </a:lnTo>
                <a:lnTo>
                  <a:pt x="3407" y="14526"/>
                </a:lnTo>
                <a:lnTo>
                  <a:pt x="3358" y="14478"/>
                </a:lnTo>
                <a:lnTo>
                  <a:pt x="3334" y="14502"/>
                </a:lnTo>
                <a:lnTo>
                  <a:pt x="3310" y="14526"/>
                </a:lnTo>
                <a:lnTo>
                  <a:pt x="3285" y="14794"/>
                </a:lnTo>
                <a:lnTo>
                  <a:pt x="3310" y="15013"/>
                </a:lnTo>
                <a:lnTo>
                  <a:pt x="3334" y="15208"/>
                </a:lnTo>
                <a:lnTo>
                  <a:pt x="3358" y="15354"/>
                </a:lnTo>
                <a:lnTo>
                  <a:pt x="3431" y="15475"/>
                </a:lnTo>
                <a:lnTo>
                  <a:pt x="3504" y="15597"/>
                </a:lnTo>
                <a:lnTo>
                  <a:pt x="3626" y="15694"/>
                </a:lnTo>
                <a:lnTo>
                  <a:pt x="3480" y="15865"/>
                </a:lnTo>
                <a:lnTo>
                  <a:pt x="3334" y="16035"/>
                </a:lnTo>
                <a:lnTo>
                  <a:pt x="3358" y="15986"/>
                </a:lnTo>
                <a:lnTo>
                  <a:pt x="3358" y="15913"/>
                </a:lnTo>
                <a:lnTo>
                  <a:pt x="3358" y="15865"/>
                </a:lnTo>
                <a:lnTo>
                  <a:pt x="3334" y="15816"/>
                </a:lnTo>
                <a:lnTo>
                  <a:pt x="3188" y="15621"/>
                </a:lnTo>
                <a:lnTo>
                  <a:pt x="3091" y="15402"/>
                </a:lnTo>
                <a:lnTo>
                  <a:pt x="2920" y="14940"/>
                </a:lnTo>
                <a:lnTo>
                  <a:pt x="2896" y="14916"/>
                </a:lnTo>
                <a:lnTo>
                  <a:pt x="2872" y="14916"/>
                </a:lnTo>
                <a:lnTo>
                  <a:pt x="2847" y="14940"/>
                </a:lnTo>
                <a:lnTo>
                  <a:pt x="2823" y="15232"/>
                </a:lnTo>
                <a:lnTo>
                  <a:pt x="2823" y="15378"/>
                </a:lnTo>
                <a:lnTo>
                  <a:pt x="2823" y="15524"/>
                </a:lnTo>
                <a:lnTo>
                  <a:pt x="2872" y="15670"/>
                </a:lnTo>
                <a:lnTo>
                  <a:pt x="2896" y="15792"/>
                </a:lnTo>
                <a:lnTo>
                  <a:pt x="2969" y="15938"/>
                </a:lnTo>
                <a:lnTo>
                  <a:pt x="3066" y="16059"/>
                </a:lnTo>
                <a:lnTo>
                  <a:pt x="3164" y="16108"/>
                </a:lnTo>
                <a:lnTo>
                  <a:pt x="3237" y="16108"/>
                </a:lnTo>
                <a:lnTo>
                  <a:pt x="3115" y="16181"/>
                </a:lnTo>
                <a:lnTo>
                  <a:pt x="2993" y="16230"/>
                </a:lnTo>
                <a:lnTo>
                  <a:pt x="2872" y="16254"/>
                </a:lnTo>
                <a:lnTo>
                  <a:pt x="2726" y="16278"/>
                </a:lnTo>
                <a:lnTo>
                  <a:pt x="2774" y="16181"/>
                </a:lnTo>
                <a:lnTo>
                  <a:pt x="2750" y="16132"/>
                </a:lnTo>
                <a:lnTo>
                  <a:pt x="2750" y="16084"/>
                </a:lnTo>
                <a:lnTo>
                  <a:pt x="2555" y="15646"/>
                </a:lnTo>
                <a:lnTo>
                  <a:pt x="2458" y="15427"/>
                </a:lnTo>
                <a:lnTo>
                  <a:pt x="2336" y="15232"/>
                </a:lnTo>
                <a:lnTo>
                  <a:pt x="2312" y="15208"/>
                </a:lnTo>
                <a:lnTo>
                  <a:pt x="2263" y="15232"/>
                </a:lnTo>
                <a:lnTo>
                  <a:pt x="2190" y="15354"/>
                </a:lnTo>
                <a:lnTo>
                  <a:pt x="2166" y="15500"/>
                </a:lnTo>
                <a:lnTo>
                  <a:pt x="2166" y="15621"/>
                </a:lnTo>
                <a:lnTo>
                  <a:pt x="2190" y="15767"/>
                </a:lnTo>
                <a:lnTo>
                  <a:pt x="2263" y="16035"/>
                </a:lnTo>
                <a:lnTo>
                  <a:pt x="2385" y="16278"/>
                </a:lnTo>
                <a:lnTo>
                  <a:pt x="2166" y="16230"/>
                </a:lnTo>
                <a:lnTo>
                  <a:pt x="1971" y="16132"/>
                </a:lnTo>
                <a:lnTo>
                  <a:pt x="1971" y="16059"/>
                </a:lnTo>
                <a:lnTo>
                  <a:pt x="1874" y="15573"/>
                </a:lnTo>
                <a:lnTo>
                  <a:pt x="1850" y="15475"/>
                </a:lnTo>
                <a:lnTo>
                  <a:pt x="1777" y="15402"/>
                </a:lnTo>
                <a:lnTo>
                  <a:pt x="1704" y="15329"/>
                </a:lnTo>
                <a:lnTo>
                  <a:pt x="1606" y="15305"/>
                </a:lnTo>
                <a:lnTo>
                  <a:pt x="1558" y="15305"/>
                </a:lnTo>
                <a:lnTo>
                  <a:pt x="1533" y="15354"/>
                </a:lnTo>
                <a:lnTo>
                  <a:pt x="1509" y="15451"/>
                </a:lnTo>
                <a:lnTo>
                  <a:pt x="1485" y="15548"/>
                </a:lnTo>
                <a:lnTo>
                  <a:pt x="1509" y="15767"/>
                </a:lnTo>
                <a:lnTo>
                  <a:pt x="1509" y="15792"/>
                </a:lnTo>
                <a:lnTo>
                  <a:pt x="1387" y="15646"/>
                </a:lnTo>
                <a:lnTo>
                  <a:pt x="1266" y="15500"/>
                </a:lnTo>
                <a:lnTo>
                  <a:pt x="1144" y="15329"/>
                </a:lnTo>
                <a:lnTo>
                  <a:pt x="1047" y="15135"/>
                </a:lnTo>
                <a:lnTo>
                  <a:pt x="876" y="14770"/>
                </a:lnTo>
                <a:lnTo>
                  <a:pt x="779" y="14405"/>
                </a:lnTo>
                <a:lnTo>
                  <a:pt x="730" y="14234"/>
                </a:lnTo>
                <a:lnTo>
                  <a:pt x="706" y="14040"/>
                </a:lnTo>
                <a:lnTo>
                  <a:pt x="706" y="13869"/>
                </a:lnTo>
                <a:lnTo>
                  <a:pt x="730" y="13699"/>
                </a:lnTo>
                <a:lnTo>
                  <a:pt x="779" y="13529"/>
                </a:lnTo>
                <a:lnTo>
                  <a:pt x="828" y="13358"/>
                </a:lnTo>
                <a:lnTo>
                  <a:pt x="925" y="13212"/>
                </a:lnTo>
                <a:lnTo>
                  <a:pt x="1047" y="13066"/>
                </a:lnTo>
                <a:lnTo>
                  <a:pt x="1168" y="12969"/>
                </a:lnTo>
                <a:lnTo>
                  <a:pt x="1314" y="12872"/>
                </a:lnTo>
                <a:lnTo>
                  <a:pt x="1606" y="12726"/>
                </a:lnTo>
                <a:lnTo>
                  <a:pt x="1923" y="12580"/>
                </a:lnTo>
                <a:lnTo>
                  <a:pt x="2239" y="12458"/>
                </a:lnTo>
                <a:lnTo>
                  <a:pt x="2507" y="12288"/>
                </a:lnTo>
                <a:lnTo>
                  <a:pt x="2726" y="12118"/>
                </a:lnTo>
                <a:lnTo>
                  <a:pt x="2896" y="11899"/>
                </a:lnTo>
                <a:lnTo>
                  <a:pt x="2945" y="11777"/>
                </a:lnTo>
                <a:lnTo>
                  <a:pt x="2993" y="11680"/>
                </a:lnTo>
                <a:lnTo>
                  <a:pt x="3018" y="11558"/>
                </a:lnTo>
                <a:lnTo>
                  <a:pt x="3042" y="11436"/>
                </a:lnTo>
                <a:lnTo>
                  <a:pt x="3042" y="11315"/>
                </a:lnTo>
                <a:lnTo>
                  <a:pt x="3018" y="11193"/>
                </a:lnTo>
                <a:lnTo>
                  <a:pt x="2969" y="11047"/>
                </a:lnTo>
                <a:lnTo>
                  <a:pt x="2896" y="10925"/>
                </a:lnTo>
                <a:lnTo>
                  <a:pt x="2823" y="10804"/>
                </a:lnTo>
                <a:lnTo>
                  <a:pt x="2701" y="10682"/>
                </a:lnTo>
                <a:lnTo>
                  <a:pt x="2361" y="10341"/>
                </a:lnTo>
                <a:lnTo>
                  <a:pt x="1996" y="10025"/>
                </a:lnTo>
                <a:lnTo>
                  <a:pt x="1655" y="9709"/>
                </a:lnTo>
                <a:lnTo>
                  <a:pt x="1290" y="9392"/>
                </a:lnTo>
                <a:lnTo>
                  <a:pt x="1095" y="9149"/>
                </a:lnTo>
                <a:lnTo>
                  <a:pt x="901" y="8906"/>
                </a:lnTo>
                <a:lnTo>
                  <a:pt x="706" y="8662"/>
                </a:lnTo>
                <a:lnTo>
                  <a:pt x="487" y="8443"/>
                </a:lnTo>
                <a:lnTo>
                  <a:pt x="925" y="7932"/>
                </a:lnTo>
                <a:lnTo>
                  <a:pt x="1363" y="7397"/>
                </a:lnTo>
                <a:lnTo>
                  <a:pt x="1777" y="6886"/>
                </a:lnTo>
                <a:lnTo>
                  <a:pt x="2239" y="6375"/>
                </a:lnTo>
                <a:lnTo>
                  <a:pt x="2458" y="6156"/>
                </a:lnTo>
                <a:lnTo>
                  <a:pt x="2604" y="6059"/>
                </a:lnTo>
                <a:lnTo>
                  <a:pt x="2750" y="5961"/>
                </a:lnTo>
                <a:lnTo>
                  <a:pt x="2896" y="5888"/>
                </a:lnTo>
                <a:lnTo>
                  <a:pt x="3042" y="5840"/>
                </a:lnTo>
                <a:lnTo>
                  <a:pt x="3212" y="5815"/>
                </a:lnTo>
                <a:lnTo>
                  <a:pt x="3358" y="5815"/>
                </a:lnTo>
                <a:lnTo>
                  <a:pt x="3456" y="5864"/>
                </a:lnTo>
                <a:lnTo>
                  <a:pt x="3529" y="5888"/>
                </a:lnTo>
                <a:lnTo>
                  <a:pt x="3675" y="6010"/>
                </a:lnTo>
                <a:lnTo>
                  <a:pt x="3796" y="6156"/>
                </a:lnTo>
                <a:lnTo>
                  <a:pt x="3894" y="6326"/>
                </a:lnTo>
                <a:lnTo>
                  <a:pt x="4113" y="6667"/>
                </a:lnTo>
                <a:lnTo>
                  <a:pt x="4307" y="7032"/>
                </a:lnTo>
                <a:lnTo>
                  <a:pt x="4502" y="7373"/>
                </a:lnTo>
                <a:lnTo>
                  <a:pt x="4624" y="7543"/>
                </a:lnTo>
                <a:lnTo>
                  <a:pt x="4745" y="7713"/>
                </a:lnTo>
                <a:lnTo>
                  <a:pt x="4916" y="7859"/>
                </a:lnTo>
                <a:lnTo>
                  <a:pt x="5110" y="7981"/>
                </a:lnTo>
                <a:lnTo>
                  <a:pt x="5305" y="8054"/>
                </a:lnTo>
                <a:lnTo>
                  <a:pt x="5500" y="8103"/>
                </a:lnTo>
                <a:lnTo>
                  <a:pt x="5913" y="8103"/>
                </a:lnTo>
                <a:lnTo>
                  <a:pt x="6132" y="8054"/>
                </a:lnTo>
                <a:lnTo>
                  <a:pt x="6351" y="7981"/>
                </a:lnTo>
                <a:lnTo>
                  <a:pt x="6643" y="7859"/>
                </a:lnTo>
                <a:lnTo>
                  <a:pt x="6935" y="7713"/>
                </a:lnTo>
                <a:lnTo>
                  <a:pt x="7227" y="7519"/>
                </a:lnTo>
                <a:lnTo>
                  <a:pt x="7470" y="7324"/>
                </a:lnTo>
                <a:lnTo>
                  <a:pt x="7689" y="7105"/>
                </a:lnTo>
                <a:lnTo>
                  <a:pt x="7884" y="6837"/>
                </a:lnTo>
                <a:lnTo>
                  <a:pt x="8054" y="6570"/>
                </a:lnTo>
                <a:lnTo>
                  <a:pt x="8176" y="6253"/>
                </a:lnTo>
                <a:lnTo>
                  <a:pt x="8249" y="5937"/>
                </a:lnTo>
                <a:lnTo>
                  <a:pt x="8273" y="5645"/>
                </a:lnTo>
                <a:lnTo>
                  <a:pt x="8225" y="5353"/>
                </a:lnTo>
                <a:lnTo>
                  <a:pt x="8127" y="5110"/>
                </a:lnTo>
                <a:lnTo>
                  <a:pt x="7981" y="4866"/>
                </a:lnTo>
                <a:lnTo>
                  <a:pt x="7787" y="4672"/>
                </a:lnTo>
                <a:lnTo>
                  <a:pt x="7568" y="4501"/>
                </a:lnTo>
                <a:lnTo>
                  <a:pt x="7276" y="4355"/>
                </a:lnTo>
                <a:lnTo>
                  <a:pt x="7008" y="4234"/>
                </a:lnTo>
                <a:lnTo>
                  <a:pt x="6716" y="4137"/>
                </a:lnTo>
                <a:lnTo>
                  <a:pt x="6424" y="4039"/>
                </a:lnTo>
                <a:lnTo>
                  <a:pt x="6156" y="3918"/>
                </a:lnTo>
                <a:lnTo>
                  <a:pt x="6059" y="3845"/>
                </a:lnTo>
                <a:lnTo>
                  <a:pt x="5986" y="3772"/>
                </a:lnTo>
                <a:lnTo>
                  <a:pt x="5913" y="3699"/>
                </a:lnTo>
                <a:lnTo>
                  <a:pt x="5864" y="3626"/>
                </a:lnTo>
                <a:lnTo>
                  <a:pt x="5816" y="3455"/>
                </a:lnTo>
                <a:lnTo>
                  <a:pt x="5791" y="3261"/>
                </a:lnTo>
                <a:lnTo>
                  <a:pt x="5816" y="3066"/>
                </a:lnTo>
                <a:lnTo>
                  <a:pt x="5864" y="2896"/>
                </a:lnTo>
                <a:lnTo>
                  <a:pt x="5962" y="2701"/>
                </a:lnTo>
                <a:lnTo>
                  <a:pt x="6059" y="2531"/>
                </a:lnTo>
                <a:lnTo>
                  <a:pt x="6302" y="2214"/>
                </a:lnTo>
                <a:lnTo>
                  <a:pt x="6594" y="1898"/>
                </a:lnTo>
                <a:lnTo>
                  <a:pt x="6911" y="1630"/>
                </a:lnTo>
                <a:lnTo>
                  <a:pt x="7227" y="1363"/>
                </a:lnTo>
                <a:lnTo>
                  <a:pt x="7592" y="1119"/>
                </a:lnTo>
                <a:lnTo>
                  <a:pt x="7957" y="900"/>
                </a:lnTo>
                <a:lnTo>
                  <a:pt x="8322" y="706"/>
                </a:lnTo>
                <a:lnTo>
                  <a:pt x="8687" y="511"/>
                </a:lnTo>
                <a:close/>
                <a:moveTo>
                  <a:pt x="8590" y="0"/>
                </a:moveTo>
                <a:lnTo>
                  <a:pt x="8541" y="24"/>
                </a:lnTo>
                <a:lnTo>
                  <a:pt x="8176" y="219"/>
                </a:lnTo>
                <a:lnTo>
                  <a:pt x="7811" y="414"/>
                </a:lnTo>
                <a:lnTo>
                  <a:pt x="7470" y="608"/>
                </a:lnTo>
                <a:lnTo>
                  <a:pt x="7130" y="827"/>
                </a:lnTo>
                <a:lnTo>
                  <a:pt x="6813" y="1071"/>
                </a:lnTo>
                <a:lnTo>
                  <a:pt x="6497" y="1314"/>
                </a:lnTo>
                <a:lnTo>
                  <a:pt x="6205" y="1606"/>
                </a:lnTo>
                <a:lnTo>
                  <a:pt x="5913" y="1874"/>
                </a:lnTo>
                <a:lnTo>
                  <a:pt x="5694" y="2117"/>
                </a:lnTo>
                <a:lnTo>
                  <a:pt x="5524" y="2360"/>
                </a:lnTo>
                <a:lnTo>
                  <a:pt x="5378" y="2628"/>
                </a:lnTo>
                <a:lnTo>
                  <a:pt x="5281" y="2920"/>
                </a:lnTo>
                <a:lnTo>
                  <a:pt x="5256" y="3066"/>
                </a:lnTo>
                <a:lnTo>
                  <a:pt x="5232" y="3212"/>
                </a:lnTo>
                <a:lnTo>
                  <a:pt x="5232" y="3382"/>
                </a:lnTo>
                <a:lnTo>
                  <a:pt x="5256" y="3528"/>
                </a:lnTo>
                <a:lnTo>
                  <a:pt x="5281" y="3650"/>
                </a:lnTo>
                <a:lnTo>
                  <a:pt x="5354" y="3796"/>
                </a:lnTo>
                <a:lnTo>
                  <a:pt x="5427" y="3942"/>
                </a:lnTo>
                <a:lnTo>
                  <a:pt x="5524" y="4064"/>
                </a:lnTo>
                <a:lnTo>
                  <a:pt x="5645" y="4185"/>
                </a:lnTo>
                <a:lnTo>
                  <a:pt x="5767" y="4283"/>
                </a:lnTo>
                <a:lnTo>
                  <a:pt x="6035" y="4428"/>
                </a:lnTo>
                <a:lnTo>
                  <a:pt x="6327" y="4550"/>
                </a:lnTo>
                <a:lnTo>
                  <a:pt x="6643" y="4647"/>
                </a:lnTo>
                <a:lnTo>
                  <a:pt x="6935" y="4745"/>
                </a:lnTo>
                <a:lnTo>
                  <a:pt x="7203" y="4891"/>
                </a:lnTo>
                <a:lnTo>
                  <a:pt x="7349" y="4964"/>
                </a:lnTo>
                <a:lnTo>
                  <a:pt x="7446" y="5061"/>
                </a:lnTo>
                <a:lnTo>
                  <a:pt x="7543" y="5158"/>
                </a:lnTo>
                <a:lnTo>
                  <a:pt x="7641" y="5280"/>
                </a:lnTo>
                <a:lnTo>
                  <a:pt x="7689" y="5377"/>
                </a:lnTo>
                <a:lnTo>
                  <a:pt x="7714" y="5475"/>
                </a:lnTo>
                <a:lnTo>
                  <a:pt x="7738" y="5669"/>
                </a:lnTo>
                <a:lnTo>
                  <a:pt x="7714" y="5864"/>
                </a:lnTo>
                <a:lnTo>
                  <a:pt x="7665" y="6083"/>
                </a:lnTo>
                <a:lnTo>
                  <a:pt x="7592" y="6278"/>
                </a:lnTo>
                <a:lnTo>
                  <a:pt x="7495" y="6472"/>
                </a:lnTo>
                <a:lnTo>
                  <a:pt x="7373" y="6643"/>
                </a:lnTo>
                <a:lnTo>
                  <a:pt x="7251" y="6789"/>
                </a:lnTo>
                <a:lnTo>
                  <a:pt x="7105" y="6910"/>
                </a:lnTo>
                <a:lnTo>
                  <a:pt x="6959" y="7056"/>
                </a:lnTo>
                <a:lnTo>
                  <a:pt x="6789" y="7154"/>
                </a:lnTo>
                <a:lnTo>
                  <a:pt x="6619" y="7275"/>
                </a:lnTo>
                <a:lnTo>
                  <a:pt x="6254" y="7446"/>
                </a:lnTo>
                <a:lnTo>
                  <a:pt x="5864" y="7567"/>
                </a:lnTo>
                <a:lnTo>
                  <a:pt x="5767" y="7592"/>
                </a:lnTo>
                <a:lnTo>
                  <a:pt x="5645" y="7592"/>
                </a:lnTo>
                <a:lnTo>
                  <a:pt x="5548" y="7567"/>
                </a:lnTo>
                <a:lnTo>
                  <a:pt x="5451" y="7543"/>
                </a:lnTo>
                <a:lnTo>
                  <a:pt x="5281" y="7446"/>
                </a:lnTo>
                <a:lnTo>
                  <a:pt x="5135" y="7300"/>
                </a:lnTo>
                <a:lnTo>
                  <a:pt x="4989" y="7154"/>
                </a:lnTo>
                <a:lnTo>
                  <a:pt x="4891" y="6959"/>
                </a:lnTo>
                <a:lnTo>
                  <a:pt x="4672" y="6594"/>
                </a:lnTo>
                <a:lnTo>
                  <a:pt x="4502" y="6253"/>
                </a:lnTo>
                <a:lnTo>
                  <a:pt x="4283" y="5888"/>
                </a:lnTo>
                <a:lnTo>
                  <a:pt x="4161" y="5742"/>
                </a:lnTo>
                <a:lnTo>
                  <a:pt x="4040" y="5596"/>
                </a:lnTo>
                <a:lnTo>
                  <a:pt x="3869" y="5475"/>
                </a:lnTo>
                <a:lnTo>
                  <a:pt x="3699" y="5377"/>
                </a:lnTo>
                <a:lnTo>
                  <a:pt x="3577" y="5304"/>
                </a:lnTo>
                <a:lnTo>
                  <a:pt x="3456" y="5280"/>
                </a:lnTo>
                <a:lnTo>
                  <a:pt x="3334" y="5256"/>
                </a:lnTo>
                <a:lnTo>
                  <a:pt x="3188" y="5256"/>
                </a:lnTo>
                <a:lnTo>
                  <a:pt x="2945" y="5304"/>
                </a:lnTo>
                <a:lnTo>
                  <a:pt x="2701" y="5377"/>
                </a:lnTo>
                <a:lnTo>
                  <a:pt x="2458" y="5499"/>
                </a:lnTo>
                <a:lnTo>
                  <a:pt x="2239" y="5645"/>
                </a:lnTo>
                <a:lnTo>
                  <a:pt x="2044" y="5815"/>
                </a:lnTo>
                <a:lnTo>
                  <a:pt x="1850" y="5986"/>
                </a:lnTo>
                <a:lnTo>
                  <a:pt x="1606" y="6229"/>
                </a:lnTo>
                <a:lnTo>
                  <a:pt x="1387" y="6521"/>
                </a:lnTo>
                <a:lnTo>
                  <a:pt x="998" y="7081"/>
                </a:lnTo>
                <a:lnTo>
                  <a:pt x="730" y="7397"/>
                </a:lnTo>
                <a:lnTo>
                  <a:pt x="487" y="7713"/>
                </a:lnTo>
                <a:lnTo>
                  <a:pt x="244" y="8030"/>
                </a:lnTo>
                <a:lnTo>
                  <a:pt x="25" y="8395"/>
                </a:lnTo>
                <a:lnTo>
                  <a:pt x="0" y="8492"/>
                </a:lnTo>
                <a:lnTo>
                  <a:pt x="25" y="8565"/>
                </a:lnTo>
                <a:lnTo>
                  <a:pt x="98" y="8638"/>
                </a:lnTo>
                <a:lnTo>
                  <a:pt x="171" y="8662"/>
                </a:lnTo>
                <a:lnTo>
                  <a:pt x="341" y="8906"/>
                </a:lnTo>
                <a:lnTo>
                  <a:pt x="487" y="9149"/>
                </a:lnTo>
                <a:lnTo>
                  <a:pt x="730" y="9441"/>
                </a:lnTo>
                <a:lnTo>
                  <a:pt x="974" y="9709"/>
                </a:lnTo>
                <a:lnTo>
                  <a:pt x="1290" y="10049"/>
                </a:lnTo>
                <a:lnTo>
                  <a:pt x="1655" y="10390"/>
                </a:lnTo>
                <a:lnTo>
                  <a:pt x="2361" y="10998"/>
                </a:lnTo>
                <a:lnTo>
                  <a:pt x="2458" y="11120"/>
                </a:lnTo>
                <a:lnTo>
                  <a:pt x="2531" y="11217"/>
                </a:lnTo>
                <a:lnTo>
                  <a:pt x="2580" y="11290"/>
                </a:lnTo>
                <a:lnTo>
                  <a:pt x="2580" y="11388"/>
                </a:lnTo>
                <a:lnTo>
                  <a:pt x="2580" y="11485"/>
                </a:lnTo>
                <a:lnTo>
                  <a:pt x="2531" y="11582"/>
                </a:lnTo>
                <a:lnTo>
                  <a:pt x="2482" y="11655"/>
                </a:lnTo>
                <a:lnTo>
                  <a:pt x="2409" y="11728"/>
                </a:lnTo>
                <a:lnTo>
                  <a:pt x="2239" y="11874"/>
                </a:lnTo>
                <a:lnTo>
                  <a:pt x="2044" y="11996"/>
                </a:lnTo>
                <a:lnTo>
                  <a:pt x="1655" y="12191"/>
                </a:lnTo>
                <a:lnTo>
                  <a:pt x="1387" y="12312"/>
                </a:lnTo>
                <a:lnTo>
                  <a:pt x="1095" y="12458"/>
                </a:lnTo>
                <a:lnTo>
                  <a:pt x="852" y="12604"/>
                </a:lnTo>
                <a:lnTo>
                  <a:pt x="609" y="12799"/>
                </a:lnTo>
                <a:lnTo>
                  <a:pt x="511" y="12920"/>
                </a:lnTo>
                <a:lnTo>
                  <a:pt x="438" y="13042"/>
                </a:lnTo>
                <a:lnTo>
                  <a:pt x="365" y="13164"/>
                </a:lnTo>
                <a:lnTo>
                  <a:pt x="317" y="13285"/>
                </a:lnTo>
                <a:lnTo>
                  <a:pt x="244" y="13577"/>
                </a:lnTo>
                <a:lnTo>
                  <a:pt x="219" y="13869"/>
                </a:lnTo>
                <a:lnTo>
                  <a:pt x="244" y="14161"/>
                </a:lnTo>
                <a:lnTo>
                  <a:pt x="268" y="14453"/>
                </a:lnTo>
                <a:lnTo>
                  <a:pt x="341" y="14745"/>
                </a:lnTo>
                <a:lnTo>
                  <a:pt x="438" y="15013"/>
                </a:lnTo>
                <a:lnTo>
                  <a:pt x="536" y="15281"/>
                </a:lnTo>
                <a:lnTo>
                  <a:pt x="682" y="15524"/>
                </a:lnTo>
                <a:lnTo>
                  <a:pt x="852" y="15767"/>
                </a:lnTo>
                <a:lnTo>
                  <a:pt x="1022" y="16011"/>
                </a:lnTo>
                <a:lnTo>
                  <a:pt x="1241" y="16205"/>
                </a:lnTo>
                <a:lnTo>
                  <a:pt x="1460" y="16400"/>
                </a:lnTo>
                <a:lnTo>
                  <a:pt x="1704" y="16546"/>
                </a:lnTo>
                <a:lnTo>
                  <a:pt x="1971" y="16668"/>
                </a:lnTo>
                <a:lnTo>
                  <a:pt x="2190" y="16741"/>
                </a:lnTo>
                <a:lnTo>
                  <a:pt x="2434" y="16765"/>
                </a:lnTo>
                <a:lnTo>
                  <a:pt x="2653" y="16789"/>
                </a:lnTo>
                <a:lnTo>
                  <a:pt x="2896" y="16765"/>
                </a:lnTo>
                <a:lnTo>
                  <a:pt x="3115" y="16716"/>
                </a:lnTo>
                <a:lnTo>
                  <a:pt x="3334" y="16643"/>
                </a:lnTo>
                <a:lnTo>
                  <a:pt x="3529" y="16522"/>
                </a:lnTo>
                <a:lnTo>
                  <a:pt x="3723" y="16351"/>
                </a:lnTo>
                <a:lnTo>
                  <a:pt x="3869" y="16205"/>
                </a:lnTo>
                <a:lnTo>
                  <a:pt x="3991" y="16035"/>
                </a:lnTo>
                <a:lnTo>
                  <a:pt x="4113" y="15840"/>
                </a:lnTo>
                <a:lnTo>
                  <a:pt x="4210" y="15646"/>
                </a:lnTo>
                <a:lnTo>
                  <a:pt x="4405" y="15256"/>
                </a:lnTo>
                <a:lnTo>
                  <a:pt x="4575" y="14867"/>
                </a:lnTo>
                <a:lnTo>
                  <a:pt x="4697" y="14648"/>
                </a:lnTo>
                <a:lnTo>
                  <a:pt x="4818" y="14478"/>
                </a:lnTo>
                <a:lnTo>
                  <a:pt x="4940" y="14332"/>
                </a:lnTo>
                <a:lnTo>
                  <a:pt x="5086" y="14234"/>
                </a:lnTo>
                <a:lnTo>
                  <a:pt x="5232" y="14161"/>
                </a:lnTo>
                <a:lnTo>
                  <a:pt x="5402" y="14137"/>
                </a:lnTo>
                <a:lnTo>
                  <a:pt x="5621" y="14186"/>
                </a:lnTo>
                <a:lnTo>
                  <a:pt x="5840" y="14259"/>
                </a:lnTo>
                <a:lnTo>
                  <a:pt x="6010" y="14380"/>
                </a:lnTo>
                <a:lnTo>
                  <a:pt x="6181" y="14502"/>
                </a:lnTo>
                <a:lnTo>
                  <a:pt x="6327" y="14648"/>
                </a:lnTo>
                <a:lnTo>
                  <a:pt x="6473" y="14818"/>
                </a:lnTo>
                <a:lnTo>
                  <a:pt x="6740" y="15135"/>
                </a:lnTo>
                <a:lnTo>
                  <a:pt x="7032" y="15451"/>
                </a:lnTo>
                <a:lnTo>
                  <a:pt x="7154" y="15597"/>
                </a:lnTo>
                <a:lnTo>
                  <a:pt x="7324" y="15719"/>
                </a:lnTo>
                <a:lnTo>
                  <a:pt x="7641" y="15938"/>
                </a:lnTo>
                <a:lnTo>
                  <a:pt x="7957" y="16157"/>
                </a:lnTo>
                <a:lnTo>
                  <a:pt x="8273" y="16400"/>
                </a:lnTo>
                <a:lnTo>
                  <a:pt x="8298" y="16473"/>
                </a:lnTo>
                <a:lnTo>
                  <a:pt x="8346" y="16522"/>
                </a:lnTo>
                <a:lnTo>
                  <a:pt x="8395" y="16546"/>
                </a:lnTo>
                <a:lnTo>
                  <a:pt x="8468" y="16546"/>
                </a:lnTo>
                <a:lnTo>
                  <a:pt x="8784" y="16424"/>
                </a:lnTo>
                <a:lnTo>
                  <a:pt x="9052" y="16254"/>
                </a:lnTo>
                <a:lnTo>
                  <a:pt x="9587" y="15889"/>
                </a:lnTo>
                <a:lnTo>
                  <a:pt x="9879" y="15670"/>
                </a:lnTo>
                <a:lnTo>
                  <a:pt x="10147" y="15475"/>
                </a:lnTo>
                <a:lnTo>
                  <a:pt x="10390" y="15256"/>
                </a:lnTo>
                <a:lnTo>
                  <a:pt x="10634" y="15013"/>
                </a:lnTo>
                <a:lnTo>
                  <a:pt x="10828" y="14794"/>
                </a:lnTo>
                <a:lnTo>
                  <a:pt x="10999" y="14575"/>
                </a:lnTo>
                <a:lnTo>
                  <a:pt x="11145" y="14332"/>
                </a:lnTo>
                <a:lnTo>
                  <a:pt x="11242" y="14088"/>
                </a:lnTo>
                <a:lnTo>
                  <a:pt x="11339" y="13821"/>
                </a:lnTo>
                <a:lnTo>
                  <a:pt x="11388" y="13553"/>
                </a:lnTo>
                <a:lnTo>
                  <a:pt x="11388" y="13261"/>
                </a:lnTo>
                <a:lnTo>
                  <a:pt x="11339" y="12993"/>
                </a:lnTo>
                <a:lnTo>
                  <a:pt x="11315" y="12847"/>
                </a:lnTo>
                <a:lnTo>
                  <a:pt x="11242" y="12726"/>
                </a:lnTo>
                <a:lnTo>
                  <a:pt x="11169" y="12628"/>
                </a:lnTo>
                <a:lnTo>
                  <a:pt x="11096" y="12531"/>
                </a:lnTo>
                <a:lnTo>
                  <a:pt x="10877" y="12361"/>
                </a:lnTo>
                <a:lnTo>
                  <a:pt x="10658" y="12239"/>
                </a:lnTo>
                <a:lnTo>
                  <a:pt x="10390" y="12118"/>
                </a:lnTo>
                <a:lnTo>
                  <a:pt x="10147" y="12045"/>
                </a:lnTo>
                <a:lnTo>
                  <a:pt x="9879" y="11947"/>
                </a:lnTo>
                <a:lnTo>
                  <a:pt x="9636" y="11850"/>
                </a:lnTo>
                <a:lnTo>
                  <a:pt x="9466" y="11753"/>
                </a:lnTo>
                <a:lnTo>
                  <a:pt x="9320" y="11631"/>
                </a:lnTo>
                <a:lnTo>
                  <a:pt x="9222" y="11485"/>
                </a:lnTo>
                <a:lnTo>
                  <a:pt x="9149" y="11315"/>
                </a:lnTo>
                <a:lnTo>
                  <a:pt x="9125" y="11169"/>
                </a:lnTo>
                <a:lnTo>
                  <a:pt x="9101" y="10974"/>
                </a:lnTo>
                <a:lnTo>
                  <a:pt x="9125" y="10804"/>
                </a:lnTo>
                <a:lnTo>
                  <a:pt x="9149" y="10633"/>
                </a:lnTo>
                <a:lnTo>
                  <a:pt x="9198" y="10439"/>
                </a:lnTo>
                <a:lnTo>
                  <a:pt x="9271" y="10268"/>
                </a:lnTo>
                <a:lnTo>
                  <a:pt x="9466" y="9903"/>
                </a:lnTo>
                <a:lnTo>
                  <a:pt x="9685" y="9611"/>
                </a:lnTo>
                <a:lnTo>
                  <a:pt x="9928" y="9368"/>
                </a:lnTo>
                <a:lnTo>
                  <a:pt x="10074" y="9246"/>
                </a:lnTo>
                <a:lnTo>
                  <a:pt x="10244" y="9149"/>
                </a:lnTo>
                <a:lnTo>
                  <a:pt x="10415" y="9076"/>
                </a:lnTo>
                <a:lnTo>
                  <a:pt x="10609" y="9003"/>
                </a:lnTo>
                <a:lnTo>
                  <a:pt x="10804" y="8954"/>
                </a:lnTo>
                <a:lnTo>
                  <a:pt x="10999" y="8930"/>
                </a:lnTo>
                <a:lnTo>
                  <a:pt x="11193" y="8930"/>
                </a:lnTo>
                <a:lnTo>
                  <a:pt x="11388" y="8954"/>
                </a:lnTo>
                <a:lnTo>
                  <a:pt x="11583" y="8979"/>
                </a:lnTo>
                <a:lnTo>
                  <a:pt x="11729" y="9052"/>
                </a:lnTo>
                <a:lnTo>
                  <a:pt x="11875" y="9149"/>
                </a:lnTo>
                <a:lnTo>
                  <a:pt x="11996" y="9271"/>
                </a:lnTo>
                <a:lnTo>
                  <a:pt x="12118" y="9417"/>
                </a:lnTo>
                <a:lnTo>
                  <a:pt x="12215" y="9563"/>
                </a:lnTo>
                <a:lnTo>
                  <a:pt x="12361" y="9903"/>
                </a:lnTo>
                <a:lnTo>
                  <a:pt x="12580" y="10390"/>
                </a:lnTo>
                <a:lnTo>
                  <a:pt x="12702" y="10633"/>
                </a:lnTo>
                <a:lnTo>
                  <a:pt x="12824" y="10828"/>
                </a:lnTo>
                <a:lnTo>
                  <a:pt x="12994" y="11023"/>
                </a:lnTo>
                <a:lnTo>
                  <a:pt x="13189" y="11169"/>
                </a:lnTo>
                <a:lnTo>
                  <a:pt x="13310" y="11217"/>
                </a:lnTo>
                <a:lnTo>
                  <a:pt x="13432" y="11266"/>
                </a:lnTo>
                <a:lnTo>
                  <a:pt x="13554" y="11290"/>
                </a:lnTo>
                <a:lnTo>
                  <a:pt x="13724" y="11315"/>
                </a:lnTo>
                <a:lnTo>
                  <a:pt x="13870" y="11315"/>
                </a:lnTo>
                <a:lnTo>
                  <a:pt x="14016" y="11290"/>
                </a:lnTo>
                <a:lnTo>
                  <a:pt x="14186" y="11266"/>
                </a:lnTo>
                <a:lnTo>
                  <a:pt x="14332" y="11217"/>
                </a:lnTo>
                <a:lnTo>
                  <a:pt x="14600" y="11071"/>
                </a:lnTo>
                <a:lnTo>
                  <a:pt x="14867" y="10877"/>
                </a:lnTo>
                <a:lnTo>
                  <a:pt x="15111" y="10682"/>
                </a:lnTo>
                <a:lnTo>
                  <a:pt x="15330" y="10439"/>
                </a:lnTo>
                <a:lnTo>
                  <a:pt x="15549" y="10195"/>
                </a:lnTo>
                <a:lnTo>
                  <a:pt x="15719" y="9952"/>
                </a:lnTo>
                <a:lnTo>
                  <a:pt x="16352" y="9027"/>
                </a:lnTo>
                <a:lnTo>
                  <a:pt x="16473" y="8833"/>
                </a:lnTo>
                <a:lnTo>
                  <a:pt x="16619" y="8614"/>
                </a:lnTo>
                <a:lnTo>
                  <a:pt x="16692" y="8395"/>
                </a:lnTo>
                <a:lnTo>
                  <a:pt x="16717" y="8273"/>
                </a:lnTo>
                <a:lnTo>
                  <a:pt x="16717" y="8151"/>
                </a:lnTo>
                <a:lnTo>
                  <a:pt x="16717" y="8127"/>
                </a:lnTo>
                <a:lnTo>
                  <a:pt x="16717" y="8078"/>
                </a:lnTo>
                <a:lnTo>
                  <a:pt x="16717" y="8005"/>
                </a:lnTo>
                <a:lnTo>
                  <a:pt x="16692" y="7957"/>
                </a:lnTo>
                <a:lnTo>
                  <a:pt x="16644" y="7908"/>
                </a:lnTo>
                <a:lnTo>
                  <a:pt x="16327" y="7640"/>
                </a:lnTo>
                <a:lnTo>
                  <a:pt x="16011" y="7348"/>
                </a:lnTo>
                <a:lnTo>
                  <a:pt x="15451" y="6740"/>
                </a:lnTo>
                <a:lnTo>
                  <a:pt x="15232" y="6521"/>
                </a:lnTo>
                <a:lnTo>
                  <a:pt x="14989" y="6302"/>
                </a:lnTo>
                <a:lnTo>
                  <a:pt x="14527" y="5888"/>
                </a:lnTo>
                <a:lnTo>
                  <a:pt x="14381" y="5742"/>
                </a:lnTo>
                <a:lnTo>
                  <a:pt x="14283" y="5572"/>
                </a:lnTo>
                <a:lnTo>
                  <a:pt x="14210" y="5402"/>
                </a:lnTo>
                <a:lnTo>
                  <a:pt x="14162" y="5231"/>
                </a:lnTo>
                <a:lnTo>
                  <a:pt x="14162" y="5061"/>
                </a:lnTo>
                <a:lnTo>
                  <a:pt x="14186" y="4866"/>
                </a:lnTo>
                <a:lnTo>
                  <a:pt x="14259" y="4696"/>
                </a:lnTo>
                <a:lnTo>
                  <a:pt x="14381" y="4526"/>
                </a:lnTo>
                <a:lnTo>
                  <a:pt x="14478" y="4428"/>
                </a:lnTo>
                <a:lnTo>
                  <a:pt x="14600" y="4355"/>
                </a:lnTo>
                <a:lnTo>
                  <a:pt x="14746" y="4283"/>
                </a:lnTo>
                <a:lnTo>
                  <a:pt x="14892" y="4234"/>
                </a:lnTo>
                <a:lnTo>
                  <a:pt x="15476" y="4039"/>
                </a:lnTo>
                <a:lnTo>
                  <a:pt x="15719" y="3942"/>
                </a:lnTo>
                <a:lnTo>
                  <a:pt x="15938" y="3820"/>
                </a:lnTo>
                <a:lnTo>
                  <a:pt x="16108" y="3674"/>
                </a:lnTo>
                <a:lnTo>
                  <a:pt x="16230" y="3504"/>
                </a:lnTo>
                <a:lnTo>
                  <a:pt x="16352" y="3334"/>
                </a:lnTo>
                <a:lnTo>
                  <a:pt x="16425" y="3139"/>
                </a:lnTo>
                <a:lnTo>
                  <a:pt x="16473" y="2920"/>
                </a:lnTo>
                <a:lnTo>
                  <a:pt x="16498" y="2701"/>
                </a:lnTo>
                <a:lnTo>
                  <a:pt x="16522" y="2482"/>
                </a:lnTo>
                <a:lnTo>
                  <a:pt x="16498" y="2263"/>
                </a:lnTo>
                <a:lnTo>
                  <a:pt x="16449" y="2044"/>
                </a:lnTo>
                <a:lnTo>
                  <a:pt x="16376" y="1825"/>
                </a:lnTo>
                <a:lnTo>
                  <a:pt x="16303" y="1606"/>
                </a:lnTo>
                <a:lnTo>
                  <a:pt x="16206" y="1387"/>
                </a:lnTo>
                <a:lnTo>
                  <a:pt x="16084" y="1192"/>
                </a:lnTo>
                <a:lnTo>
                  <a:pt x="15938" y="998"/>
                </a:lnTo>
                <a:lnTo>
                  <a:pt x="15768" y="779"/>
                </a:lnTo>
                <a:lnTo>
                  <a:pt x="15573" y="608"/>
                </a:lnTo>
                <a:lnTo>
                  <a:pt x="15354" y="462"/>
                </a:lnTo>
                <a:lnTo>
                  <a:pt x="15111" y="341"/>
                </a:lnTo>
                <a:lnTo>
                  <a:pt x="14892" y="268"/>
                </a:lnTo>
                <a:lnTo>
                  <a:pt x="14648" y="195"/>
                </a:lnTo>
                <a:lnTo>
                  <a:pt x="14137" y="195"/>
                </a:lnTo>
                <a:lnTo>
                  <a:pt x="13894" y="219"/>
                </a:lnTo>
                <a:lnTo>
                  <a:pt x="13675" y="292"/>
                </a:lnTo>
                <a:lnTo>
                  <a:pt x="13432" y="389"/>
                </a:lnTo>
                <a:lnTo>
                  <a:pt x="13213" y="535"/>
                </a:lnTo>
                <a:lnTo>
                  <a:pt x="13018" y="681"/>
                </a:lnTo>
                <a:lnTo>
                  <a:pt x="12848" y="876"/>
                </a:lnTo>
                <a:lnTo>
                  <a:pt x="12702" y="1095"/>
                </a:lnTo>
                <a:lnTo>
                  <a:pt x="12580" y="1338"/>
                </a:lnTo>
                <a:lnTo>
                  <a:pt x="12459" y="1630"/>
                </a:lnTo>
                <a:lnTo>
                  <a:pt x="12337" y="1898"/>
                </a:lnTo>
                <a:lnTo>
                  <a:pt x="12191" y="2166"/>
                </a:lnTo>
                <a:lnTo>
                  <a:pt x="12118" y="2287"/>
                </a:lnTo>
                <a:lnTo>
                  <a:pt x="12021" y="2385"/>
                </a:lnTo>
                <a:lnTo>
                  <a:pt x="11850" y="2531"/>
                </a:lnTo>
                <a:lnTo>
                  <a:pt x="11680" y="2579"/>
                </a:lnTo>
                <a:lnTo>
                  <a:pt x="11510" y="2604"/>
                </a:lnTo>
                <a:lnTo>
                  <a:pt x="11339" y="2579"/>
                </a:lnTo>
                <a:lnTo>
                  <a:pt x="11169" y="2506"/>
                </a:lnTo>
                <a:lnTo>
                  <a:pt x="10999" y="2433"/>
                </a:lnTo>
                <a:lnTo>
                  <a:pt x="10853" y="2312"/>
                </a:lnTo>
                <a:lnTo>
                  <a:pt x="10707" y="2190"/>
                </a:lnTo>
                <a:lnTo>
                  <a:pt x="10488" y="1947"/>
                </a:lnTo>
                <a:lnTo>
                  <a:pt x="10269" y="1679"/>
                </a:lnTo>
                <a:lnTo>
                  <a:pt x="9855" y="1168"/>
                </a:lnTo>
                <a:lnTo>
                  <a:pt x="9636" y="900"/>
                </a:lnTo>
                <a:lnTo>
                  <a:pt x="9417" y="657"/>
                </a:lnTo>
                <a:lnTo>
                  <a:pt x="9174" y="414"/>
                </a:lnTo>
                <a:lnTo>
                  <a:pt x="8906" y="219"/>
                </a:lnTo>
                <a:lnTo>
                  <a:pt x="8857" y="122"/>
                </a:lnTo>
                <a:lnTo>
                  <a:pt x="8784" y="24"/>
                </a:lnTo>
                <a:lnTo>
                  <a:pt x="866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7" name="Shape 373"/>
          <p:cNvSpPr/>
          <p:nvPr/>
        </p:nvSpPr>
        <p:spPr>
          <a:xfrm>
            <a:off x="4863555" y="2285116"/>
            <a:ext cx="430081" cy="584630"/>
          </a:xfrm>
          <a:custGeom>
            <a:avLst/>
            <a:gdLst/>
            <a:ahLst/>
            <a:cxnLst/>
            <a:rect l="0" t="0" r="0" b="0"/>
            <a:pathLst>
              <a:path w="15233" h="20707" extrusionOk="0">
                <a:moveTo>
                  <a:pt x="5330" y="122"/>
                </a:moveTo>
                <a:lnTo>
                  <a:pt x="4916" y="170"/>
                </a:lnTo>
                <a:lnTo>
                  <a:pt x="4551" y="219"/>
                </a:lnTo>
                <a:lnTo>
                  <a:pt x="4162" y="292"/>
                </a:lnTo>
                <a:lnTo>
                  <a:pt x="3797" y="389"/>
                </a:lnTo>
                <a:lnTo>
                  <a:pt x="3432" y="511"/>
                </a:lnTo>
                <a:lnTo>
                  <a:pt x="3042" y="657"/>
                </a:lnTo>
                <a:lnTo>
                  <a:pt x="2872" y="754"/>
                </a:lnTo>
                <a:lnTo>
                  <a:pt x="2775" y="827"/>
                </a:lnTo>
                <a:lnTo>
                  <a:pt x="2726" y="900"/>
                </a:lnTo>
                <a:lnTo>
                  <a:pt x="2702" y="925"/>
                </a:lnTo>
                <a:lnTo>
                  <a:pt x="2702" y="973"/>
                </a:lnTo>
                <a:lnTo>
                  <a:pt x="2726" y="1022"/>
                </a:lnTo>
                <a:lnTo>
                  <a:pt x="2750" y="1046"/>
                </a:lnTo>
                <a:lnTo>
                  <a:pt x="2848" y="1071"/>
                </a:lnTo>
                <a:lnTo>
                  <a:pt x="3018" y="1071"/>
                </a:lnTo>
                <a:lnTo>
                  <a:pt x="3115" y="1046"/>
                </a:lnTo>
                <a:lnTo>
                  <a:pt x="3432" y="900"/>
                </a:lnTo>
                <a:lnTo>
                  <a:pt x="3845" y="754"/>
                </a:lnTo>
                <a:lnTo>
                  <a:pt x="4283" y="633"/>
                </a:lnTo>
                <a:lnTo>
                  <a:pt x="4721" y="584"/>
                </a:lnTo>
                <a:lnTo>
                  <a:pt x="5159" y="511"/>
                </a:lnTo>
                <a:lnTo>
                  <a:pt x="6084" y="511"/>
                </a:lnTo>
                <a:lnTo>
                  <a:pt x="6546" y="584"/>
                </a:lnTo>
                <a:lnTo>
                  <a:pt x="6984" y="681"/>
                </a:lnTo>
                <a:lnTo>
                  <a:pt x="7447" y="803"/>
                </a:lnTo>
                <a:lnTo>
                  <a:pt x="7885" y="949"/>
                </a:lnTo>
                <a:lnTo>
                  <a:pt x="8761" y="1265"/>
                </a:lnTo>
                <a:lnTo>
                  <a:pt x="9539" y="1533"/>
                </a:lnTo>
                <a:lnTo>
                  <a:pt x="10318" y="1776"/>
                </a:lnTo>
                <a:lnTo>
                  <a:pt x="10731" y="1874"/>
                </a:lnTo>
                <a:lnTo>
                  <a:pt x="11121" y="1947"/>
                </a:lnTo>
                <a:lnTo>
                  <a:pt x="11534" y="2020"/>
                </a:lnTo>
                <a:lnTo>
                  <a:pt x="11948" y="2044"/>
                </a:lnTo>
                <a:lnTo>
                  <a:pt x="12337" y="2044"/>
                </a:lnTo>
                <a:lnTo>
                  <a:pt x="12727" y="2020"/>
                </a:lnTo>
                <a:lnTo>
                  <a:pt x="13116" y="1971"/>
                </a:lnTo>
                <a:lnTo>
                  <a:pt x="13481" y="1898"/>
                </a:lnTo>
                <a:lnTo>
                  <a:pt x="13749" y="1825"/>
                </a:lnTo>
                <a:lnTo>
                  <a:pt x="13992" y="1703"/>
                </a:lnTo>
                <a:lnTo>
                  <a:pt x="14454" y="1460"/>
                </a:lnTo>
                <a:lnTo>
                  <a:pt x="14357" y="1703"/>
                </a:lnTo>
                <a:lnTo>
                  <a:pt x="14065" y="2214"/>
                </a:lnTo>
                <a:lnTo>
                  <a:pt x="13943" y="2458"/>
                </a:lnTo>
                <a:lnTo>
                  <a:pt x="13797" y="2725"/>
                </a:lnTo>
                <a:lnTo>
                  <a:pt x="13238" y="4112"/>
                </a:lnTo>
                <a:lnTo>
                  <a:pt x="12921" y="4794"/>
                </a:lnTo>
                <a:lnTo>
                  <a:pt x="12605" y="5451"/>
                </a:lnTo>
                <a:lnTo>
                  <a:pt x="12581" y="5548"/>
                </a:lnTo>
                <a:lnTo>
                  <a:pt x="12581" y="5621"/>
                </a:lnTo>
                <a:lnTo>
                  <a:pt x="12605" y="5670"/>
                </a:lnTo>
                <a:lnTo>
                  <a:pt x="12654" y="5718"/>
                </a:lnTo>
                <a:lnTo>
                  <a:pt x="12629" y="5816"/>
                </a:lnTo>
                <a:lnTo>
                  <a:pt x="12654" y="5913"/>
                </a:lnTo>
                <a:lnTo>
                  <a:pt x="12946" y="6326"/>
                </a:lnTo>
                <a:lnTo>
                  <a:pt x="13238" y="6764"/>
                </a:lnTo>
                <a:lnTo>
                  <a:pt x="13554" y="7178"/>
                </a:lnTo>
                <a:lnTo>
                  <a:pt x="13895" y="7543"/>
                </a:lnTo>
                <a:lnTo>
                  <a:pt x="14527" y="8176"/>
                </a:lnTo>
                <a:lnTo>
                  <a:pt x="14625" y="8297"/>
                </a:lnTo>
                <a:lnTo>
                  <a:pt x="14260" y="8516"/>
                </a:lnTo>
                <a:lnTo>
                  <a:pt x="13870" y="8687"/>
                </a:lnTo>
                <a:lnTo>
                  <a:pt x="13505" y="8833"/>
                </a:lnTo>
                <a:lnTo>
                  <a:pt x="13116" y="8930"/>
                </a:lnTo>
                <a:lnTo>
                  <a:pt x="12727" y="9003"/>
                </a:lnTo>
                <a:lnTo>
                  <a:pt x="12313" y="9027"/>
                </a:lnTo>
                <a:lnTo>
                  <a:pt x="11875" y="9052"/>
                </a:lnTo>
                <a:lnTo>
                  <a:pt x="11461" y="9027"/>
                </a:lnTo>
                <a:lnTo>
                  <a:pt x="11023" y="9003"/>
                </a:lnTo>
                <a:lnTo>
                  <a:pt x="10610" y="8954"/>
                </a:lnTo>
                <a:lnTo>
                  <a:pt x="10196" y="8881"/>
                </a:lnTo>
                <a:lnTo>
                  <a:pt x="9783" y="8784"/>
                </a:lnTo>
                <a:lnTo>
                  <a:pt x="8955" y="8565"/>
                </a:lnTo>
                <a:lnTo>
                  <a:pt x="8177" y="8297"/>
                </a:lnTo>
                <a:lnTo>
                  <a:pt x="7544" y="8103"/>
                </a:lnTo>
                <a:lnTo>
                  <a:pt x="6838" y="7884"/>
                </a:lnTo>
                <a:lnTo>
                  <a:pt x="6449" y="7786"/>
                </a:lnTo>
                <a:lnTo>
                  <a:pt x="6084" y="7713"/>
                </a:lnTo>
                <a:lnTo>
                  <a:pt x="5695" y="7640"/>
                </a:lnTo>
                <a:lnTo>
                  <a:pt x="5305" y="7592"/>
                </a:lnTo>
                <a:lnTo>
                  <a:pt x="4940" y="7567"/>
                </a:lnTo>
                <a:lnTo>
                  <a:pt x="4575" y="7567"/>
                </a:lnTo>
                <a:lnTo>
                  <a:pt x="4210" y="7616"/>
                </a:lnTo>
                <a:lnTo>
                  <a:pt x="3845" y="7689"/>
                </a:lnTo>
                <a:lnTo>
                  <a:pt x="3529" y="7811"/>
                </a:lnTo>
                <a:lnTo>
                  <a:pt x="3213" y="7957"/>
                </a:lnTo>
                <a:lnTo>
                  <a:pt x="2921" y="8176"/>
                </a:lnTo>
                <a:lnTo>
                  <a:pt x="2799" y="8297"/>
                </a:lnTo>
                <a:lnTo>
                  <a:pt x="2677" y="8443"/>
                </a:lnTo>
                <a:lnTo>
                  <a:pt x="2653" y="8492"/>
                </a:lnTo>
                <a:lnTo>
                  <a:pt x="2629" y="8541"/>
                </a:lnTo>
                <a:lnTo>
                  <a:pt x="2653" y="8589"/>
                </a:lnTo>
                <a:lnTo>
                  <a:pt x="2677" y="8638"/>
                </a:lnTo>
                <a:lnTo>
                  <a:pt x="2702" y="8662"/>
                </a:lnTo>
                <a:lnTo>
                  <a:pt x="2750" y="8687"/>
                </a:lnTo>
                <a:lnTo>
                  <a:pt x="2799" y="8687"/>
                </a:lnTo>
                <a:lnTo>
                  <a:pt x="2848" y="8662"/>
                </a:lnTo>
                <a:lnTo>
                  <a:pt x="3213" y="8443"/>
                </a:lnTo>
                <a:lnTo>
                  <a:pt x="3553" y="8273"/>
                </a:lnTo>
                <a:lnTo>
                  <a:pt x="3918" y="8176"/>
                </a:lnTo>
                <a:lnTo>
                  <a:pt x="4283" y="8078"/>
                </a:lnTo>
                <a:lnTo>
                  <a:pt x="4648" y="8054"/>
                </a:lnTo>
                <a:lnTo>
                  <a:pt x="5038" y="8054"/>
                </a:lnTo>
                <a:lnTo>
                  <a:pt x="5403" y="8078"/>
                </a:lnTo>
                <a:lnTo>
                  <a:pt x="5768" y="8127"/>
                </a:lnTo>
                <a:lnTo>
                  <a:pt x="6157" y="8200"/>
                </a:lnTo>
                <a:lnTo>
                  <a:pt x="6522" y="8297"/>
                </a:lnTo>
                <a:lnTo>
                  <a:pt x="7276" y="8516"/>
                </a:lnTo>
                <a:lnTo>
                  <a:pt x="8031" y="8760"/>
                </a:lnTo>
                <a:lnTo>
                  <a:pt x="8761" y="8979"/>
                </a:lnTo>
                <a:lnTo>
                  <a:pt x="9564" y="9198"/>
                </a:lnTo>
                <a:lnTo>
                  <a:pt x="10391" y="9368"/>
                </a:lnTo>
                <a:lnTo>
                  <a:pt x="10804" y="9441"/>
                </a:lnTo>
                <a:lnTo>
                  <a:pt x="11218" y="9490"/>
                </a:lnTo>
                <a:lnTo>
                  <a:pt x="11632" y="9514"/>
                </a:lnTo>
                <a:lnTo>
                  <a:pt x="12459" y="9514"/>
                </a:lnTo>
                <a:lnTo>
                  <a:pt x="12848" y="9465"/>
                </a:lnTo>
                <a:lnTo>
                  <a:pt x="13238" y="9392"/>
                </a:lnTo>
                <a:lnTo>
                  <a:pt x="13603" y="9295"/>
                </a:lnTo>
                <a:lnTo>
                  <a:pt x="13968" y="9173"/>
                </a:lnTo>
                <a:lnTo>
                  <a:pt x="14308" y="9003"/>
                </a:lnTo>
                <a:lnTo>
                  <a:pt x="14649" y="8833"/>
                </a:lnTo>
                <a:lnTo>
                  <a:pt x="14990" y="8614"/>
                </a:lnTo>
                <a:lnTo>
                  <a:pt x="15063" y="8614"/>
                </a:lnTo>
                <a:lnTo>
                  <a:pt x="15111" y="8589"/>
                </a:lnTo>
                <a:lnTo>
                  <a:pt x="15160" y="8565"/>
                </a:lnTo>
                <a:lnTo>
                  <a:pt x="15209" y="8516"/>
                </a:lnTo>
                <a:lnTo>
                  <a:pt x="15233" y="8443"/>
                </a:lnTo>
                <a:lnTo>
                  <a:pt x="15233" y="8370"/>
                </a:lnTo>
                <a:lnTo>
                  <a:pt x="15209" y="8273"/>
                </a:lnTo>
                <a:lnTo>
                  <a:pt x="15184" y="8200"/>
                </a:lnTo>
                <a:lnTo>
                  <a:pt x="15087" y="8054"/>
                </a:lnTo>
                <a:lnTo>
                  <a:pt x="14941" y="7884"/>
                </a:lnTo>
                <a:lnTo>
                  <a:pt x="14625" y="7592"/>
                </a:lnTo>
                <a:lnTo>
                  <a:pt x="14381" y="7373"/>
                </a:lnTo>
                <a:lnTo>
                  <a:pt x="14187" y="7178"/>
                </a:lnTo>
                <a:lnTo>
                  <a:pt x="14016" y="6959"/>
                </a:lnTo>
                <a:lnTo>
                  <a:pt x="13700" y="6545"/>
                </a:lnTo>
                <a:lnTo>
                  <a:pt x="13359" y="6108"/>
                </a:lnTo>
                <a:lnTo>
                  <a:pt x="13165" y="5913"/>
                </a:lnTo>
                <a:lnTo>
                  <a:pt x="12970" y="5743"/>
                </a:lnTo>
                <a:lnTo>
                  <a:pt x="12970" y="5718"/>
                </a:lnTo>
                <a:lnTo>
                  <a:pt x="12994" y="5694"/>
                </a:lnTo>
                <a:lnTo>
                  <a:pt x="13359" y="4940"/>
                </a:lnTo>
                <a:lnTo>
                  <a:pt x="13676" y="4161"/>
                </a:lnTo>
                <a:lnTo>
                  <a:pt x="14333" y="2628"/>
                </a:lnTo>
                <a:lnTo>
                  <a:pt x="14479" y="2336"/>
                </a:lnTo>
                <a:lnTo>
                  <a:pt x="14698" y="1971"/>
                </a:lnTo>
                <a:lnTo>
                  <a:pt x="14795" y="1776"/>
                </a:lnTo>
                <a:lnTo>
                  <a:pt x="14868" y="1557"/>
                </a:lnTo>
                <a:lnTo>
                  <a:pt x="14917" y="1363"/>
                </a:lnTo>
                <a:lnTo>
                  <a:pt x="14917" y="1192"/>
                </a:lnTo>
                <a:lnTo>
                  <a:pt x="14965" y="1144"/>
                </a:lnTo>
                <a:lnTo>
                  <a:pt x="14965" y="1071"/>
                </a:lnTo>
                <a:lnTo>
                  <a:pt x="14965" y="998"/>
                </a:lnTo>
                <a:lnTo>
                  <a:pt x="14917" y="925"/>
                </a:lnTo>
                <a:lnTo>
                  <a:pt x="14868" y="876"/>
                </a:lnTo>
                <a:lnTo>
                  <a:pt x="14795" y="827"/>
                </a:lnTo>
                <a:lnTo>
                  <a:pt x="14722" y="827"/>
                </a:lnTo>
                <a:lnTo>
                  <a:pt x="14625" y="852"/>
                </a:lnTo>
                <a:lnTo>
                  <a:pt x="14284" y="1022"/>
                </a:lnTo>
                <a:lnTo>
                  <a:pt x="13943" y="1217"/>
                </a:lnTo>
                <a:lnTo>
                  <a:pt x="13578" y="1387"/>
                </a:lnTo>
                <a:lnTo>
                  <a:pt x="13408" y="1460"/>
                </a:lnTo>
                <a:lnTo>
                  <a:pt x="13213" y="1509"/>
                </a:lnTo>
                <a:lnTo>
                  <a:pt x="12751" y="1582"/>
                </a:lnTo>
                <a:lnTo>
                  <a:pt x="12289" y="1606"/>
                </a:lnTo>
                <a:lnTo>
                  <a:pt x="11826" y="1582"/>
                </a:lnTo>
                <a:lnTo>
                  <a:pt x="11364" y="1557"/>
                </a:lnTo>
                <a:lnTo>
                  <a:pt x="10926" y="1484"/>
                </a:lnTo>
                <a:lnTo>
                  <a:pt x="10512" y="1387"/>
                </a:lnTo>
                <a:lnTo>
                  <a:pt x="10123" y="1265"/>
                </a:lnTo>
                <a:lnTo>
                  <a:pt x="9710" y="1144"/>
                </a:lnTo>
                <a:lnTo>
                  <a:pt x="8907" y="876"/>
                </a:lnTo>
                <a:lnTo>
                  <a:pt x="8104" y="584"/>
                </a:lnTo>
                <a:lnTo>
                  <a:pt x="7714" y="462"/>
                </a:lnTo>
                <a:lnTo>
                  <a:pt x="7325" y="341"/>
                </a:lnTo>
                <a:lnTo>
                  <a:pt x="6936" y="268"/>
                </a:lnTo>
                <a:lnTo>
                  <a:pt x="6522" y="195"/>
                </a:lnTo>
                <a:lnTo>
                  <a:pt x="6133" y="146"/>
                </a:lnTo>
                <a:lnTo>
                  <a:pt x="5743" y="122"/>
                </a:lnTo>
                <a:close/>
                <a:moveTo>
                  <a:pt x="1388" y="438"/>
                </a:moveTo>
                <a:lnTo>
                  <a:pt x="1461" y="487"/>
                </a:lnTo>
                <a:lnTo>
                  <a:pt x="1558" y="535"/>
                </a:lnTo>
                <a:lnTo>
                  <a:pt x="1704" y="657"/>
                </a:lnTo>
                <a:lnTo>
                  <a:pt x="1510" y="803"/>
                </a:lnTo>
                <a:lnTo>
                  <a:pt x="1218" y="1022"/>
                </a:lnTo>
                <a:lnTo>
                  <a:pt x="1120" y="1095"/>
                </a:lnTo>
                <a:lnTo>
                  <a:pt x="1072" y="1119"/>
                </a:lnTo>
                <a:lnTo>
                  <a:pt x="1047" y="1144"/>
                </a:lnTo>
                <a:lnTo>
                  <a:pt x="1023" y="1168"/>
                </a:lnTo>
                <a:lnTo>
                  <a:pt x="1047" y="1217"/>
                </a:lnTo>
                <a:lnTo>
                  <a:pt x="1072" y="1290"/>
                </a:lnTo>
                <a:lnTo>
                  <a:pt x="1120" y="1338"/>
                </a:lnTo>
                <a:lnTo>
                  <a:pt x="1266" y="1338"/>
                </a:lnTo>
                <a:lnTo>
                  <a:pt x="1364" y="1314"/>
                </a:lnTo>
                <a:lnTo>
                  <a:pt x="1437" y="1265"/>
                </a:lnTo>
                <a:lnTo>
                  <a:pt x="1656" y="1144"/>
                </a:lnTo>
                <a:lnTo>
                  <a:pt x="1826" y="998"/>
                </a:lnTo>
                <a:lnTo>
                  <a:pt x="1899" y="973"/>
                </a:lnTo>
                <a:lnTo>
                  <a:pt x="1923" y="1046"/>
                </a:lnTo>
                <a:lnTo>
                  <a:pt x="1972" y="1217"/>
                </a:lnTo>
                <a:lnTo>
                  <a:pt x="1826" y="1265"/>
                </a:lnTo>
                <a:lnTo>
                  <a:pt x="1680" y="1387"/>
                </a:lnTo>
                <a:lnTo>
                  <a:pt x="1388" y="1630"/>
                </a:lnTo>
                <a:lnTo>
                  <a:pt x="1145" y="1898"/>
                </a:lnTo>
                <a:lnTo>
                  <a:pt x="1023" y="2093"/>
                </a:lnTo>
                <a:lnTo>
                  <a:pt x="1023" y="2117"/>
                </a:lnTo>
                <a:lnTo>
                  <a:pt x="1023" y="2141"/>
                </a:lnTo>
                <a:lnTo>
                  <a:pt x="1047" y="2166"/>
                </a:lnTo>
                <a:lnTo>
                  <a:pt x="1096" y="2166"/>
                </a:lnTo>
                <a:lnTo>
                  <a:pt x="1193" y="2141"/>
                </a:lnTo>
                <a:lnTo>
                  <a:pt x="1291" y="2093"/>
                </a:lnTo>
                <a:lnTo>
                  <a:pt x="1461" y="1995"/>
                </a:lnTo>
                <a:lnTo>
                  <a:pt x="1826" y="1728"/>
                </a:lnTo>
                <a:lnTo>
                  <a:pt x="1996" y="1630"/>
                </a:lnTo>
                <a:lnTo>
                  <a:pt x="1996" y="1655"/>
                </a:lnTo>
                <a:lnTo>
                  <a:pt x="1923" y="2044"/>
                </a:lnTo>
                <a:lnTo>
                  <a:pt x="1777" y="2117"/>
                </a:lnTo>
                <a:lnTo>
                  <a:pt x="1656" y="2214"/>
                </a:lnTo>
                <a:lnTo>
                  <a:pt x="1315" y="2458"/>
                </a:lnTo>
                <a:lnTo>
                  <a:pt x="1193" y="2579"/>
                </a:lnTo>
                <a:lnTo>
                  <a:pt x="1120" y="2652"/>
                </a:lnTo>
                <a:lnTo>
                  <a:pt x="1096" y="2725"/>
                </a:lnTo>
                <a:lnTo>
                  <a:pt x="1096" y="2774"/>
                </a:lnTo>
                <a:lnTo>
                  <a:pt x="1120" y="2823"/>
                </a:lnTo>
                <a:lnTo>
                  <a:pt x="1193" y="2847"/>
                </a:lnTo>
                <a:lnTo>
                  <a:pt x="1291" y="2847"/>
                </a:lnTo>
                <a:lnTo>
                  <a:pt x="1461" y="2774"/>
                </a:lnTo>
                <a:lnTo>
                  <a:pt x="1631" y="2677"/>
                </a:lnTo>
                <a:lnTo>
                  <a:pt x="1777" y="2604"/>
                </a:lnTo>
                <a:lnTo>
                  <a:pt x="1874" y="2531"/>
                </a:lnTo>
                <a:lnTo>
                  <a:pt x="1874" y="2823"/>
                </a:lnTo>
                <a:lnTo>
                  <a:pt x="1874" y="2920"/>
                </a:lnTo>
                <a:lnTo>
                  <a:pt x="1364" y="3285"/>
                </a:lnTo>
                <a:lnTo>
                  <a:pt x="1169" y="3455"/>
                </a:lnTo>
                <a:lnTo>
                  <a:pt x="1072" y="3553"/>
                </a:lnTo>
                <a:lnTo>
                  <a:pt x="1023" y="3650"/>
                </a:lnTo>
                <a:lnTo>
                  <a:pt x="999" y="3699"/>
                </a:lnTo>
                <a:lnTo>
                  <a:pt x="1023" y="3723"/>
                </a:lnTo>
                <a:lnTo>
                  <a:pt x="1072" y="3747"/>
                </a:lnTo>
                <a:lnTo>
                  <a:pt x="1193" y="3723"/>
                </a:lnTo>
                <a:lnTo>
                  <a:pt x="1339" y="3674"/>
                </a:lnTo>
                <a:lnTo>
                  <a:pt x="1583" y="3528"/>
                </a:lnTo>
                <a:lnTo>
                  <a:pt x="1874" y="3334"/>
                </a:lnTo>
                <a:lnTo>
                  <a:pt x="1874" y="3772"/>
                </a:lnTo>
                <a:lnTo>
                  <a:pt x="1704" y="3869"/>
                </a:lnTo>
                <a:lnTo>
                  <a:pt x="1534" y="3966"/>
                </a:lnTo>
                <a:lnTo>
                  <a:pt x="1266" y="4137"/>
                </a:lnTo>
                <a:lnTo>
                  <a:pt x="1145" y="4258"/>
                </a:lnTo>
                <a:lnTo>
                  <a:pt x="1096" y="4307"/>
                </a:lnTo>
                <a:lnTo>
                  <a:pt x="1047" y="4380"/>
                </a:lnTo>
                <a:lnTo>
                  <a:pt x="1047" y="4429"/>
                </a:lnTo>
                <a:lnTo>
                  <a:pt x="1096" y="4477"/>
                </a:lnTo>
                <a:lnTo>
                  <a:pt x="1242" y="4477"/>
                </a:lnTo>
                <a:lnTo>
                  <a:pt x="1388" y="4453"/>
                </a:lnTo>
                <a:lnTo>
                  <a:pt x="1680" y="4331"/>
                </a:lnTo>
                <a:lnTo>
                  <a:pt x="1874" y="4258"/>
                </a:lnTo>
                <a:lnTo>
                  <a:pt x="1874" y="4623"/>
                </a:lnTo>
                <a:lnTo>
                  <a:pt x="1680" y="4721"/>
                </a:lnTo>
                <a:lnTo>
                  <a:pt x="1485" y="4818"/>
                </a:lnTo>
                <a:lnTo>
                  <a:pt x="1218" y="4988"/>
                </a:lnTo>
                <a:lnTo>
                  <a:pt x="1096" y="5086"/>
                </a:lnTo>
                <a:lnTo>
                  <a:pt x="999" y="5183"/>
                </a:lnTo>
                <a:lnTo>
                  <a:pt x="999" y="5232"/>
                </a:lnTo>
                <a:lnTo>
                  <a:pt x="974" y="5256"/>
                </a:lnTo>
                <a:lnTo>
                  <a:pt x="1023" y="5329"/>
                </a:lnTo>
                <a:lnTo>
                  <a:pt x="1072" y="5378"/>
                </a:lnTo>
                <a:lnTo>
                  <a:pt x="1145" y="5378"/>
                </a:lnTo>
                <a:lnTo>
                  <a:pt x="1388" y="5280"/>
                </a:lnTo>
                <a:lnTo>
                  <a:pt x="1607" y="5159"/>
                </a:lnTo>
                <a:lnTo>
                  <a:pt x="1874" y="5037"/>
                </a:lnTo>
                <a:lnTo>
                  <a:pt x="1874" y="5451"/>
                </a:lnTo>
                <a:lnTo>
                  <a:pt x="1656" y="5524"/>
                </a:lnTo>
                <a:lnTo>
                  <a:pt x="1510" y="5597"/>
                </a:lnTo>
                <a:lnTo>
                  <a:pt x="1339" y="5694"/>
                </a:lnTo>
                <a:lnTo>
                  <a:pt x="1193" y="5791"/>
                </a:lnTo>
                <a:lnTo>
                  <a:pt x="1145" y="5864"/>
                </a:lnTo>
                <a:lnTo>
                  <a:pt x="1120" y="5937"/>
                </a:lnTo>
                <a:lnTo>
                  <a:pt x="1120" y="5986"/>
                </a:lnTo>
                <a:lnTo>
                  <a:pt x="1145" y="6035"/>
                </a:lnTo>
                <a:lnTo>
                  <a:pt x="1169" y="6059"/>
                </a:lnTo>
                <a:lnTo>
                  <a:pt x="1218" y="6059"/>
                </a:lnTo>
                <a:lnTo>
                  <a:pt x="1388" y="6035"/>
                </a:lnTo>
                <a:lnTo>
                  <a:pt x="1558" y="5962"/>
                </a:lnTo>
                <a:lnTo>
                  <a:pt x="1704" y="5889"/>
                </a:lnTo>
                <a:lnTo>
                  <a:pt x="1874" y="5816"/>
                </a:lnTo>
                <a:lnTo>
                  <a:pt x="1874" y="6059"/>
                </a:lnTo>
                <a:lnTo>
                  <a:pt x="1680" y="6156"/>
                </a:lnTo>
                <a:lnTo>
                  <a:pt x="1485" y="6254"/>
                </a:lnTo>
                <a:lnTo>
                  <a:pt x="1291" y="6375"/>
                </a:lnTo>
                <a:lnTo>
                  <a:pt x="1096" y="6521"/>
                </a:lnTo>
                <a:lnTo>
                  <a:pt x="1072" y="6545"/>
                </a:lnTo>
                <a:lnTo>
                  <a:pt x="1072" y="6570"/>
                </a:lnTo>
                <a:lnTo>
                  <a:pt x="1096" y="6594"/>
                </a:lnTo>
                <a:lnTo>
                  <a:pt x="1242" y="6594"/>
                </a:lnTo>
                <a:lnTo>
                  <a:pt x="1364" y="6570"/>
                </a:lnTo>
                <a:lnTo>
                  <a:pt x="1583" y="6497"/>
                </a:lnTo>
                <a:lnTo>
                  <a:pt x="1874" y="6375"/>
                </a:lnTo>
                <a:lnTo>
                  <a:pt x="1874" y="6764"/>
                </a:lnTo>
                <a:lnTo>
                  <a:pt x="1704" y="6886"/>
                </a:lnTo>
                <a:lnTo>
                  <a:pt x="1534" y="7008"/>
                </a:lnTo>
                <a:lnTo>
                  <a:pt x="1364" y="7129"/>
                </a:lnTo>
                <a:lnTo>
                  <a:pt x="1218" y="7275"/>
                </a:lnTo>
                <a:lnTo>
                  <a:pt x="1096" y="7470"/>
                </a:lnTo>
                <a:lnTo>
                  <a:pt x="1096" y="7494"/>
                </a:lnTo>
                <a:lnTo>
                  <a:pt x="1120" y="7494"/>
                </a:lnTo>
                <a:lnTo>
                  <a:pt x="1315" y="7446"/>
                </a:lnTo>
                <a:lnTo>
                  <a:pt x="1461" y="7373"/>
                </a:lnTo>
                <a:lnTo>
                  <a:pt x="1802" y="7202"/>
                </a:lnTo>
                <a:lnTo>
                  <a:pt x="1899" y="7154"/>
                </a:lnTo>
                <a:lnTo>
                  <a:pt x="1899" y="7446"/>
                </a:lnTo>
                <a:lnTo>
                  <a:pt x="1656" y="7567"/>
                </a:lnTo>
                <a:lnTo>
                  <a:pt x="1437" y="7738"/>
                </a:lnTo>
                <a:lnTo>
                  <a:pt x="1339" y="7811"/>
                </a:lnTo>
                <a:lnTo>
                  <a:pt x="1266" y="7908"/>
                </a:lnTo>
                <a:lnTo>
                  <a:pt x="1145" y="8078"/>
                </a:lnTo>
                <a:lnTo>
                  <a:pt x="1145" y="8127"/>
                </a:lnTo>
                <a:lnTo>
                  <a:pt x="1169" y="8127"/>
                </a:lnTo>
                <a:lnTo>
                  <a:pt x="1291" y="8103"/>
                </a:lnTo>
                <a:lnTo>
                  <a:pt x="1388" y="8078"/>
                </a:lnTo>
                <a:lnTo>
                  <a:pt x="1485" y="8054"/>
                </a:lnTo>
                <a:lnTo>
                  <a:pt x="1583" y="8005"/>
                </a:lnTo>
                <a:lnTo>
                  <a:pt x="1899" y="7835"/>
                </a:lnTo>
                <a:lnTo>
                  <a:pt x="1923" y="8346"/>
                </a:lnTo>
                <a:lnTo>
                  <a:pt x="1899" y="8370"/>
                </a:lnTo>
                <a:lnTo>
                  <a:pt x="1461" y="8638"/>
                </a:lnTo>
                <a:lnTo>
                  <a:pt x="1242" y="8760"/>
                </a:lnTo>
                <a:lnTo>
                  <a:pt x="1145" y="8857"/>
                </a:lnTo>
                <a:lnTo>
                  <a:pt x="1047" y="8930"/>
                </a:lnTo>
                <a:lnTo>
                  <a:pt x="1047" y="9003"/>
                </a:lnTo>
                <a:lnTo>
                  <a:pt x="1072" y="9052"/>
                </a:lnTo>
                <a:lnTo>
                  <a:pt x="1169" y="9076"/>
                </a:lnTo>
                <a:lnTo>
                  <a:pt x="1388" y="9076"/>
                </a:lnTo>
                <a:lnTo>
                  <a:pt x="1510" y="9027"/>
                </a:lnTo>
                <a:lnTo>
                  <a:pt x="1729" y="8930"/>
                </a:lnTo>
                <a:lnTo>
                  <a:pt x="1923" y="8784"/>
                </a:lnTo>
                <a:lnTo>
                  <a:pt x="1947" y="9149"/>
                </a:lnTo>
                <a:lnTo>
                  <a:pt x="1874" y="9173"/>
                </a:lnTo>
                <a:lnTo>
                  <a:pt x="1656" y="9344"/>
                </a:lnTo>
                <a:lnTo>
                  <a:pt x="1461" y="9514"/>
                </a:lnTo>
                <a:lnTo>
                  <a:pt x="1096" y="9879"/>
                </a:lnTo>
                <a:lnTo>
                  <a:pt x="1096" y="9928"/>
                </a:lnTo>
                <a:lnTo>
                  <a:pt x="1120" y="9928"/>
                </a:lnTo>
                <a:lnTo>
                  <a:pt x="1339" y="9830"/>
                </a:lnTo>
                <a:lnTo>
                  <a:pt x="1558" y="9733"/>
                </a:lnTo>
                <a:lnTo>
                  <a:pt x="1947" y="9465"/>
                </a:lnTo>
                <a:lnTo>
                  <a:pt x="1972" y="10049"/>
                </a:lnTo>
                <a:lnTo>
                  <a:pt x="1874" y="10098"/>
                </a:lnTo>
                <a:lnTo>
                  <a:pt x="1680" y="10171"/>
                </a:lnTo>
                <a:lnTo>
                  <a:pt x="1510" y="10293"/>
                </a:lnTo>
                <a:lnTo>
                  <a:pt x="1364" y="10366"/>
                </a:lnTo>
                <a:lnTo>
                  <a:pt x="1242" y="10512"/>
                </a:lnTo>
                <a:lnTo>
                  <a:pt x="1193" y="10560"/>
                </a:lnTo>
                <a:lnTo>
                  <a:pt x="1169" y="10658"/>
                </a:lnTo>
                <a:lnTo>
                  <a:pt x="1169" y="10731"/>
                </a:lnTo>
                <a:lnTo>
                  <a:pt x="1169" y="10804"/>
                </a:lnTo>
                <a:lnTo>
                  <a:pt x="1218" y="10852"/>
                </a:lnTo>
                <a:lnTo>
                  <a:pt x="1242" y="10877"/>
                </a:lnTo>
                <a:lnTo>
                  <a:pt x="1291" y="10877"/>
                </a:lnTo>
                <a:lnTo>
                  <a:pt x="1412" y="10804"/>
                </a:lnTo>
                <a:lnTo>
                  <a:pt x="1510" y="10731"/>
                </a:lnTo>
                <a:lnTo>
                  <a:pt x="1607" y="10633"/>
                </a:lnTo>
                <a:lnTo>
                  <a:pt x="1729" y="10560"/>
                </a:lnTo>
                <a:lnTo>
                  <a:pt x="1850" y="10487"/>
                </a:lnTo>
                <a:lnTo>
                  <a:pt x="1996" y="10439"/>
                </a:lnTo>
                <a:lnTo>
                  <a:pt x="1996" y="10682"/>
                </a:lnTo>
                <a:lnTo>
                  <a:pt x="1850" y="10755"/>
                </a:lnTo>
                <a:lnTo>
                  <a:pt x="1729" y="10828"/>
                </a:lnTo>
                <a:lnTo>
                  <a:pt x="1485" y="11023"/>
                </a:lnTo>
                <a:lnTo>
                  <a:pt x="1266" y="11217"/>
                </a:lnTo>
                <a:lnTo>
                  <a:pt x="1072" y="11436"/>
                </a:lnTo>
                <a:lnTo>
                  <a:pt x="1072" y="11461"/>
                </a:lnTo>
                <a:lnTo>
                  <a:pt x="1096" y="11485"/>
                </a:lnTo>
                <a:lnTo>
                  <a:pt x="1120" y="11509"/>
                </a:lnTo>
                <a:lnTo>
                  <a:pt x="1388" y="11436"/>
                </a:lnTo>
                <a:lnTo>
                  <a:pt x="1656" y="11315"/>
                </a:lnTo>
                <a:lnTo>
                  <a:pt x="2020" y="11096"/>
                </a:lnTo>
                <a:lnTo>
                  <a:pt x="2020" y="11680"/>
                </a:lnTo>
                <a:lnTo>
                  <a:pt x="1802" y="11801"/>
                </a:lnTo>
                <a:lnTo>
                  <a:pt x="1607" y="11947"/>
                </a:lnTo>
                <a:lnTo>
                  <a:pt x="1364" y="12166"/>
                </a:lnTo>
                <a:lnTo>
                  <a:pt x="1242" y="12264"/>
                </a:lnTo>
                <a:lnTo>
                  <a:pt x="1096" y="12361"/>
                </a:lnTo>
                <a:lnTo>
                  <a:pt x="1096" y="12385"/>
                </a:lnTo>
                <a:lnTo>
                  <a:pt x="1096" y="12410"/>
                </a:lnTo>
                <a:lnTo>
                  <a:pt x="1120" y="12410"/>
                </a:lnTo>
                <a:lnTo>
                  <a:pt x="1388" y="12385"/>
                </a:lnTo>
                <a:lnTo>
                  <a:pt x="1534" y="12337"/>
                </a:lnTo>
                <a:lnTo>
                  <a:pt x="1656" y="12288"/>
                </a:lnTo>
                <a:lnTo>
                  <a:pt x="2045" y="12069"/>
                </a:lnTo>
                <a:lnTo>
                  <a:pt x="2045" y="12483"/>
                </a:lnTo>
                <a:lnTo>
                  <a:pt x="1874" y="12556"/>
                </a:lnTo>
                <a:lnTo>
                  <a:pt x="1729" y="12629"/>
                </a:lnTo>
                <a:lnTo>
                  <a:pt x="1558" y="12702"/>
                </a:lnTo>
                <a:lnTo>
                  <a:pt x="1388" y="12799"/>
                </a:lnTo>
                <a:lnTo>
                  <a:pt x="1242" y="12921"/>
                </a:lnTo>
                <a:lnTo>
                  <a:pt x="1169" y="12994"/>
                </a:lnTo>
                <a:lnTo>
                  <a:pt x="1120" y="13067"/>
                </a:lnTo>
                <a:lnTo>
                  <a:pt x="1120" y="13115"/>
                </a:lnTo>
                <a:lnTo>
                  <a:pt x="1120" y="13164"/>
                </a:lnTo>
                <a:lnTo>
                  <a:pt x="1169" y="13213"/>
                </a:lnTo>
                <a:lnTo>
                  <a:pt x="1218" y="13213"/>
                </a:lnTo>
                <a:lnTo>
                  <a:pt x="1388" y="13188"/>
                </a:lnTo>
                <a:lnTo>
                  <a:pt x="1558" y="13140"/>
                </a:lnTo>
                <a:lnTo>
                  <a:pt x="1874" y="12994"/>
                </a:lnTo>
                <a:lnTo>
                  <a:pt x="2069" y="12921"/>
                </a:lnTo>
                <a:lnTo>
                  <a:pt x="2069" y="13067"/>
                </a:lnTo>
                <a:lnTo>
                  <a:pt x="1923" y="13091"/>
                </a:lnTo>
                <a:lnTo>
                  <a:pt x="1777" y="13140"/>
                </a:lnTo>
                <a:lnTo>
                  <a:pt x="1631" y="13213"/>
                </a:lnTo>
                <a:lnTo>
                  <a:pt x="1485" y="13286"/>
                </a:lnTo>
                <a:lnTo>
                  <a:pt x="1339" y="13407"/>
                </a:lnTo>
                <a:lnTo>
                  <a:pt x="1242" y="13505"/>
                </a:lnTo>
                <a:lnTo>
                  <a:pt x="1145" y="13626"/>
                </a:lnTo>
                <a:lnTo>
                  <a:pt x="1072" y="13772"/>
                </a:lnTo>
                <a:lnTo>
                  <a:pt x="1047" y="13797"/>
                </a:lnTo>
                <a:lnTo>
                  <a:pt x="1072" y="13821"/>
                </a:lnTo>
                <a:lnTo>
                  <a:pt x="1096" y="13845"/>
                </a:lnTo>
                <a:lnTo>
                  <a:pt x="1120" y="13870"/>
                </a:lnTo>
                <a:lnTo>
                  <a:pt x="1242" y="13845"/>
                </a:lnTo>
                <a:lnTo>
                  <a:pt x="1364" y="13821"/>
                </a:lnTo>
                <a:lnTo>
                  <a:pt x="1583" y="13699"/>
                </a:lnTo>
                <a:lnTo>
                  <a:pt x="1826" y="13578"/>
                </a:lnTo>
                <a:lnTo>
                  <a:pt x="2069" y="13432"/>
                </a:lnTo>
                <a:lnTo>
                  <a:pt x="2069" y="13772"/>
                </a:lnTo>
                <a:lnTo>
                  <a:pt x="1972" y="13797"/>
                </a:lnTo>
                <a:lnTo>
                  <a:pt x="1850" y="13870"/>
                </a:lnTo>
                <a:lnTo>
                  <a:pt x="1680" y="13967"/>
                </a:lnTo>
                <a:lnTo>
                  <a:pt x="1461" y="14113"/>
                </a:lnTo>
                <a:lnTo>
                  <a:pt x="1242" y="14283"/>
                </a:lnTo>
                <a:lnTo>
                  <a:pt x="1145" y="14380"/>
                </a:lnTo>
                <a:lnTo>
                  <a:pt x="1072" y="14478"/>
                </a:lnTo>
                <a:lnTo>
                  <a:pt x="1047" y="14551"/>
                </a:lnTo>
                <a:lnTo>
                  <a:pt x="1023" y="14648"/>
                </a:lnTo>
                <a:lnTo>
                  <a:pt x="999" y="14672"/>
                </a:lnTo>
                <a:lnTo>
                  <a:pt x="1023" y="14721"/>
                </a:lnTo>
                <a:lnTo>
                  <a:pt x="1047" y="14745"/>
                </a:lnTo>
                <a:lnTo>
                  <a:pt x="1096" y="14745"/>
                </a:lnTo>
                <a:lnTo>
                  <a:pt x="1218" y="14721"/>
                </a:lnTo>
                <a:lnTo>
                  <a:pt x="1266" y="14697"/>
                </a:lnTo>
                <a:lnTo>
                  <a:pt x="1339" y="14672"/>
                </a:lnTo>
                <a:lnTo>
                  <a:pt x="1753" y="14429"/>
                </a:lnTo>
                <a:lnTo>
                  <a:pt x="2069" y="14259"/>
                </a:lnTo>
                <a:lnTo>
                  <a:pt x="2069" y="14770"/>
                </a:lnTo>
                <a:lnTo>
                  <a:pt x="1947" y="14794"/>
                </a:lnTo>
                <a:lnTo>
                  <a:pt x="1826" y="14867"/>
                </a:lnTo>
                <a:lnTo>
                  <a:pt x="1607" y="14989"/>
                </a:lnTo>
                <a:lnTo>
                  <a:pt x="1461" y="15110"/>
                </a:lnTo>
                <a:lnTo>
                  <a:pt x="1315" y="15232"/>
                </a:lnTo>
                <a:lnTo>
                  <a:pt x="1193" y="15378"/>
                </a:lnTo>
                <a:lnTo>
                  <a:pt x="1145" y="15475"/>
                </a:lnTo>
                <a:lnTo>
                  <a:pt x="1145" y="15548"/>
                </a:lnTo>
                <a:lnTo>
                  <a:pt x="1169" y="15597"/>
                </a:lnTo>
                <a:lnTo>
                  <a:pt x="1218" y="15621"/>
                </a:lnTo>
                <a:lnTo>
                  <a:pt x="1291" y="15621"/>
                </a:lnTo>
                <a:lnTo>
                  <a:pt x="1388" y="15597"/>
                </a:lnTo>
                <a:lnTo>
                  <a:pt x="1510" y="15500"/>
                </a:lnTo>
                <a:lnTo>
                  <a:pt x="1899" y="15256"/>
                </a:lnTo>
                <a:lnTo>
                  <a:pt x="2069" y="15159"/>
                </a:lnTo>
                <a:lnTo>
                  <a:pt x="2069" y="15402"/>
                </a:lnTo>
                <a:lnTo>
                  <a:pt x="1947" y="15451"/>
                </a:lnTo>
                <a:lnTo>
                  <a:pt x="1802" y="15524"/>
                </a:lnTo>
                <a:lnTo>
                  <a:pt x="1583" y="15743"/>
                </a:lnTo>
                <a:lnTo>
                  <a:pt x="1339" y="15913"/>
                </a:lnTo>
                <a:lnTo>
                  <a:pt x="1218" y="16035"/>
                </a:lnTo>
                <a:lnTo>
                  <a:pt x="1145" y="16157"/>
                </a:lnTo>
                <a:lnTo>
                  <a:pt x="1145" y="16230"/>
                </a:lnTo>
                <a:lnTo>
                  <a:pt x="1193" y="16254"/>
                </a:lnTo>
                <a:lnTo>
                  <a:pt x="1339" y="16254"/>
                </a:lnTo>
                <a:lnTo>
                  <a:pt x="1485" y="16205"/>
                </a:lnTo>
                <a:lnTo>
                  <a:pt x="1631" y="16132"/>
                </a:lnTo>
                <a:lnTo>
                  <a:pt x="1753" y="16035"/>
                </a:lnTo>
                <a:lnTo>
                  <a:pt x="2069" y="15840"/>
                </a:lnTo>
                <a:lnTo>
                  <a:pt x="2069" y="16205"/>
                </a:lnTo>
                <a:lnTo>
                  <a:pt x="1826" y="16278"/>
                </a:lnTo>
                <a:lnTo>
                  <a:pt x="1534" y="16400"/>
                </a:lnTo>
                <a:lnTo>
                  <a:pt x="1412" y="16473"/>
                </a:lnTo>
                <a:lnTo>
                  <a:pt x="1315" y="16570"/>
                </a:lnTo>
                <a:lnTo>
                  <a:pt x="1242" y="16668"/>
                </a:lnTo>
                <a:lnTo>
                  <a:pt x="1193" y="16789"/>
                </a:lnTo>
                <a:lnTo>
                  <a:pt x="1193" y="16838"/>
                </a:lnTo>
                <a:lnTo>
                  <a:pt x="1193" y="16862"/>
                </a:lnTo>
                <a:lnTo>
                  <a:pt x="1218" y="16887"/>
                </a:lnTo>
                <a:lnTo>
                  <a:pt x="1412" y="16887"/>
                </a:lnTo>
                <a:lnTo>
                  <a:pt x="1558" y="16814"/>
                </a:lnTo>
                <a:lnTo>
                  <a:pt x="1996" y="16643"/>
                </a:lnTo>
                <a:lnTo>
                  <a:pt x="2045" y="16643"/>
                </a:lnTo>
                <a:lnTo>
                  <a:pt x="2020" y="17154"/>
                </a:lnTo>
                <a:lnTo>
                  <a:pt x="1826" y="17276"/>
                </a:lnTo>
                <a:lnTo>
                  <a:pt x="1631" y="17398"/>
                </a:lnTo>
                <a:lnTo>
                  <a:pt x="1534" y="17471"/>
                </a:lnTo>
                <a:lnTo>
                  <a:pt x="1437" y="17544"/>
                </a:lnTo>
                <a:lnTo>
                  <a:pt x="1364" y="17665"/>
                </a:lnTo>
                <a:lnTo>
                  <a:pt x="1339" y="17787"/>
                </a:lnTo>
                <a:lnTo>
                  <a:pt x="1339" y="17811"/>
                </a:lnTo>
                <a:lnTo>
                  <a:pt x="1485" y="17811"/>
                </a:lnTo>
                <a:lnTo>
                  <a:pt x="1607" y="17787"/>
                </a:lnTo>
                <a:lnTo>
                  <a:pt x="1826" y="17714"/>
                </a:lnTo>
                <a:lnTo>
                  <a:pt x="1996" y="17617"/>
                </a:lnTo>
                <a:lnTo>
                  <a:pt x="1996" y="17811"/>
                </a:lnTo>
                <a:lnTo>
                  <a:pt x="1947" y="17811"/>
                </a:lnTo>
                <a:lnTo>
                  <a:pt x="1729" y="17909"/>
                </a:lnTo>
                <a:lnTo>
                  <a:pt x="1485" y="18030"/>
                </a:lnTo>
                <a:lnTo>
                  <a:pt x="1388" y="18103"/>
                </a:lnTo>
                <a:lnTo>
                  <a:pt x="1291" y="18176"/>
                </a:lnTo>
                <a:lnTo>
                  <a:pt x="1193" y="18274"/>
                </a:lnTo>
                <a:lnTo>
                  <a:pt x="1145" y="18371"/>
                </a:lnTo>
                <a:lnTo>
                  <a:pt x="1120" y="18420"/>
                </a:lnTo>
                <a:lnTo>
                  <a:pt x="1145" y="18468"/>
                </a:lnTo>
                <a:lnTo>
                  <a:pt x="1193" y="18493"/>
                </a:lnTo>
                <a:lnTo>
                  <a:pt x="1242" y="18517"/>
                </a:lnTo>
                <a:lnTo>
                  <a:pt x="1437" y="18468"/>
                </a:lnTo>
                <a:lnTo>
                  <a:pt x="1631" y="18395"/>
                </a:lnTo>
                <a:lnTo>
                  <a:pt x="1996" y="18225"/>
                </a:lnTo>
                <a:lnTo>
                  <a:pt x="1972" y="18687"/>
                </a:lnTo>
                <a:lnTo>
                  <a:pt x="1753" y="18809"/>
                </a:lnTo>
                <a:lnTo>
                  <a:pt x="1558" y="18931"/>
                </a:lnTo>
                <a:lnTo>
                  <a:pt x="1315" y="19101"/>
                </a:lnTo>
                <a:lnTo>
                  <a:pt x="1242" y="19198"/>
                </a:lnTo>
                <a:lnTo>
                  <a:pt x="1169" y="19296"/>
                </a:lnTo>
                <a:lnTo>
                  <a:pt x="1169" y="19344"/>
                </a:lnTo>
                <a:lnTo>
                  <a:pt x="1169" y="19369"/>
                </a:lnTo>
                <a:lnTo>
                  <a:pt x="1193" y="19393"/>
                </a:lnTo>
                <a:lnTo>
                  <a:pt x="1242" y="19393"/>
                </a:lnTo>
                <a:lnTo>
                  <a:pt x="1339" y="19369"/>
                </a:lnTo>
                <a:lnTo>
                  <a:pt x="1437" y="19344"/>
                </a:lnTo>
                <a:lnTo>
                  <a:pt x="1729" y="19223"/>
                </a:lnTo>
                <a:lnTo>
                  <a:pt x="1996" y="19101"/>
                </a:lnTo>
                <a:lnTo>
                  <a:pt x="1996" y="19393"/>
                </a:lnTo>
                <a:lnTo>
                  <a:pt x="1899" y="19417"/>
                </a:lnTo>
                <a:lnTo>
                  <a:pt x="1802" y="19466"/>
                </a:lnTo>
                <a:lnTo>
                  <a:pt x="1631" y="19588"/>
                </a:lnTo>
                <a:lnTo>
                  <a:pt x="1412" y="19758"/>
                </a:lnTo>
                <a:lnTo>
                  <a:pt x="1193" y="19928"/>
                </a:lnTo>
                <a:lnTo>
                  <a:pt x="1169" y="20001"/>
                </a:lnTo>
                <a:lnTo>
                  <a:pt x="1169" y="20050"/>
                </a:lnTo>
                <a:lnTo>
                  <a:pt x="1169" y="20123"/>
                </a:lnTo>
                <a:lnTo>
                  <a:pt x="1218" y="20172"/>
                </a:lnTo>
                <a:lnTo>
                  <a:pt x="901" y="20172"/>
                </a:lnTo>
                <a:lnTo>
                  <a:pt x="561" y="20196"/>
                </a:lnTo>
                <a:lnTo>
                  <a:pt x="512" y="19052"/>
                </a:lnTo>
                <a:lnTo>
                  <a:pt x="488" y="17909"/>
                </a:lnTo>
                <a:lnTo>
                  <a:pt x="488" y="16765"/>
                </a:lnTo>
                <a:lnTo>
                  <a:pt x="488" y="15646"/>
                </a:lnTo>
                <a:lnTo>
                  <a:pt x="536" y="13359"/>
                </a:lnTo>
                <a:lnTo>
                  <a:pt x="561" y="11096"/>
                </a:lnTo>
                <a:lnTo>
                  <a:pt x="585" y="8735"/>
                </a:lnTo>
                <a:lnTo>
                  <a:pt x="609" y="6375"/>
                </a:lnTo>
                <a:lnTo>
                  <a:pt x="634" y="4039"/>
                </a:lnTo>
                <a:lnTo>
                  <a:pt x="609" y="1679"/>
                </a:lnTo>
                <a:lnTo>
                  <a:pt x="658" y="1606"/>
                </a:lnTo>
                <a:lnTo>
                  <a:pt x="682" y="1533"/>
                </a:lnTo>
                <a:lnTo>
                  <a:pt x="707" y="1265"/>
                </a:lnTo>
                <a:lnTo>
                  <a:pt x="780" y="1022"/>
                </a:lnTo>
                <a:lnTo>
                  <a:pt x="877" y="803"/>
                </a:lnTo>
                <a:lnTo>
                  <a:pt x="1023" y="584"/>
                </a:lnTo>
                <a:lnTo>
                  <a:pt x="1120" y="511"/>
                </a:lnTo>
                <a:lnTo>
                  <a:pt x="1193" y="462"/>
                </a:lnTo>
                <a:lnTo>
                  <a:pt x="1291" y="438"/>
                </a:lnTo>
                <a:close/>
                <a:moveTo>
                  <a:pt x="2045" y="19855"/>
                </a:moveTo>
                <a:lnTo>
                  <a:pt x="2069" y="20196"/>
                </a:lnTo>
                <a:lnTo>
                  <a:pt x="1461" y="20172"/>
                </a:lnTo>
                <a:lnTo>
                  <a:pt x="1631" y="20099"/>
                </a:lnTo>
                <a:lnTo>
                  <a:pt x="1802" y="20001"/>
                </a:lnTo>
                <a:lnTo>
                  <a:pt x="2045" y="19855"/>
                </a:lnTo>
                <a:close/>
                <a:moveTo>
                  <a:pt x="1291" y="0"/>
                </a:moveTo>
                <a:lnTo>
                  <a:pt x="1145" y="24"/>
                </a:lnTo>
                <a:lnTo>
                  <a:pt x="1023" y="73"/>
                </a:lnTo>
                <a:lnTo>
                  <a:pt x="901" y="122"/>
                </a:lnTo>
                <a:lnTo>
                  <a:pt x="780" y="219"/>
                </a:lnTo>
                <a:lnTo>
                  <a:pt x="682" y="316"/>
                </a:lnTo>
                <a:lnTo>
                  <a:pt x="585" y="438"/>
                </a:lnTo>
                <a:lnTo>
                  <a:pt x="488" y="560"/>
                </a:lnTo>
                <a:lnTo>
                  <a:pt x="415" y="706"/>
                </a:lnTo>
                <a:lnTo>
                  <a:pt x="366" y="852"/>
                </a:lnTo>
                <a:lnTo>
                  <a:pt x="317" y="1022"/>
                </a:lnTo>
                <a:lnTo>
                  <a:pt x="293" y="1168"/>
                </a:lnTo>
                <a:lnTo>
                  <a:pt x="293" y="1338"/>
                </a:lnTo>
                <a:lnTo>
                  <a:pt x="269" y="1387"/>
                </a:lnTo>
                <a:lnTo>
                  <a:pt x="171" y="6156"/>
                </a:lnTo>
                <a:lnTo>
                  <a:pt x="123" y="10901"/>
                </a:lnTo>
                <a:lnTo>
                  <a:pt x="74" y="13286"/>
                </a:lnTo>
                <a:lnTo>
                  <a:pt x="1" y="15694"/>
                </a:lnTo>
                <a:lnTo>
                  <a:pt x="1" y="16887"/>
                </a:lnTo>
                <a:lnTo>
                  <a:pt x="1" y="18079"/>
                </a:lnTo>
                <a:lnTo>
                  <a:pt x="25" y="19271"/>
                </a:lnTo>
                <a:lnTo>
                  <a:pt x="98" y="20464"/>
                </a:lnTo>
                <a:lnTo>
                  <a:pt x="123" y="20561"/>
                </a:lnTo>
                <a:lnTo>
                  <a:pt x="171" y="20634"/>
                </a:lnTo>
                <a:lnTo>
                  <a:pt x="244" y="20658"/>
                </a:lnTo>
                <a:lnTo>
                  <a:pt x="317" y="20683"/>
                </a:lnTo>
                <a:lnTo>
                  <a:pt x="390" y="20707"/>
                </a:lnTo>
                <a:lnTo>
                  <a:pt x="463" y="20683"/>
                </a:lnTo>
                <a:lnTo>
                  <a:pt x="536" y="20634"/>
                </a:lnTo>
                <a:lnTo>
                  <a:pt x="561" y="20585"/>
                </a:lnTo>
                <a:lnTo>
                  <a:pt x="926" y="20634"/>
                </a:lnTo>
                <a:lnTo>
                  <a:pt x="1315" y="20658"/>
                </a:lnTo>
                <a:lnTo>
                  <a:pt x="2069" y="20634"/>
                </a:lnTo>
                <a:lnTo>
                  <a:pt x="2118" y="20634"/>
                </a:lnTo>
                <a:lnTo>
                  <a:pt x="2166" y="20610"/>
                </a:lnTo>
                <a:lnTo>
                  <a:pt x="2215" y="20658"/>
                </a:lnTo>
                <a:lnTo>
                  <a:pt x="2288" y="20683"/>
                </a:lnTo>
                <a:lnTo>
                  <a:pt x="2361" y="20683"/>
                </a:lnTo>
                <a:lnTo>
                  <a:pt x="2410" y="20658"/>
                </a:lnTo>
                <a:lnTo>
                  <a:pt x="2483" y="20610"/>
                </a:lnTo>
                <a:lnTo>
                  <a:pt x="2507" y="20561"/>
                </a:lnTo>
                <a:lnTo>
                  <a:pt x="2556" y="20488"/>
                </a:lnTo>
                <a:lnTo>
                  <a:pt x="2556" y="20415"/>
                </a:lnTo>
                <a:lnTo>
                  <a:pt x="2458" y="19807"/>
                </a:lnTo>
                <a:lnTo>
                  <a:pt x="2434" y="19223"/>
                </a:lnTo>
                <a:lnTo>
                  <a:pt x="2410" y="18614"/>
                </a:lnTo>
                <a:lnTo>
                  <a:pt x="2410" y="18006"/>
                </a:lnTo>
                <a:lnTo>
                  <a:pt x="2483" y="16814"/>
                </a:lnTo>
                <a:lnTo>
                  <a:pt x="2531" y="15621"/>
                </a:lnTo>
                <a:lnTo>
                  <a:pt x="2531" y="14308"/>
                </a:lnTo>
                <a:lnTo>
                  <a:pt x="2507" y="13018"/>
                </a:lnTo>
                <a:lnTo>
                  <a:pt x="2434" y="10390"/>
                </a:lnTo>
                <a:lnTo>
                  <a:pt x="2361" y="8638"/>
                </a:lnTo>
                <a:lnTo>
                  <a:pt x="2312" y="6886"/>
                </a:lnTo>
                <a:lnTo>
                  <a:pt x="2361" y="6837"/>
                </a:lnTo>
                <a:lnTo>
                  <a:pt x="2385" y="6764"/>
                </a:lnTo>
                <a:lnTo>
                  <a:pt x="2385" y="6691"/>
                </a:lnTo>
                <a:lnTo>
                  <a:pt x="2361" y="6667"/>
                </a:lnTo>
                <a:lnTo>
                  <a:pt x="2337" y="6643"/>
                </a:lnTo>
                <a:lnTo>
                  <a:pt x="2312" y="6643"/>
                </a:lnTo>
                <a:lnTo>
                  <a:pt x="2312" y="5280"/>
                </a:lnTo>
                <a:lnTo>
                  <a:pt x="2312" y="4283"/>
                </a:lnTo>
                <a:lnTo>
                  <a:pt x="2288" y="3285"/>
                </a:lnTo>
                <a:lnTo>
                  <a:pt x="2312" y="2823"/>
                </a:lnTo>
                <a:lnTo>
                  <a:pt x="2361" y="2701"/>
                </a:lnTo>
                <a:lnTo>
                  <a:pt x="2385" y="2531"/>
                </a:lnTo>
                <a:lnTo>
                  <a:pt x="2434" y="2214"/>
                </a:lnTo>
                <a:lnTo>
                  <a:pt x="2458" y="1582"/>
                </a:lnTo>
                <a:lnTo>
                  <a:pt x="2458" y="1387"/>
                </a:lnTo>
                <a:lnTo>
                  <a:pt x="2434" y="1192"/>
                </a:lnTo>
                <a:lnTo>
                  <a:pt x="2410" y="998"/>
                </a:lnTo>
                <a:lnTo>
                  <a:pt x="2337" y="827"/>
                </a:lnTo>
                <a:lnTo>
                  <a:pt x="2264" y="657"/>
                </a:lnTo>
                <a:lnTo>
                  <a:pt x="2166" y="487"/>
                </a:lnTo>
                <a:lnTo>
                  <a:pt x="2045" y="341"/>
                </a:lnTo>
                <a:lnTo>
                  <a:pt x="1899" y="219"/>
                </a:lnTo>
                <a:lnTo>
                  <a:pt x="1753" y="122"/>
                </a:lnTo>
                <a:lnTo>
                  <a:pt x="1583" y="49"/>
                </a:lnTo>
                <a:lnTo>
                  <a:pt x="14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8" name="Shape 374"/>
          <p:cNvSpPr/>
          <p:nvPr/>
        </p:nvSpPr>
        <p:spPr>
          <a:xfrm>
            <a:off x="5565645" y="2401208"/>
            <a:ext cx="539993" cy="348316"/>
          </a:xfrm>
          <a:custGeom>
            <a:avLst/>
            <a:gdLst/>
            <a:ahLst/>
            <a:cxnLst/>
            <a:rect l="0" t="0" r="0" b="0"/>
            <a:pathLst>
              <a:path w="19126" h="12337" extrusionOk="0">
                <a:moveTo>
                  <a:pt x="9733" y="463"/>
                </a:moveTo>
                <a:lnTo>
                  <a:pt x="9831" y="511"/>
                </a:lnTo>
                <a:lnTo>
                  <a:pt x="9904" y="560"/>
                </a:lnTo>
                <a:lnTo>
                  <a:pt x="9758" y="584"/>
                </a:lnTo>
                <a:lnTo>
                  <a:pt x="9709" y="633"/>
                </a:lnTo>
                <a:lnTo>
                  <a:pt x="9660" y="682"/>
                </a:lnTo>
                <a:lnTo>
                  <a:pt x="9612" y="755"/>
                </a:lnTo>
                <a:lnTo>
                  <a:pt x="9612" y="828"/>
                </a:lnTo>
                <a:lnTo>
                  <a:pt x="9636" y="852"/>
                </a:lnTo>
                <a:lnTo>
                  <a:pt x="9685" y="925"/>
                </a:lnTo>
                <a:lnTo>
                  <a:pt x="9782" y="974"/>
                </a:lnTo>
                <a:lnTo>
                  <a:pt x="9977" y="1022"/>
                </a:lnTo>
                <a:lnTo>
                  <a:pt x="10147" y="1071"/>
                </a:lnTo>
                <a:lnTo>
                  <a:pt x="10147" y="1193"/>
                </a:lnTo>
                <a:lnTo>
                  <a:pt x="9879" y="1120"/>
                </a:lnTo>
                <a:lnTo>
                  <a:pt x="9612" y="1095"/>
                </a:lnTo>
                <a:lnTo>
                  <a:pt x="9563" y="1095"/>
                </a:lnTo>
                <a:lnTo>
                  <a:pt x="9563" y="1144"/>
                </a:lnTo>
                <a:lnTo>
                  <a:pt x="9587" y="1266"/>
                </a:lnTo>
                <a:lnTo>
                  <a:pt x="9660" y="1363"/>
                </a:lnTo>
                <a:lnTo>
                  <a:pt x="9758" y="1436"/>
                </a:lnTo>
                <a:lnTo>
                  <a:pt x="9879" y="1485"/>
                </a:lnTo>
                <a:lnTo>
                  <a:pt x="10001" y="1509"/>
                </a:lnTo>
                <a:lnTo>
                  <a:pt x="10098" y="1558"/>
                </a:lnTo>
                <a:lnTo>
                  <a:pt x="10123" y="1558"/>
                </a:lnTo>
                <a:lnTo>
                  <a:pt x="10098" y="1655"/>
                </a:lnTo>
                <a:lnTo>
                  <a:pt x="10074" y="1704"/>
                </a:lnTo>
                <a:lnTo>
                  <a:pt x="9952" y="1631"/>
                </a:lnTo>
                <a:lnTo>
                  <a:pt x="9831" y="1606"/>
                </a:lnTo>
                <a:lnTo>
                  <a:pt x="9636" y="1533"/>
                </a:lnTo>
                <a:lnTo>
                  <a:pt x="9563" y="1460"/>
                </a:lnTo>
                <a:lnTo>
                  <a:pt x="9539" y="1436"/>
                </a:lnTo>
                <a:lnTo>
                  <a:pt x="9490" y="1412"/>
                </a:lnTo>
                <a:lnTo>
                  <a:pt x="9417" y="1412"/>
                </a:lnTo>
                <a:lnTo>
                  <a:pt x="9368" y="1460"/>
                </a:lnTo>
                <a:lnTo>
                  <a:pt x="9368" y="1509"/>
                </a:lnTo>
                <a:lnTo>
                  <a:pt x="9368" y="1582"/>
                </a:lnTo>
                <a:lnTo>
                  <a:pt x="9368" y="1631"/>
                </a:lnTo>
                <a:lnTo>
                  <a:pt x="9441" y="1728"/>
                </a:lnTo>
                <a:lnTo>
                  <a:pt x="9514" y="1801"/>
                </a:lnTo>
                <a:lnTo>
                  <a:pt x="9320" y="1704"/>
                </a:lnTo>
                <a:lnTo>
                  <a:pt x="9222" y="1631"/>
                </a:lnTo>
                <a:lnTo>
                  <a:pt x="9174" y="1558"/>
                </a:lnTo>
                <a:lnTo>
                  <a:pt x="9125" y="1460"/>
                </a:lnTo>
                <a:lnTo>
                  <a:pt x="9101" y="1363"/>
                </a:lnTo>
                <a:lnTo>
                  <a:pt x="9101" y="1120"/>
                </a:lnTo>
                <a:lnTo>
                  <a:pt x="9125" y="925"/>
                </a:lnTo>
                <a:lnTo>
                  <a:pt x="9174" y="755"/>
                </a:lnTo>
                <a:lnTo>
                  <a:pt x="9222" y="682"/>
                </a:lnTo>
                <a:lnTo>
                  <a:pt x="9295" y="609"/>
                </a:lnTo>
                <a:lnTo>
                  <a:pt x="9368" y="584"/>
                </a:lnTo>
                <a:lnTo>
                  <a:pt x="9393" y="560"/>
                </a:lnTo>
                <a:lnTo>
                  <a:pt x="9490" y="560"/>
                </a:lnTo>
                <a:lnTo>
                  <a:pt x="9587" y="511"/>
                </a:lnTo>
                <a:lnTo>
                  <a:pt x="9636" y="487"/>
                </a:lnTo>
                <a:lnTo>
                  <a:pt x="9733" y="463"/>
                </a:lnTo>
                <a:close/>
                <a:moveTo>
                  <a:pt x="1022" y="2823"/>
                </a:moveTo>
                <a:lnTo>
                  <a:pt x="1168" y="2871"/>
                </a:lnTo>
                <a:lnTo>
                  <a:pt x="1314" y="2944"/>
                </a:lnTo>
                <a:lnTo>
                  <a:pt x="1071" y="2969"/>
                </a:lnTo>
                <a:lnTo>
                  <a:pt x="998" y="3017"/>
                </a:lnTo>
                <a:lnTo>
                  <a:pt x="974" y="3066"/>
                </a:lnTo>
                <a:lnTo>
                  <a:pt x="998" y="3139"/>
                </a:lnTo>
                <a:lnTo>
                  <a:pt x="1022" y="3188"/>
                </a:lnTo>
                <a:lnTo>
                  <a:pt x="1193" y="3236"/>
                </a:lnTo>
                <a:lnTo>
                  <a:pt x="1363" y="3285"/>
                </a:lnTo>
                <a:lnTo>
                  <a:pt x="1631" y="3334"/>
                </a:lnTo>
                <a:lnTo>
                  <a:pt x="1655" y="3455"/>
                </a:lnTo>
                <a:lnTo>
                  <a:pt x="1655" y="3577"/>
                </a:lnTo>
                <a:lnTo>
                  <a:pt x="1339" y="3504"/>
                </a:lnTo>
                <a:lnTo>
                  <a:pt x="1120" y="3455"/>
                </a:lnTo>
                <a:lnTo>
                  <a:pt x="998" y="3431"/>
                </a:lnTo>
                <a:lnTo>
                  <a:pt x="876" y="3455"/>
                </a:lnTo>
                <a:lnTo>
                  <a:pt x="828" y="3480"/>
                </a:lnTo>
                <a:lnTo>
                  <a:pt x="828" y="3528"/>
                </a:lnTo>
                <a:lnTo>
                  <a:pt x="852" y="3601"/>
                </a:lnTo>
                <a:lnTo>
                  <a:pt x="876" y="3650"/>
                </a:lnTo>
                <a:lnTo>
                  <a:pt x="998" y="3747"/>
                </a:lnTo>
                <a:lnTo>
                  <a:pt x="1144" y="3820"/>
                </a:lnTo>
                <a:lnTo>
                  <a:pt x="1290" y="3869"/>
                </a:lnTo>
                <a:lnTo>
                  <a:pt x="1071" y="3869"/>
                </a:lnTo>
                <a:lnTo>
                  <a:pt x="974" y="3845"/>
                </a:lnTo>
                <a:lnTo>
                  <a:pt x="876" y="3820"/>
                </a:lnTo>
                <a:lnTo>
                  <a:pt x="779" y="3772"/>
                </a:lnTo>
                <a:lnTo>
                  <a:pt x="682" y="3699"/>
                </a:lnTo>
                <a:lnTo>
                  <a:pt x="609" y="3626"/>
                </a:lnTo>
                <a:lnTo>
                  <a:pt x="536" y="3553"/>
                </a:lnTo>
                <a:lnTo>
                  <a:pt x="487" y="3455"/>
                </a:lnTo>
                <a:lnTo>
                  <a:pt x="439" y="3334"/>
                </a:lnTo>
                <a:lnTo>
                  <a:pt x="414" y="3212"/>
                </a:lnTo>
                <a:lnTo>
                  <a:pt x="414" y="3090"/>
                </a:lnTo>
                <a:lnTo>
                  <a:pt x="414" y="3017"/>
                </a:lnTo>
                <a:lnTo>
                  <a:pt x="463" y="2969"/>
                </a:lnTo>
                <a:lnTo>
                  <a:pt x="560" y="2871"/>
                </a:lnTo>
                <a:lnTo>
                  <a:pt x="779" y="2871"/>
                </a:lnTo>
                <a:lnTo>
                  <a:pt x="901" y="2847"/>
                </a:lnTo>
                <a:lnTo>
                  <a:pt x="1022" y="2823"/>
                </a:lnTo>
                <a:close/>
                <a:moveTo>
                  <a:pt x="18250" y="2677"/>
                </a:moveTo>
                <a:lnTo>
                  <a:pt x="18323" y="2701"/>
                </a:lnTo>
                <a:lnTo>
                  <a:pt x="18371" y="2725"/>
                </a:lnTo>
                <a:lnTo>
                  <a:pt x="18225" y="2774"/>
                </a:lnTo>
                <a:lnTo>
                  <a:pt x="18201" y="2798"/>
                </a:lnTo>
                <a:lnTo>
                  <a:pt x="18201" y="2823"/>
                </a:lnTo>
                <a:lnTo>
                  <a:pt x="18201" y="2847"/>
                </a:lnTo>
                <a:lnTo>
                  <a:pt x="18225" y="2871"/>
                </a:lnTo>
                <a:lnTo>
                  <a:pt x="18323" y="2944"/>
                </a:lnTo>
                <a:lnTo>
                  <a:pt x="18396" y="2969"/>
                </a:lnTo>
                <a:lnTo>
                  <a:pt x="18493" y="2993"/>
                </a:lnTo>
                <a:lnTo>
                  <a:pt x="18590" y="3017"/>
                </a:lnTo>
                <a:lnTo>
                  <a:pt x="18639" y="3139"/>
                </a:lnTo>
                <a:lnTo>
                  <a:pt x="18663" y="3261"/>
                </a:lnTo>
                <a:lnTo>
                  <a:pt x="18444" y="3236"/>
                </a:lnTo>
                <a:lnTo>
                  <a:pt x="18250" y="3139"/>
                </a:lnTo>
                <a:lnTo>
                  <a:pt x="18152" y="3115"/>
                </a:lnTo>
                <a:lnTo>
                  <a:pt x="18031" y="3115"/>
                </a:lnTo>
                <a:lnTo>
                  <a:pt x="18006" y="3139"/>
                </a:lnTo>
                <a:lnTo>
                  <a:pt x="17982" y="3188"/>
                </a:lnTo>
                <a:lnTo>
                  <a:pt x="17982" y="3261"/>
                </a:lnTo>
                <a:lnTo>
                  <a:pt x="18006" y="3309"/>
                </a:lnTo>
                <a:lnTo>
                  <a:pt x="18104" y="3407"/>
                </a:lnTo>
                <a:lnTo>
                  <a:pt x="18201" y="3480"/>
                </a:lnTo>
                <a:lnTo>
                  <a:pt x="18323" y="3528"/>
                </a:lnTo>
                <a:lnTo>
                  <a:pt x="18493" y="3601"/>
                </a:lnTo>
                <a:lnTo>
                  <a:pt x="18663" y="3626"/>
                </a:lnTo>
                <a:lnTo>
                  <a:pt x="18615" y="3796"/>
                </a:lnTo>
                <a:lnTo>
                  <a:pt x="18590" y="3820"/>
                </a:lnTo>
                <a:lnTo>
                  <a:pt x="18420" y="3747"/>
                </a:lnTo>
                <a:lnTo>
                  <a:pt x="18250" y="3674"/>
                </a:lnTo>
                <a:lnTo>
                  <a:pt x="18055" y="3601"/>
                </a:lnTo>
                <a:lnTo>
                  <a:pt x="17860" y="3528"/>
                </a:lnTo>
                <a:lnTo>
                  <a:pt x="17812" y="3528"/>
                </a:lnTo>
                <a:lnTo>
                  <a:pt x="17763" y="3577"/>
                </a:lnTo>
                <a:lnTo>
                  <a:pt x="17739" y="3626"/>
                </a:lnTo>
                <a:lnTo>
                  <a:pt x="17763" y="3674"/>
                </a:lnTo>
                <a:lnTo>
                  <a:pt x="17860" y="3796"/>
                </a:lnTo>
                <a:lnTo>
                  <a:pt x="17982" y="3918"/>
                </a:lnTo>
                <a:lnTo>
                  <a:pt x="18128" y="3991"/>
                </a:lnTo>
                <a:lnTo>
                  <a:pt x="18274" y="4064"/>
                </a:lnTo>
                <a:lnTo>
                  <a:pt x="18055" y="4064"/>
                </a:lnTo>
                <a:lnTo>
                  <a:pt x="17836" y="3991"/>
                </a:lnTo>
                <a:lnTo>
                  <a:pt x="17739" y="3942"/>
                </a:lnTo>
                <a:lnTo>
                  <a:pt x="17666" y="3893"/>
                </a:lnTo>
                <a:lnTo>
                  <a:pt x="17593" y="3820"/>
                </a:lnTo>
                <a:lnTo>
                  <a:pt x="17520" y="3747"/>
                </a:lnTo>
                <a:lnTo>
                  <a:pt x="17495" y="3674"/>
                </a:lnTo>
                <a:lnTo>
                  <a:pt x="17471" y="3577"/>
                </a:lnTo>
                <a:lnTo>
                  <a:pt x="17447" y="3407"/>
                </a:lnTo>
                <a:lnTo>
                  <a:pt x="17471" y="3236"/>
                </a:lnTo>
                <a:lnTo>
                  <a:pt x="17544" y="3066"/>
                </a:lnTo>
                <a:lnTo>
                  <a:pt x="17666" y="2896"/>
                </a:lnTo>
                <a:lnTo>
                  <a:pt x="17812" y="2774"/>
                </a:lnTo>
                <a:lnTo>
                  <a:pt x="17958" y="2701"/>
                </a:lnTo>
                <a:lnTo>
                  <a:pt x="18104" y="2677"/>
                </a:lnTo>
                <a:close/>
                <a:moveTo>
                  <a:pt x="9660" y="2604"/>
                </a:moveTo>
                <a:lnTo>
                  <a:pt x="9928" y="2847"/>
                </a:lnTo>
                <a:lnTo>
                  <a:pt x="10196" y="3090"/>
                </a:lnTo>
                <a:lnTo>
                  <a:pt x="10390" y="3334"/>
                </a:lnTo>
                <a:lnTo>
                  <a:pt x="10561" y="3601"/>
                </a:lnTo>
                <a:lnTo>
                  <a:pt x="10926" y="4112"/>
                </a:lnTo>
                <a:lnTo>
                  <a:pt x="11291" y="4623"/>
                </a:lnTo>
                <a:lnTo>
                  <a:pt x="11680" y="5110"/>
                </a:lnTo>
                <a:lnTo>
                  <a:pt x="12094" y="5694"/>
                </a:lnTo>
                <a:lnTo>
                  <a:pt x="12313" y="5962"/>
                </a:lnTo>
                <a:lnTo>
                  <a:pt x="12556" y="6229"/>
                </a:lnTo>
                <a:lnTo>
                  <a:pt x="12605" y="6254"/>
                </a:lnTo>
                <a:lnTo>
                  <a:pt x="12678" y="6278"/>
                </a:lnTo>
                <a:lnTo>
                  <a:pt x="12726" y="6278"/>
                </a:lnTo>
                <a:lnTo>
                  <a:pt x="12775" y="6254"/>
                </a:lnTo>
                <a:lnTo>
                  <a:pt x="12824" y="6229"/>
                </a:lnTo>
                <a:lnTo>
                  <a:pt x="12872" y="6181"/>
                </a:lnTo>
                <a:lnTo>
                  <a:pt x="12897" y="6132"/>
                </a:lnTo>
                <a:lnTo>
                  <a:pt x="12897" y="6083"/>
                </a:lnTo>
                <a:lnTo>
                  <a:pt x="13091" y="6059"/>
                </a:lnTo>
                <a:lnTo>
                  <a:pt x="13286" y="6035"/>
                </a:lnTo>
                <a:lnTo>
                  <a:pt x="13651" y="5889"/>
                </a:lnTo>
                <a:lnTo>
                  <a:pt x="14016" y="5718"/>
                </a:lnTo>
                <a:lnTo>
                  <a:pt x="14381" y="5572"/>
                </a:lnTo>
                <a:lnTo>
                  <a:pt x="15087" y="5353"/>
                </a:lnTo>
                <a:lnTo>
                  <a:pt x="15817" y="5134"/>
                </a:lnTo>
                <a:lnTo>
                  <a:pt x="16547" y="4915"/>
                </a:lnTo>
                <a:lnTo>
                  <a:pt x="16911" y="4794"/>
                </a:lnTo>
                <a:lnTo>
                  <a:pt x="17276" y="4648"/>
                </a:lnTo>
                <a:lnTo>
                  <a:pt x="17106" y="5037"/>
                </a:lnTo>
                <a:lnTo>
                  <a:pt x="16814" y="5207"/>
                </a:lnTo>
                <a:lnTo>
                  <a:pt x="16474" y="5329"/>
                </a:lnTo>
                <a:lnTo>
                  <a:pt x="15817" y="5597"/>
                </a:lnTo>
                <a:lnTo>
                  <a:pt x="15476" y="5743"/>
                </a:lnTo>
                <a:lnTo>
                  <a:pt x="15184" y="5889"/>
                </a:lnTo>
                <a:lnTo>
                  <a:pt x="14892" y="6083"/>
                </a:lnTo>
                <a:lnTo>
                  <a:pt x="14770" y="6205"/>
                </a:lnTo>
                <a:lnTo>
                  <a:pt x="14649" y="6327"/>
                </a:lnTo>
                <a:lnTo>
                  <a:pt x="14624" y="6327"/>
                </a:lnTo>
                <a:lnTo>
                  <a:pt x="14649" y="6351"/>
                </a:lnTo>
                <a:lnTo>
                  <a:pt x="15135" y="6205"/>
                </a:lnTo>
                <a:lnTo>
                  <a:pt x="15598" y="6059"/>
                </a:lnTo>
                <a:lnTo>
                  <a:pt x="16036" y="5864"/>
                </a:lnTo>
                <a:lnTo>
                  <a:pt x="16498" y="5694"/>
                </a:lnTo>
                <a:lnTo>
                  <a:pt x="16960" y="5524"/>
                </a:lnTo>
                <a:lnTo>
                  <a:pt x="16936" y="5645"/>
                </a:lnTo>
                <a:lnTo>
                  <a:pt x="16863" y="5962"/>
                </a:lnTo>
                <a:lnTo>
                  <a:pt x="16790" y="5962"/>
                </a:lnTo>
                <a:lnTo>
                  <a:pt x="16279" y="6108"/>
                </a:lnTo>
                <a:lnTo>
                  <a:pt x="15744" y="6302"/>
                </a:lnTo>
                <a:lnTo>
                  <a:pt x="15500" y="6424"/>
                </a:lnTo>
                <a:lnTo>
                  <a:pt x="15257" y="6546"/>
                </a:lnTo>
                <a:lnTo>
                  <a:pt x="15038" y="6692"/>
                </a:lnTo>
                <a:lnTo>
                  <a:pt x="14843" y="6862"/>
                </a:lnTo>
                <a:lnTo>
                  <a:pt x="14843" y="6911"/>
                </a:lnTo>
                <a:lnTo>
                  <a:pt x="14843" y="6935"/>
                </a:lnTo>
                <a:lnTo>
                  <a:pt x="14868" y="6959"/>
                </a:lnTo>
                <a:lnTo>
                  <a:pt x="14892" y="6959"/>
                </a:lnTo>
                <a:lnTo>
                  <a:pt x="15160" y="6935"/>
                </a:lnTo>
                <a:lnTo>
                  <a:pt x="15403" y="6886"/>
                </a:lnTo>
                <a:lnTo>
                  <a:pt x="15890" y="6692"/>
                </a:lnTo>
                <a:lnTo>
                  <a:pt x="16303" y="6546"/>
                </a:lnTo>
                <a:lnTo>
                  <a:pt x="16741" y="6400"/>
                </a:lnTo>
                <a:lnTo>
                  <a:pt x="16741" y="6400"/>
                </a:lnTo>
                <a:lnTo>
                  <a:pt x="16620" y="7032"/>
                </a:lnTo>
                <a:lnTo>
                  <a:pt x="16376" y="7081"/>
                </a:lnTo>
                <a:lnTo>
                  <a:pt x="16133" y="7178"/>
                </a:lnTo>
                <a:lnTo>
                  <a:pt x="15646" y="7349"/>
                </a:lnTo>
                <a:lnTo>
                  <a:pt x="15160" y="7495"/>
                </a:lnTo>
                <a:lnTo>
                  <a:pt x="14916" y="7616"/>
                </a:lnTo>
                <a:lnTo>
                  <a:pt x="14819" y="7665"/>
                </a:lnTo>
                <a:lnTo>
                  <a:pt x="14722" y="7762"/>
                </a:lnTo>
                <a:lnTo>
                  <a:pt x="14697" y="7787"/>
                </a:lnTo>
                <a:lnTo>
                  <a:pt x="14746" y="7835"/>
                </a:lnTo>
                <a:lnTo>
                  <a:pt x="14868" y="7860"/>
                </a:lnTo>
                <a:lnTo>
                  <a:pt x="14989" y="7860"/>
                </a:lnTo>
                <a:lnTo>
                  <a:pt x="15233" y="7835"/>
                </a:lnTo>
                <a:lnTo>
                  <a:pt x="15500" y="7787"/>
                </a:lnTo>
                <a:lnTo>
                  <a:pt x="15744" y="7714"/>
                </a:lnTo>
                <a:lnTo>
                  <a:pt x="16133" y="7592"/>
                </a:lnTo>
                <a:lnTo>
                  <a:pt x="16522" y="7470"/>
                </a:lnTo>
                <a:lnTo>
                  <a:pt x="16449" y="7738"/>
                </a:lnTo>
                <a:lnTo>
                  <a:pt x="16401" y="7860"/>
                </a:lnTo>
                <a:lnTo>
                  <a:pt x="15963" y="8030"/>
                </a:lnTo>
                <a:lnTo>
                  <a:pt x="15525" y="8176"/>
                </a:lnTo>
                <a:lnTo>
                  <a:pt x="15257" y="8249"/>
                </a:lnTo>
                <a:lnTo>
                  <a:pt x="15014" y="8346"/>
                </a:lnTo>
                <a:lnTo>
                  <a:pt x="14770" y="8444"/>
                </a:lnTo>
                <a:lnTo>
                  <a:pt x="14649" y="8517"/>
                </a:lnTo>
                <a:lnTo>
                  <a:pt x="14551" y="8614"/>
                </a:lnTo>
                <a:lnTo>
                  <a:pt x="14551" y="8663"/>
                </a:lnTo>
                <a:lnTo>
                  <a:pt x="14551" y="8687"/>
                </a:lnTo>
                <a:lnTo>
                  <a:pt x="14576" y="8711"/>
                </a:lnTo>
                <a:lnTo>
                  <a:pt x="14600" y="8736"/>
                </a:lnTo>
                <a:lnTo>
                  <a:pt x="14868" y="8736"/>
                </a:lnTo>
                <a:lnTo>
                  <a:pt x="15111" y="8687"/>
                </a:lnTo>
                <a:lnTo>
                  <a:pt x="15622" y="8565"/>
                </a:lnTo>
                <a:lnTo>
                  <a:pt x="15938" y="8492"/>
                </a:lnTo>
                <a:lnTo>
                  <a:pt x="16255" y="8395"/>
                </a:lnTo>
                <a:lnTo>
                  <a:pt x="16157" y="8711"/>
                </a:lnTo>
                <a:lnTo>
                  <a:pt x="15987" y="8736"/>
                </a:lnTo>
                <a:lnTo>
                  <a:pt x="15841" y="8784"/>
                </a:lnTo>
                <a:lnTo>
                  <a:pt x="15549" y="8882"/>
                </a:lnTo>
                <a:lnTo>
                  <a:pt x="15257" y="9003"/>
                </a:lnTo>
                <a:lnTo>
                  <a:pt x="14989" y="9125"/>
                </a:lnTo>
                <a:lnTo>
                  <a:pt x="14722" y="9271"/>
                </a:lnTo>
                <a:lnTo>
                  <a:pt x="14478" y="9441"/>
                </a:lnTo>
                <a:lnTo>
                  <a:pt x="14454" y="9466"/>
                </a:lnTo>
                <a:lnTo>
                  <a:pt x="14454" y="9514"/>
                </a:lnTo>
                <a:lnTo>
                  <a:pt x="14454" y="9539"/>
                </a:lnTo>
                <a:lnTo>
                  <a:pt x="14503" y="9539"/>
                </a:lnTo>
                <a:lnTo>
                  <a:pt x="14770" y="9514"/>
                </a:lnTo>
                <a:lnTo>
                  <a:pt x="15014" y="9466"/>
                </a:lnTo>
                <a:lnTo>
                  <a:pt x="15281" y="9417"/>
                </a:lnTo>
                <a:lnTo>
                  <a:pt x="15525" y="9320"/>
                </a:lnTo>
                <a:lnTo>
                  <a:pt x="16011" y="9198"/>
                </a:lnTo>
                <a:lnTo>
                  <a:pt x="15890" y="9563"/>
                </a:lnTo>
                <a:lnTo>
                  <a:pt x="15671" y="9685"/>
                </a:lnTo>
                <a:lnTo>
                  <a:pt x="15452" y="9806"/>
                </a:lnTo>
                <a:lnTo>
                  <a:pt x="12483" y="9904"/>
                </a:lnTo>
                <a:lnTo>
                  <a:pt x="9539" y="9952"/>
                </a:lnTo>
                <a:lnTo>
                  <a:pt x="7884" y="9977"/>
                </a:lnTo>
                <a:lnTo>
                  <a:pt x="6254" y="9952"/>
                </a:lnTo>
                <a:lnTo>
                  <a:pt x="4697" y="9952"/>
                </a:lnTo>
                <a:lnTo>
                  <a:pt x="3991" y="9904"/>
                </a:lnTo>
                <a:lnTo>
                  <a:pt x="3626" y="9904"/>
                </a:lnTo>
                <a:lnTo>
                  <a:pt x="3431" y="9928"/>
                </a:lnTo>
                <a:lnTo>
                  <a:pt x="3261" y="9977"/>
                </a:lnTo>
                <a:lnTo>
                  <a:pt x="2847" y="8468"/>
                </a:lnTo>
                <a:lnTo>
                  <a:pt x="2701" y="7981"/>
                </a:lnTo>
                <a:lnTo>
                  <a:pt x="2580" y="7470"/>
                </a:lnTo>
                <a:lnTo>
                  <a:pt x="2361" y="6473"/>
                </a:lnTo>
                <a:lnTo>
                  <a:pt x="2263" y="6010"/>
                </a:lnTo>
                <a:lnTo>
                  <a:pt x="2142" y="5524"/>
                </a:lnTo>
                <a:lnTo>
                  <a:pt x="1996" y="5061"/>
                </a:lnTo>
                <a:lnTo>
                  <a:pt x="1898" y="4842"/>
                </a:lnTo>
                <a:lnTo>
                  <a:pt x="1801" y="4623"/>
                </a:lnTo>
                <a:lnTo>
                  <a:pt x="1971" y="4696"/>
                </a:lnTo>
                <a:lnTo>
                  <a:pt x="2142" y="4769"/>
                </a:lnTo>
                <a:lnTo>
                  <a:pt x="2507" y="4867"/>
                </a:lnTo>
                <a:lnTo>
                  <a:pt x="3821" y="5353"/>
                </a:lnTo>
                <a:lnTo>
                  <a:pt x="4429" y="5621"/>
                </a:lnTo>
                <a:lnTo>
                  <a:pt x="5037" y="5864"/>
                </a:lnTo>
                <a:lnTo>
                  <a:pt x="5354" y="5986"/>
                </a:lnTo>
                <a:lnTo>
                  <a:pt x="5670" y="6083"/>
                </a:lnTo>
                <a:lnTo>
                  <a:pt x="6011" y="6132"/>
                </a:lnTo>
                <a:lnTo>
                  <a:pt x="6327" y="6156"/>
                </a:lnTo>
                <a:lnTo>
                  <a:pt x="6400" y="6156"/>
                </a:lnTo>
                <a:lnTo>
                  <a:pt x="6449" y="6132"/>
                </a:lnTo>
                <a:lnTo>
                  <a:pt x="6497" y="6132"/>
                </a:lnTo>
                <a:lnTo>
                  <a:pt x="6619" y="6059"/>
                </a:lnTo>
                <a:lnTo>
                  <a:pt x="6716" y="5986"/>
                </a:lnTo>
                <a:lnTo>
                  <a:pt x="6911" y="5791"/>
                </a:lnTo>
                <a:lnTo>
                  <a:pt x="7081" y="5572"/>
                </a:lnTo>
                <a:lnTo>
                  <a:pt x="7276" y="5378"/>
                </a:lnTo>
                <a:lnTo>
                  <a:pt x="7690" y="4940"/>
                </a:lnTo>
                <a:lnTo>
                  <a:pt x="8055" y="4477"/>
                </a:lnTo>
                <a:lnTo>
                  <a:pt x="8468" y="3918"/>
                </a:lnTo>
                <a:lnTo>
                  <a:pt x="8906" y="3358"/>
                </a:lnTo>
                <a:lnTo>
                  <a:pt x="9101" y="3163"/>
                </a:lnTo>
                <a:lnTo>
                  <a:pt x="9295" y="2993"/>
                </a:lnTo>
                <a:lnTo>
                  <a:pt x="9490" y="2798"/>
                </a:lnTo>
                <a:lnTo>
                  <a:pt x="9660" y="2604"/>
                </a:lnTo>
                <a:close/>
                <a:moveTo>
                  <a:pt x="15695" y="10268"/>
                </a:moveTo>
                <a:lnTo>
                  <a:pt x="15598" y="10658"/>
                </a:lnTo>
                <a:lnTo>
                  <a:pt x="15038" y="10950"/>
                </a:lnTo>
                <a:lnTo>
                  <a:pt x="14795" y="11071"/>
                </a:lnTo>
                <a:lnTo>
                  <a:pt x="14600" y="11193"/>
                </a:lnTo>
                <a:lnTo>
                  <a:pt x="14430" y="11339"/>
                </a:lnTo>
                <a:lnTo>
                  <a:pt x="14235" y="11509"/>
                </a:lnTo>
                <a:lnTo>
                  <a:pt x="14235" y="11534"/>
                </a:lnTo>
                <a:lnTo>
                  <a:pt x="14259" y="11558"/>
                </a:lnTo>
                <a:lnTo>
                  <a:pt x="14697" y="11461"/>
                </a:lnTo>
                <a:lnTo>
                  <a:pt x="14892" y="11388"/>
                </a:lnTo>
                <a:lnTo>
                  <a:pt x="15111" y="11315"/>
                </a:lnTo>
                <a:lnTo>
                  <a:pt x="15427" y="11193"/>
                </a:lnTo>
                <a:lnTo>
                  <a:pt x="15427" y="11193"/>
                </a:lnTo>
                <a:lnTo>
                  <a:pt x="15233" y="11826"/>
                </a:lnTo>
                <a:lnTo>
                  <a:pt x="14965" y="11728"/>
                </a:lnTo>
                <a:lnTo>
                  <a:pt x="14697" y="11655"/>
                </a:lnTo>
                <a:lnTo>
                  <a:pt x="14162" y="11558"/>
                </a:lnTo>
                <a:lnTo>
                  <a:pt x="13043" y="11436"/>
                </a:lnTo>
                <a:lnTo>
                  <a:pt x="12215" y="11339"/>
                </a:lnTo>
                <a:lnTo>
                  <a:pt x="11388" y="11242"/>
                </a:lnTo>
                <a:lnTo>
                  <a:pt x="10561" y="11193"/>
                </a:lnTo>
                <a:lnTo>
                  <a:pt x="9709" y="11169"/>
                </a:lnTo>
                <a:lnTo>
                  <a:pt x="8955" y="11144"/>
                </a:lnTo>
                <a:lnTo>
                  <a:pt x="8176" y="11169"/>
                </a:lnTo>
                <a:lnTo>
                  <a:pt x="7398" y="11193"/>
                </a:lnTo>
                <a:lnTo>
                  <a:pt x="6619" y="11242"/>
                </a:lnTo>
                <a:lnTo>
                  <a:pt x="5865" y="11339"/>
                </a:lnTo>
                <a:lnTo>
                  <a:pt x="5086" y="11461"/>
                </a:lnTo>
                <a:lnTo>
                  <a:pt x="4332" y="11607"/>
                </a:lnTo>
                <a:lnTo>
                  <a:pt x="3602" y="11777"/>
                </a:lnTo>
                <a:lnTo>
                  <a:pt x="3602" y="11607"/>
                </a:lnTo>
                <a:lnTo>
                  <a:pt x="3602" y="11436"/>
                </a:lnTo>
                <a:lnTo>
                  <a:pt x="3553" y="11071"/>
                </a:lnTo>
                <a:lnTo>
                  <a:pt x="3383" y="10390"/>
                </a:lnTo>
                <a:lnTo>
                  <a:pt x="3358" y="10317"/>
                </a:lnTo>
                <a:lnTo>
                  <a:pt x="3602" y="10366"/>
                </a:lnTo>
                <a:lnTo>
                  <a:pt x="4332" y="10366"/>
                </a:lnTo>
                <a:lnTo>
                  <a:pt x="5183" y="10414"/>
                </a:lnTo>
                <a:lnTo>
                  <a:pt x="9344" y="10414"/>
                </a:lnTo>
                <a:lnTo>
                  <a:pt x="11972" y="10366"/>
                </a:lnTo>
                <a:lnTo>
                  <a:pt x="14624" y="10293"/>
                </a:lnTo>
                <a:lnTo>
                  <a:pt x="14332" y="10463"/>
                </a:lnTo>
                <a:lnTo>
                  <a:pt x="14065" y="10658"/>
                </a:lnTo>
                <a:lnTo>
                  <a:pt x="14040" y="10682"/>
                </a:lnTo>
                <a:lnTo>
                  <a:pt x="14040" y="10731"/>
                </a:lnTo>
                <a:lnTo>
                  <a:pt x="14065" y="10755"/>
                </a:lnTo>
                <a:lnTo>
                  <a:pt x="14089" y="10779"/>
                </a:lnTo>
                <a:lnTo>
                  <a:pt x="14284" y="10779"/>
                </a:lnTo>
                <a:lnTo>
                  <a:pt x="14454" y="10755"/>
                </a:lnTo>
                <a:lnTo>
                  <a:pt x="14649" y="10706"/>
                </a:lnTo>
                <a:lnTo>
                  <a:pt x="14819" y="10658"/>
                </a:lnTo>
                <a:lnTo>
                  <a:pt x="15160" y="10487"/>
                </a:lnTo>
                <a:lnTo>
                  <a:pt x="15525" y="10268"/>
                </a:lnTo>
                <a:close/>
                <a:moveTo>
                  <a:pt x="9539" y="0"/>
                </a:moveTo>
                <a:lnTo>
                  <a:pt x="9417" y="49"/>
                </a:lnTo>
                <a:lnTo>
                  <a:pt x="9295" y="73"/>
                </a:lnTo>
                <a:lnTo>
                  <a:pt x="9198" y="146"/>
                </a:lnTo>
                <a:lnTo>
                  <a:pt x="9125" y="219"/>
                </a:lnTo>
                <a:lnTo>
                  <a:pt x="9076" y="317"/>
                </a:lnTo>
                <a:lnTo>
                  <a:pt x="8955" y="390"/>
                </a:lnTo>
                <a:lnTo>
                  <a:pt x="8882" y="487"/>
                </a:lnTo>
                <a:lnTo>
                  <a:pt x="8809" y="609"/>
                </a:lnTo>
                <a:lnTo>
                  <a:pt x="8736" y="755"/>
                </a:lnTo>
                <a:lnTo>
                  <a:pt x="8687" y="901"/>
                </a:lnTo>
                <a:lnTo>
                  <a:pt x="8663" y="1047"/>
                </a:lnTo>
                <a:lnTo>
                  <a:pt x="8663" y="1193"/>
                </a:lnTo>
                <a:lnTo>
                  <a:pt x="8663" y="1339"/>
                </a:lnTo>
                <a:lnTo>
                  <a:pt x="8687" y="1485"/>
                </a:lnTo>
                <a:lnTo>
                  <a:pt x="8736" y="1631"/>
                </a:lnTo>
                <a:lnTo>
                  <a:pt x="8784" y="1728"/>
                </a:lnTo>
                <a:lnTo>
                  <a:pt x="8833" y="1825"/>
                </a:lnTo>
                <a:lnTo>
                  <a:pt x="8979" y="1996"/>
                </a:lnTo>
                <a:lnTo>
                  <a:pt x="9174" y="2142"/>
                </a:lnTo>
                <a:lnTo>
                  <a:pt x="9393" y="2263"/>
                </a:lnTo>
                <a:lnTo>
                  <a:pt x="9271" y="2287"/>
                </a:lnTo>
                <a:lnTo>
                  <a:pt x="9174" y="2360"/>
                </a:lnTo>
                <a:lnTo>
                  <a:pt x="8979" y="2506"/>
                </a:lnTo>
                <a:lnTo>
                  <a:pt x="8784" y="2701"/>
                </a:lnTo>
                <a:lnTo>
                  <a:pt x="8639" y="2871"/>
                </a:lnTo>
                <a:lnTo>
                  <a:pt x="8395" y="3139"/>
                </a:lnTo>
                <a:lnTo>
                  <a:pt x="8176" y="3407"/>
                </a:lnTo>
                <a:lnTo>
                  <a:pt x="7787" y="3966"/>
                </a:lnTo>
                <a:lnTo>
                  <a:pt x="7544" y="4283"/>
                </a:lnTo>
                <a:lnTo>
                  <a:pt x="7300" y="4575"/>
                </a:lnTo>
                <a:lnTo>
                  <a:pt x="6814" y="5134"/>
                </a:lnTo>
                <a:lnTo>
                  <a:pt x="6570" y="5402"/>
                </a:lnTo>
                <a:lnTo>
                  <a:pt x="6473" y="5548"/>
                </a:lnTo>
                <a:lnTo>
                  <a:pt x="6400" y="5718"/>
                </a:lnTo>
                <a:lnTo>
                  <a:pt x="6376" y="5718"/>
                </a:lnTo>
                <a:lnTo>
                  <a:pt x="5767" y="5548"/>
                </a:lnTo>
                <a:lnTo>
                  <a:pt x="5159" y="5329"/>
                </a:lnTo>
                <a:lnTo>
                  <a:pt x="3942" y="4867"/>
                </a:lnTo>
                <a:lnTo>
                  <a:pt x="3285" y="4623"/>
                </a:lnTo>
                <a:lnTo>
                  <a:pt x="2628" y="4404"/>
                </a:lnTo>
                <a:lnTo>
                  <a:pt x="2215" y="4234"/>
                </a:lnTo>
                <a:lnTo>
                  <a:pt x="1996" y="4185"/>
                </a:lnTo>
                <a:lnTo>
                  <a:pt x="1752" y="4137"/>
                </a:lnTo>
                <a:lnTo>
                  <a:pt x="1923" y="4015"/>
                </a:lnTo>
                <a:lnTo>
                  <a:pt x="2044" y="3869"/>
                </a:lnTo>
                <a:lnTo>
                  <a:pt x="2117" y="3699"/>
                </a:lnTo>
                <a:lnTo>
                  <a:pt x="2142" y="3528"/>
                </a:lnTo>
                <a:lnTo>
                  <a:pt x="2117" y="3334"/>
                </a:lnTo>
                <a:lnTo>
                  <a:pt x="2069" y="3139"/>
                </a:lnTo>
                <a:lnTo>
                  <a:pt x="1971" y="2969"/>
                </a:lnTo>
                <a:lnTo>
                  <a:pt x="1874" y="2798"/>
                </a:lnTo>
                <a:lnTo>
                  <a:pt x="1728" y="2652"/>
                </a:lnTo>
                <a:lnTo>
                  <a:pt x="1558" y="2531"/>
                </a:lnTo>
                <a:lnTo>
                  <a:pt x="1363" y="2433"/>
                </a:lnTo>
                <a:lnTo>
                  <a:pt x="1168" y="2385"/>
                </a:lnTo>
                <a:lnTo>
                  <a:pt x="974" y="2360"/>
                </a:lnTo>
                <a:lnTo>
                  <a:pt x="755" y="2360"/>
                </a:lnTo>
                <a:lnTo>
                  <a:pt x="658" y="2385"/>
                </a:lnTo>
                <a:lnTo>
                  <a:pt x="560" y="2433"/>
                </a:lnTo>
                <a:lnTo>
                  <a:pt x="463" y="2506"/>
                </a:lnTo>
                <a:lnTo>
                  <a:pt x="414" y="2579"/>
                </a:lnTo>
                <a:lnTo>
                  <a:pt x="317" y="2604"/>
                </a:lnTo>
                <a:lnTo>
                  <a:pt x="195" y="2677"/>
                </a:lnTo>
                <a:lnTo>
                  <a:pt x="122" y="2750"/>
                </a:lnTo>
                <a:lnTo>
                  <a:pt x="49" y="2871"/>
                </a:lnTo>
                <a:lnTo>
                  <a:pt x="25" y="2944"/>
                </a:lnTo>
                <a:lnTo>
                  <a:pt x="1" y="3042"/>
                </a:lnTo>
                <a:lnTo>
                  <a:pt x="1" y="3261"/>
                </a:lnTo>
                <a:lnTo>
                  <a:pt x="25" y="3455"/>
                </a:lnTo>
                <a:lnTo>
                  <a:pt x="98" y="3626"/>
                </a:lnTo>
                <a:lnTo>
                  <a:pt x="195" y="3820"/>
                </a:lnTo>
                <a:lnTo>
                  <a:pt x="341" y="3991"/>
                </a:lnTo>
                <a:lnTo>
                  <a:pt x="487" y="4112"/>
                </a:lnTo>
                <a:lnTo>
                  <a:pt x="658" y="4210"/>
                </a:lnTo>
                <a:lnTo>
                  <a:pt x="828" y="4283"/>
                </a:lnTo>
                <a:lnTo>
                  <a:pt x="1022" y="4307"/>
                </a:lnTo>
                <a:lnTo>
                  <a:pt x="1217" y="4307"/>
                </a:lnTo>
                <a:lnTo>
                  <a:pt x="1436" y="4258"/>
                </a:lnTo>
                <a:lnTo>
                  <a:pt x="1436" y="4331"/>
                </a:lnTo>
                <a:lnTo>
                  <a:pt x="1387" y="4356"/>
                </a:lnTo>
                <a:lnTo>
                  <a:pt x="1363" y="4404"/>
                </a:lnTo>
                <a:lnTo>
                  <a:pt x="1339" y="4453"/>
                </a:lnTo>
                <a:lnTo>
                  <a:pt x="1339" y="4526"/>
                </a:lnTo>
                <a:lnTo>
                  <a:pt x="1436" y="5013"/>
                </a:lnTo>
                <a:lnTo>
                  <a:pt x="1582" y="5475"/>
                </a:lnTo>
                <a:lnTo>
                  <a:pt x="1728" y="5962"/>
                </a:lnTo>
                <a:lnTo>
                  <a:pt x="1850" y="6448"/>
                </a:lnTo>
                <a:lnTo>
                  <a:pt x="2069" y="7446"/>
                </a:lnTo>
                <a:lnTo>
                  <a:pt x="2190" y="7957"/>
                </a:lnTo>
                <a:lnTo>
                  <a:pt x="2312" y="8468"/>
                </a:lnTo>
                <a:lnTo>
                  <a:pt x="2799" y="10244"/>
                </a:lnTo>
                <a:lnTo>
                  <a:pt x="2896" y="10633"/>
                </a:lnTo>
                <a:lnTo>
                  <a:pt x="2969" y="11071"/>
                </a:lnTo>
                <a:lnTo>
                  <a:pt x="3042" y="11485"/>
                </a:lnTo>
                <a:lnTo>
                  <a:pt x="3139" y="11899"/>
                </a:lnTo>
                <a:lnTo>
                  <a:pt x="3164" y="11947"/>
                </a:lnTo>
                <a:lnTo>
                  <a:pt x="3188" y="11972"/>
                </a:lnTo>
                <a:lnTo>
                  <a:pt x="3285" y="12045"/>
                </a:lnTo>
                <a:lnTo>
                  <a:pt x="3334" y="12069"/>
                </a:lnTo>
                <a:lnTo>
                  <a:pt x="3383" y="12093"/>
                </a:lnTo>
                <a:lnTo>
                  <a:pt x="3650" y="12118"/>
                </a:lnTo>
                <a:lnTo>
                  <a:pt x="3894" y="12118"/>
                </a:lnTo>
                <a:lnTo>
                  <a:pt x="4161" y="12069"/>
                </a:lnTo>
                <a:lnTo>
                  <a:pt x="4429" y="12020"/>
                </a:lnTo>
                <a:lnTo>
                  <a:pt x="4818" y="11923"/>
                </a:lnTo>
                <a:lnTo>
                  <a:pt x="5208" y="11874"/>
                </a:lnTo>
                <a:lnTo>
                  <a:pt x="5986" y="11777"/>
                </a:lnTo>
                <a:lnTo>
                  <a:pt x="6765" y="11704"/>
                </a:lnTo>
                <a:lnTo>
                  <a:pt x="7568" y="11655"/>
                </a:lnTo>
                <a:lnTo>
                  <a:pt x="8347" y="11631"/>
                </a:lnTo>
                <a:lnTo>
                  <a:pt x="9149" y="11607"/>
                </a:lnTo>
                <a:lnTo>
                  <a:pt x="9952" y="11631"/>
                </a:lnTo>
                <a:lnTo>
                  <a:pt x="10731" y="11655"/>
                </a:lnTo>
                <a:lnTo>
                  <a:pt x="11534" y="11728"/>
                </a:lnTo>
                <a:lnTo>
                  <a:pt x="12313" y="11801"/>
                </a:lnTo>
                <a:lnTo>
                  <a:pt x="13116" y="11899"/>
                </a:lnTo>
                <a:lnTo>
                  <a:pt x="13919" y="12020"/>
                </a:lnTo>
                <a:lnTo>
                  <a:pt x="14600" y="12118"/>
                </a:lnTo>
                <a:lnTo>
                  <a:pt x="14941" y="12215"/>
                </a:lnTo>
                <a:lnTo>
                  <a:pt x="15257" y="12312"/>
                </a:lnTo>
                <a:lnTo>
                  <a:pt x="15354" y="12337"/>
                </a:lnTo>
                <a:lnTo>
                  <a:pt x="15452" y="12312"/>
                </a:lnTo>
                <a:lnTo>
                  <a:pt x="15525" y="12264"/>
                </a:lnTo>
                <a:lnTo>
                  <a:pt x="15598" y="12191"/>
                </a:lnTo>
                <a:lnTo>
                  <a:pt x="15622" y="12142"/>
                </a:lnTo>
                <a:lnTo>
                  <a:pt x="15671" y="12093"/>
                </a:lnTo>
                <a:lnTo>
                  <a:pt x="16011" y="10950"/>
                </a:lnTo>
                <a:lnTo>
                  <a:pt x="16352" y="9806"/>
                </a:lnTo>
                <a:lnTo>
                  <a:pt x="16401" y="9758"/>
                </a:lnTo>
                <a:lnTo>
                  <a:pt x="16425" y="9685"/>
                </a:lnTo>
                <a:lnTo>
                  <a:pt x="16449" y="9612"/>
                </a:lnTo>
                <a:lnTo>
                  <a:pt x="16425" y="9539"/>
                </a:lnTo>
                <a:lnTo>
                  <a:pt x="16863" y="8006"/>
                </a:lnTo>
                <a:lnTo>
                  <a:pt x="17009" y="7519"/>
                </a:lnTo>
                <a:lnTo>
                  <a:pt x="17106" y="7032"/>
                </a:lnTo>
                <a:lnTo>
                  <a:pt x="17325" y="6059"/>
                </a:lnTo>
                <a:lnTo>
                  <a:pt x="17422" y="5645"/>
                </a:lnTo>
                <a:lnTo>
                  <a:pt x="17544" y="5256"/>
                </a:lnTo>
                <a:lnTo>
                  <a:pt x="17836" y="4477"/>
                </a:lnTo>
                <a:lnTo>
                  <a:pt x="17982" y="4526"/>
                </a:lnTo>
                <a:lnTo>
                  <a:pt x="18274" y="4526"/>
                </a:lnTo>
                <a:lnTo>
                  <a:pt x="18420" y="4502"/>
                </a:lnTo>
                <a:lnTo>
                  <a:pt x="18566" y="4453"/>
                </a:lnTo>
                <a:lnTo>
                  <a:pt x="18688" y="4380"/>
                </a:lnTo>
                <a:lnTo>
                  <a:pt x="18809" y="4307"/>
                </a:lnTo>
                <a:lnTo>
                  <a:pt x="18907" y="4185"/>
                </a:lnTo>
                <a:lnTo>
                  <a:pt x="19004" y="4015"/>
                </a:lnTo>
                <a:lnTo>
                  <a:pt x="19077" y="3845"/>
                </a:lnTo>
                <a:lnTo>
                  <a:pt x="19101" y="3650"/>
                </a:lnTo>
                <a:lnTo>
                  <a:pt x="19126" y="3455"/>
                </a:lnTo>
                <a:lnTo>
                  <a:pt x="19101" y="3261"/>
                </a:lnTo>
                <a:lnTo>
                  <a:pt x="19077" y="3066"/>
                </a:lnTo>
                <a:lnTo>
                  <a:pt x="19004" y="2871"/>
                </a:lnTo>
                <a:lnTo>
                  <a:pt x="18931" y="2701"/>
                </a:lnTo>
                <a:lnTo>
                  <a:pt x="18809" y="2531"/>
                </a:lnTo>
                <a:lnTo>
                  <a:pt x="18639" y="2385"/>
                </a:lnTo>
                <a:lnTo>
                  <a:pt x="18444" y="2287"/>
                </a:lnTo>
                <a:lnTo>
                  <a:pt x="18250" y="2239"/>
                </a:lnTo>
                <a:lnTo>
                  <a:pt x="18055" y="2214"/>
                </a:lnTo>
                <a:lnTo>
                  <a:pt x="17836" y="2263"/>
                </a:lnTo>
                <a:lnTo>
                  <a:pt x="17739" y="2287"/>
                </a:lnTo>
                <a:lnTo>
                  <a:pt x="17641" y="2360"/>
                </a:lnTo>
                <a:lnTo>
                  <a:pt x="17568" y="2409"/>
                </a:lnTo>
                <a:lnTo>
                  <a:pt x="17495" y="2506"/>
                </a:lnTo>
                <a:lnTo>
                  <a:pt x="17447" y="2579"/>
                </a:lnTo>
                <a:lnTo>
                  <a:pt x="17447" y="2652"/>
                </a:lnTo>
                <a:lnTo>
                  <a:pt x="17301" y="2774"/>
                </a:lnTo>
                <a:lnTo>
                  <a:pt x="17179" y="2944"/>
                </a:lnTo>
                <a:lnTo>
                  <a:pt x="17106" y="3115"/>
                </a:lnTo>
                <a:lnTo>
                  <a:pt x="17057" y="3309"/>
                </a:lnTo>
                <a:lnTo>
                  <a:pt x="17033" y="3528"/>
                </a:lnTo>
                <a:lnTo>
                  <a:pt x="17057" y="3723"/>
                </a:lnTo>
                <a:lnTo>
                  <a:pt x="17106" y="3918"/>
                </a:lnTo>
                <a:lnTo>
                  <a:pt x="17203" y="4088"/>
                </a:lnTo>
                <a:lnTo>
                  <a:pt x="17252" y="4137"/>
                </a:lnTo>
                <a:lnTo>
                  <a:pt x="16522" y="4404"/>
                </a:lnTo>
                <a:lnTo>
                  <a:pt x="15768" y="4672"/>
                </a:lnTo>
                <a:lnTo>
                  <a:pt x="14235" y="5134"/>
                </a:lnTo>
                <a:lnTo>
                  <a:pt x="13870" y="5256"/>
                </a:lnTo>
                <a:lnTo>
                  <a:pt x="13481" y="5426"/>
                </a:lnTo>
                <a:lnTo>
                  <a:pt x="13116" y="5572"/>
                </a:lnTo>
                <a:lnTo>
                  <a:pt x="12726" y="5718"/>
                </a:lnTo>
                <a:lnTo>
                  <a:pt x="12532" y="5426"/>
                </a:lnTo>
                <a:lnTo>
                  <a:pt x="12337" y="5159"/>
                </a:lnTo>
                <a:lnTo>
                  <a:pt x="11923" y="4648"/>
                </a:lnTo>
                <a:lnTo>
                  <a:pt x="11485" y="4112"/>
                </a:lnTo>
                <a:lnTo>
                  <a:pt x="11072" y="3601"/>
                </a:lnTo>
                <a:lnTo>
                  <a:pt x="10853" y="3261"/>
                </a:lnTo>
                <a:lnTo>
                  <a:pt x="10585" y="2896"/>
                </a:lnTo>
                <a:lnTo>
                  <a:pt x="10415" y="2725"/>
                </a:lnTo>
                <a:lnTo>
                  <a:pt x="10269" y="2555"/>
                </a:lnTo>
                <a:lnTo>
                  <a:pt x="10098" y="2409"/>
                </a:lnTo>
                <a:lnTo>
                  <a:pt x="9904" y="2312"/>
                </a:lnTo>
                <a:lnTo>
                  <a:pt x="10025" y="2287"/>
                </a:lnTo>
                <a:lnTo>
                  <a:pt x="10147" y="2239"/>
                </a:lnTo>
                <a:lnTo>
                  <a:pt x="10269" y="2166"/>
                </a:lnTo>
                <a:lnTo>
                  <a:pt x="10366" y="2069"/>
                </a:lnTo>
                <a:lnTo>
                  <a:pt x="10488" y="1898"/>
                </a:lnTo>
                <a:lnTo>
                  <a:pt x="10561" y="1704"/>
                </a:lnTo>
                <a:lnTo>
                  <a:pt x="10609" y="1509"/>
                </a:lnTo>
                <a:lnTo>
                  <a:pt x="10634" y="1290"/>
                </a:lnTo>
                <a:lnTo>
                  <a:pt x="10609" y="1095"/>
                </a:lnTo>
                <a:lnTo>
                  <a:pt x="10585" y="876"/>
                </a:lnTo>
                <a:lnTo>
                  <a:pt x="10512" y="682"/>
                </a:lnTo>
                <a:lnTo>
                  <a:pt x="10439" y="511"/>
                </a:lnTo>
                <a:lnTo>
                  <a:pt x="10342" y="341"/>
                </a:lnTo>
                <a:lnTo>
                  <a:pt x="10196" y="195"/>
                </a:lnTo>
                <a:lnTo>
                  <a:pt x="10050" y="98"/>
                </a:lnTo>
                <a:lnTo>
                  <a:pt x="9855" y="25"/>
                </a:lnTo>
                <a:lnTo>
                  <a:pt x="97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9" name="Shape 375"/>
          <p:cNvSpPr/>
          <p:nvPr/>
        </p:nvSpPr>
        <p:spPr>
          <a:xfrm>
            <a:off x="6347410" y="2327013"/>
            <a:ext cx="497417" cy="502895"/>
          </a:xfrm>
          <a:custGeom>
            <a:avLst/>
            <a:gdLst/>
            <a:ahLst/>
            <a:cxnLst/>
            <a:rect l="0" t="0" r="0" b="0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0" name="Shape 376"/>
          <p:cNvSpPr/>
          <p:nvPr/>
        </p:nvSpPr>
        <p:spPr>
          <a:xfrm>
            <a:off x="7105148" y="2307787"/>
            <a:ext cx="500156" cy="520061"/>
          </a:xfrm>
          <a:custGeom>
            <a:avLst/>
            <a:gdLst/>
            <a:ahLst/>
            <a:cxnLst/>
            <a:rect l="0" t="0" r="0" b="0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1" name="Shape 377"/>
          <p:cNvSpPr/>
          <p:nvPr/>
        </p:nvSpPr>
        <p:spPr>
          <a:xfrm>
            <a:off x="7840892" y="2322890"/>
            <a:ext cx="535194" cy="501511"/>
          </a:xfrm>
          <a:custGeom>
            <a:avLst/>
            <a:gdLst/>
            <a:ahLst/>
            <a:cxnLst/>
            <a:rect l="0" t="0" r="0" b="0"/>
            <a:pathLst>
              <a:path w="18956" h="17763" extrusionOk="0">
                <a:moveTo>
                  <a:pt x="17592" y="6229"/>
                </a:moveTo>
                <a:lnTo>
                  <a:pt x="17836" y="6375"/>
                </a:lnTo>
                <a:lnTo>
                  <a:pt x="17957" y="6473"/>
                </a:lnTo>
                <a:lnTo>
                  <a:pt x="18079" y="6570"/>
                </a:lnTo>
                <a:lnTo>
                  <a:pt x="17933" y="6619"/>
                </a:lnTo>
                <a:lnTo>
                  <a:pt x="17811" y="6667"/>
                </a:lnTo>
                <a:lnTo>
                  <a:pt x="17617" y="6789"/>
                </a:lnTo>
                <a:lnTo>
                  <a:pt x="17592" y="6229"/>
                </a:lnTo>
                <a:close/>
                <a:moveTo>
                  <a:pt x="18225" y="6765"/>
                </a:moveTo>
                <a:lnTo>
                  <a:pt x="18298" y="6911"/>
                </a:lnTo>
                <a:lnTo>
                  <a:pt x="18128" y="6935"/>
                </a:lnTo>
                <a:lnTo>
                  <a:pt x="17957" y="7008"/>
                </a:lnTo>
                <a:lnTo>
                  <a:pt x="17787" y="7081"/>
                </a:lnTo>
                <a:lnTo>
                  <a:pt x="17617" y="7203"/>
                </a:lnTo>
                <a:lnTo>
                  <a:pt x="17617" y="6984"/>
                </a:lnTo>
                <a:lnTo>
                  <a:pt x="17909" y="6862"/>
                </a:lnTo>
                <a:lnTo>
                  <a:pt x="18079" y="6813"/>
                </a:lnTo>
                <a:lnTo>
                  <a:pt x="18225" y="6765"/>
                </a:lnTo>
                <a:close/>
                <a:moveTo>
                  <a:pt x="18371" y="7203"/>
                </a:moveTo>
                <a:lnTo>
                  <a:pt x="18395" y="7397"/>
                </a:lnTo>
                <a:lnTo>
                  <a:pt x="18225" y="7470"/>
                </a:lnTo>
                <a:lnTo>
                  <a:pt x="18079" y="7543"/>
                </a:lnTo>
                <a:lnTo>
                  <a:pt x="17860" y="7689"/>
                </a:lnTo>
                <a:lnTo>
                  <a:pt x="17641" y="7835"/>
                </a:lnTo>
                <a:lnTo>
                  <a:pt x="17641" y="7738"/>
                </a:lnTo>
                <a:lnTo>
                  <a:pt x="17617" y="7470"/>
                </a:lnTo>
                <a:lnTo>
                  <a:pt x="17787" y="7397"/>
                </a:lnTo>
                <a:lnTo>
                  <a:pt x="18347" y="7227"/>
                </a:lnTo>
                <a:lnTo>
                  <a:pt x="18371" y="7203"/>
                </a:lnTo>
                <a:close/>
                <a:moveTo>
                  <a:pt x="18420" y="7689"/>
                </a:moveTo>
                <a:lnTo>
                  <a:pt x="18420" y="7835"/>
                </a:lnTo>
                <a:lnTo>
                  <a:pt x="18420" y="7908"/>
                </a:lnTo>
                <a:lnTo>
                  <a:pt x="18225" y="7981"/>
                </a:lnTo>
                <a:lnTo>
                  <a:pt x="18006" y="8103"/>
                </a:lnTo>
                <a:lnTo>
                  <a:pt x="17811" y="8249"/>
                </a:lnTo>
                <a:lnTo>
                  <a:pt x="17641" y="8395"/>
                </a:lnTo>
                <a:lnTo>
                  <a:pt x="17641" y="8006"/>
                </a:lnTo>
                <a:lnTo>
                  <a:pt x="17860" y="7933"/>
                </a:lnTo>
                <a:lnTo>
                  <a:pt x="18079" y="7835"/>
                </a:lnTo>
                <a:lnTo>
                  <a:pt x="18420" y="7689"/>
                </a:lnTo>
                <a:close/>
                <a:moveTo>
                  <a:pt x="18420" y="8200"/>
                </a:moveTo>
                <a:lnTo>
                  <a:pt x="18395" y="8468"/>
                </a:lnTo>
                <a:lnTo>
                  <a:pt x="18322" y="8492"/>
                </a:lnTo>
                <a:lnTo>
                  <a:pt x="18249" y="8517"/>
                </a:lnTo>
                <a:lnTo>
                  <a:pt x="18103" y="8614"/>
                </a:lnTo>
                <a:lnTo>
                  <a:pt x="17884" y="8736"/>
                </a:lnTo>
                <a:lnTo>
                  <a:pt x="17665" y="8833"/>
                </a:lnTo>
                <a:lnTo>
                  <a:pt x="17665" y="8565"/>
                </a:lnTo>
                <a:lnTo>
                  <a:pt x="17860" y="8517"/>
                </a:lnTo>
                <a:lnTo>
                  <a:pt x="18055" y="8419"/>
                </a:lnTo>
                <a:lnTo>
                  <a:pt x="18225" y="8298"/>
                </a:lnTo>
                <a:lnTo>
                  <a:pt x="18420" y="8200"/>
                </a:lnTo>
                <a:close/>
                <a:moveTo>
                  <a:pt x="18298" y="8784"/>
                </a:moveTo>
                <a:lnTo>
                  <a:pt x="18201" y="8979"/>
                </a:lnTo>
                <a:lnTo>
                  <a:pt x="18079" y="9174"/>
                </a:lnTo>
                <a:lnTo>
                  <a:pt x="17884" y="9344"/>
                </a:lnTo>
                <a:lnTo>
                  <a:pt x="17690" y="9514"/>
                </a:lnTo>
                <a:lnTo>
                  <a:pt x="17665" y="8955"/>
                </a:lnTo>
                <a:lnTo>
                  <a:pt x="17860" y="8930"/>
                </a:lnTo>
                <a:lnTo>
                  <a:pt x="18079" y="8857"/>
                </a:lnTo>
                <a:lnTo>
                  <a:pt x="18298" y="8784"/>
                </a:lnTo>
                <a:close/>
                <a:moveTo>
                  <a:pt x="2969" y="5061"/>
                </a:moveTo>
                <a:lnTo>
                  <a:pt x="3674" y="5086"/>
                </a:lnTo>
                <a:lnTo>
                  <a:pt x="4380" y="5086"/>
                </a:lnTo>
                <a:lnTo>
                  <a:pt x="4331" y="5305"/>
                </a:lnTo>
                <a:lnTo>
                  <a:pt x="4307" y="5572"/>
                </a:lnTo>
                <a:lnTo>
                  <a:pt x="4283" y="6083"/>
                </a:lnTo>
                <a:lnTo>
                  <a:pt x="4258" y="7543"/>
                </a:lnTo>
                <a:lnTo>
                  <a:pt x="4258" y="9003"/>
                </a:lnTo>
                <a:lnTo>
                  <a:pt x="4283" y="10488"/>
                </a:lnTo>
                <a:lnTo>
                  <a:pt x="3869" y="10536"/>
                </a:lnTo>
                <a:lnTo>
                  <a:pt x="3869" y="10512"/>
                </a:lnTo>
                <a:lnTo>
                  <a:pt x="3991" y="10317"/>
                </a:lnTo>
                <a:lnTo>
                  <a:pt x="4088" y="10123"/>
                </a:lnTo>
                <a:lnTo>
                  <a:pt x="4161" y="9904"/>
                </a:lnTo>
                <a:lnTo>
                  <a:pt x="4185" y="9782"/>
                </a:lnTo>
                <a:lnTo>
                  <a:pt x="4185" y="9660"/>
                </a:lnTo>
                <a:lnTo>
                  <a:pt x="4161" y="9612"/>
                </a:lnTo>
                <a:lnTo>
                  <a:pt x="4112" y="9587"/>
                </a:lnTo>
                <a:lnTo>
                  <a:pt x="4064" y="9587"/>
                </a:lnTo>
                <a:lnTo>
                  <a:pt x="4015" y="9612"/>
                </a:lnTo>
                <a:lnTo>
                  <a:pt x="3796" y="9977"/>
                </a:lnTo>
                <a:lnTo>
                  <a:pt x="3601" y="10342"/>
                </a:lnTo>
                <a:lnTo>
                  <a:pt x="3431" y="10561"/>
                </a:lnTo>
                <a:lnTo>
                  <a:pt x="3115" y="10585"/>
                </a:lnTo>
                <a:lnTo>
                  <a:pt x="3115" y="10585"/>
                </a:lnTo>
                <a:lnTo>
                  <a:pt x="3188" y="10390"/>
                </a:lnTo>
                <a:lnTo>
                  <a:pt x="3261" y="10220"/>
                </a:lnTo>
                <a:lnTo>
                  <a:pt x="3334" y="10001"/>
                </a:lnTo>
                <a:lnTo>
                  <a:pt x="3431" y="9806"/>
                </a:lnTo>
                <a:lnTo>
                  <a:pt x="3553" y="9612"/>
                </a:lnTo>
                <a:lnTo>
                  <a:pt x="3626" y="9539"/>
                </a:lnTo>
                <a:lnTo>
                  <a:pt x="3723" y="9490"/>
                </a:lnTo>
                <a:lnTo>
                  <a:pt x="3747" y="9466"/>
                </a:lnTo>
                <a:lnTo>
                  <a:pt x="3747" y="9441"/>
                </a:lnTo>
                <a:lnTo>
                  <a:pt x="3723" y="9417"/>
                </a:lnTo>
                <a:lnTo>
                  <a:pt x="3699" y="9417"/>
                </a:lnTo>
                <a:lnTo>
                  <a:pt x="3601" y="9441"/>
                </a:lnTo>
                <a:lnTo>
                  <a:pt x="3504" y="9466"/>
                </a:lnTo>
                <a:lnTo>
                  <a:pt x="3358" y="9587"/>
                </a:lnTo>
                <a:lnTo>
                  <a:pt x="3212" y="9733"/>
                </a:lnTo>
                <a:lnTo>
                  <a:pt x="3115" y="9904"/>
                </a:lnTo>
                <a:lnTo>
                  <a:pt x="2993" y="10098"/>
                </a:lnTo>
                <a:lnTo>
                  <a:pt x="2896" y="10317"/>
                </a:lnTo>
                <a:lnTo>
                  <a:pt x="2847" y="10463"/>
                </a:lnTo>
                <a:lnTo>
                  <a:pt x="2798" y="10585"/>
                </a:lnTo>
                <a:lnTo>
                  <a:pt x="2409" y="10561"/>
                </a:lnTo>
                <a:lnTo>
                  <a:pt x="2506" y="10244"/>
                </a:lnTo>
                <a:lnTo>
                  <a:pt x="2652" y="9928"/>
                </a:lnTo>
                <a:lnTo>
                  <a:pt x="2823" y="9660"/>
                </a:lnTo>
                <a:lnTo>
                  <a:pt x="3017" y="9393"/>
                </a:lnTo>
                <a:lnTo>
                  <a:pt x="3017" y="9368"/>
                </a:lnTo>
                <a:lnTo>
                  <a:pt x="2993" y="9368"/>
                </a:lnTo>
                <a:lnTo>
                  <a:pt x="2847" y="9441"/>
                </a:lnTo>
                <a:lnTo>
                  <a:pt x="2701" y="9563"/>
                </a:lnTo>
                <a:lnTo>
                  <a:pt x="2579" y="9685"/>
                </a:lnTo>
                <a:lnTo>
                  <a:pt x="2458" y="9831"/>
                </a:lnTo>
                <a:lnTo>
                  <a:pt x="2360" y="10001"/>
                </a:lnTo>
                <a:lnTo>
                  <a:pt x="2287" y="10171"/>
                </a:lnTo>
                <a:lnTo>
                  <a:pt x="2166" y="10512"/>
                </a:lnTo>
                <a:lnTo>
                  <a:pt x="2068" y="10512"/>
                </a:lnTo>
                <a:lnTo>
                  <a:pt x="1776" y="10439"/>
                </a:lnTo>
                <a:lnTo>
                  <a:pt x="1849" y="10366"/>
                </a:lnTo>
                <a:lnTo>
                  <a:pt x="1898" y="10269"/>
                </a:lnTo>
                <a:lnTo>
                  <a:pt x="1995" y="10025"/>
                </a:lnTo>
                <a:lnTo>
                  <a:pt x="2117" y="9806"/>
                </a:lnTo>
                <a:lnTo>
                  <a:pt x="2287" y="9490"/>
                </a:lnTo>
                <a:lnTo>
                  <a:pt x="2385" y="9320"/>
                </a:lnTo>
                <a:lnTo>
                  <a:pt x="2409" y="9149"/>
                </a:lnTo>
                <a:lnTo>
                  <a:pt x="2409" y="9125"/>
                </a:lnTo>
                <a:lnTo>
                  <a:pt x="2360" y="9125"/>
                </a:lnTo>
                <a:lnTo>
                  <a:pt x="2287" y="9174"/>
                </a:lnTo>
                <a:lnTo>
                  <a:pt x="2190" y="9222"/>
                </a:lnTo>
                <a:lnTo>
                  <a:pt x="2044" y="9393"/>
                </a:lnTo>
                <a:lnTo>
                  <a:pt x="1922" y="9563"/>
                </a:lnTo>
                <a:lnTo>
                  <a:pt x="1825" y="9733"/>
                </a:lnTo>
                <a:lnTo>
                  <a:pt x="1752" y="9879"/>
                </a:lnTo>
                <a:lnTo>
                  <a:pt x="1655" y="10050"/>
                </a:lnTo>
                <a:lnTo>
                  <a:pt x="1630" y="10220"/>
                </a:lnTo>
                <a:lnTo>
                  <a:pt x="1630" y="10317"/>
                </a:lnTo>
                <a:lnTo>
                  <a:pt x="1655" y="10390"/>
                </a:lnTo>
                <a:lnTo>
                  <a:pt x="1436" y="10293"/>
                </a:lnTo>
                <a:lnTo>
                  <a:pt x="1217" y="10171"/>
                </a:lnTo>
                <a:lnTo>
                  <a:pt x="1265" y="10098"/>
                </a:lnTo>
                <a:lnTo>
                  <a:pt x="1387" y="9782"/>
                </a:lnTo>
                <a:lnTo>
                  <a:pt x="1557" y="9490"/>
                </a:lnTo>
                <a:lnTo>
                  <a:pt x="1752" y="9174"/>
                </a:lnTo>
                <a:lnTo>
                  <a:pt x="1874" y="9028"/>
                </a:lnTo>
                <a:lnTo>
                  <a:pt x="1971" y="8906"/>
                </a:lnTo>
                <a:lnTo>
                  <a:pt x="1995" y="8857"/>
                </a:lnTo>
                <a:lnTo>
                  <a:pt x="1995" y="8833"/>
                </a:lnTo>
                <a:lnTo>
                  <a:pt x="1922" y="8833"/>
                </a:lnTo>
                <a:lnTo>
                  <a:pt x="1606" y="9052"/>
                </a:lnTo>
                <a:lnTo>
                  <a:pt x="1460" y="9198"/>
                </a:lnTo>
                <a:lnTo>
                  <a:pt x="1314" y="9344"/>
                </a:lnTo>
                <a:lnTo>
                  <a:pt x="1119" y="9636"/>
                </a:lnTo>
                <a:lnTo>
                  <a:pt x="1022" y="9806"/>
                </a:lnTo>
                <a:lnTo>
                  <a:pt x="973" y="9952"/>
                </a:lnTo>
                <a:lnTo>
                  <a:pt x="852" y="9831"/>
                </a:lnTo>
                <a:lnTo>
                  <a:pt x="754" y="9709"/>
                </a:lnTo>
                <a:lnTo>
                  <a:pt x="779" y="9660"/>
                </a:lnTo>
                <a:lnTo>
                  <a:pt x="852" y="9490"/>
                </a:lnTo>
                <a:lnTo>
                  <a:pt x="925" y="9320"/>
                </a:lnTo>
                <a:lnTo>
                  <a:pt x="1144" y="9003"/>
                </a:lnTo>
                <a:lnTo>
                  <a:pt x="1387" y="8736"/>
                </a:lnTo>
                <a:lnTo>
                  <a:pt x="1484" y="8565"/>
                </a:lnTo>
                <a:lnTo>
                  <a:pt x="1582" y="8419"/>
                </a:lnTo>
                <a:lnTo>
                  <a:pt x="1582" y="8371"/>
                </a:lnTo>
                <a:lnTo>
                  <a:pt x="1533" y="8346"/>
                </a:lnTo>
                <a:lnTo>
                  <a:pt x="1436" y="8371"/>
                </a:lnTo>
                <a:lnTo>
                  <a:pt x="1338" y="8419"/>
                </a:lnTo>
                <a:lnTo>
                  <a:pt x="1217" y="8468"/>
                </a:lnTo>
                <a:lnTo>
                  <a:pt x="1119" y="8565"/>
                </a:lnTo>
                <a:lnTo>
                  <a:pt x="949" y="8736"/>
                </a:lnTo>
                <a:lnTo>
                  <a:pt x="827" y="8906"/>
                </a:lnTo>
                <a:lnTo>
                  <a:pt x="681" y="9052"/>
                </a:lnTo>
                <a:lnTo>
                  <a:pt x="560" y="9247"/>
                </a:lnTo>
                <a:lnTo>
                  <a:pt x="511" y="9003"/>
                </a:lnTo>
                <a:lnTo>
                  <a:pt x="535" y="8930"/>
                </a:lnTo>
                <a:lnTo>
                  <a:pt x="633" y="8760"/>
                </a:lnTo>
                <a:lnTo>
                  <a:pt x="730" y="8565"/>
                </a:lnTo>
                <a:lnTo>
                  <a:pt x="998" y="8200"/>
                </a:lnTo>
                <a:lnTo>
                  <a:pt x="1265" y="7835"/>
                </a:lnTo>
                <a:lnTo>
                  <a:pt x="1265" y="7787"/>
                </a:lnTo>
                <a:lnTo>
                  <a:pt x="1241" y="7787"/>
                </a:lnTo>
                <a:lnTo>
                  <a:pt x="1022" y="7908"/>
                </a:lnTo>
                <a:lnTo>
                  <a:pt x="852" y="8054"/>
                </a:lnTo>
                <a:lnTo>
                  <a:pt x="681" y="8200"/>
                </a:lnTo>
                <a:lnTo>
                  <a:pt x="511" y="8395"/>
                </a:lnTo>
                <a:lnTo>
                  <a:pt x="462" y="8444"/>
                </a:lnTo>
                <a:lnTo>
                  <a:pt x="487" y="8030"/>
                </a:lnTo>
                <a:lnTo>
                  <a:pt x="487" y="7981"/>
                </a:lnTo>
                <a:lnTo>
                  <a:pt x="608" y="7835"/>
                </a:lnTo>
                <a:lnTo>
                  <a:pt x="730" y="7689"/>
                </a:lnTo>
                <a:lnTo>
                  <a:pt x="852" y="7543"/>
                </a:lnTo>
                <a:lnTo>
                  <a:pt x="949" y="7373"/>
                </a:lnTo>
                <a:lnTo>
                  <a:pt x="949" y="7349"/>
                </a:lnTo>
                <a:lnTo>
                  <a:pt x="949" y="7324"/>
                </a:lnTo>
                <a:lnTo>
                  <a:pt x="900" y="7324"/>
                </a:lnTo>
                <a:lnTo>
                  <a:pt x="730" y="7446"/>
                </a:lnTo>
                <a:lnTo>
                  <a:pt x="511" y="7592"/>
                </a:lnTo>
                <a:lnTo>
                  <a:pt x="560" y="7276"/>
                </a:lnTo>
                <a:lnTo>
                  <a:pt x="608" y="6959"/>
                </a:lnTo>
                <a:lnTo>
                  <a:pt x="681" y="6643"/>
                </a:lnTo>
                <a:lnTo>
                  <a:pt x="779" y="6351"/>
                </a:lnTo>
                <a:lnTo>
                  <a:pt x="925" y="6083"/>
                </a:lnTo>
                <a:lnTo>
                  <a:pt x="1119" y="5840"/>
                </a:lnTo>
                <a:lnTo>
                  <a:pt x="1338" y="5597"/>
                </a:lnTo>
                <a:lnTo>
                  <a:pt x="1630" y="5402"/>
                </a:lnTo>
                <a:lnTo>
                  <a:pt x="1776" y="5305"/>
                </a:lnTo>
                <a:lnTo>
                  <a:pt x="1922" y="5232"/>
                </a:lnTo>
                <a:lnTo>
                  <a:pt x="2263" y="5134"/>
                </a:lnTo>
                <a:lnTo>
                  <a:pt x="2604" y="5086"/>
                </a:lnTo>
                <a:lnTo>
                  <a:pt x="2969" y="5061"/>
                </a:lnTo>
                <a:close/>
                <a:moveTo>
                  <a:pt x="15622" y="1631"/>
                </a:moveTo>
                <a:lnTo>
                  <a:pt x="15622" y="2044"/>
                </a:lnTo>
                <a:lnTo>
                  <a:pt x="15597" y="2896"/>
                </a:lnTo>
                <a:lnTo>
                  <a:pt x="15597" y="3310"/>
                </a:lnTo>
                <a:lnTo>
                  <a:pt x="15622" y="3748"/>
                </a:lnTo>
                <a:lnTo>
                  <a:pt x="15622" y="4186"/>
                </a:lnTo>
                <a:lnTo>
                  <a:pt x="15622" y="4648"/>
                </a:lnTo>
                <a:lnTo>
                  <a:pt x="15549" y="5524"/>
                </a:lnTo>
                <a:lnTo>
                  <a:pt x="15524" y="6035"/>
                </a:lnTo>
                <a:lnTo>
                  <a:pt x="15524" y="6521"/>
                </a:lnTo>
                <a:lnTo>
                  <a:pt x="15524" y="7519"/>
                </a:lnTo>
                <a:lnTo>
                  <a:pt x="15524" y="9441"/>
                </a:lnTo>
                <a:lnTo>
                  <a:pt x="15500" y="11364"/>
                </a:lnTo>
                <a:lnTo>
                  <a:pt x="15524" y="12142"/>
                </a:lnTo>
                <a:lnTo>
                  <a:pt x="15403" y="12264"/>
                </a:lnTo>
                <a:lnTo>
                  <a:pt x="15281" y="12386"/>
                </a:lnTo>
                <a:lnTo>
                  <a:pt x="15184" y="12532"/>
                </a:lnTo>
                <a:lnTo>
                  <a:pt x="15111" y="12702"/>
                </a:lnTo>
                <a:lnTo>
                  <a:pt x="14940" y="13018"/>
                </a:lnTo>
                <a:lnTo>
                  <a:pt x="14819" y="13334"/>
                </a:lnTo>
                <a:lnTo>
                  <a:pt x="14624" y="13213"/>
                </a:lnTo>
                <a:lnTo>
                  <a:pt x="14746" y="13018"/>
                </a:lnTo>
                <a:lnTo>
                  <a:pt x="14867" y="12775"/>
                </a:lnTo>
                <a:lnTo>
                  <a:pt x="15013" y="12337"/>
                </a:lnTo>
                <a:lnTo>
                  <a:pt x="15184" y="11948"/>
                </a:lnTo>
                <a:lnTo>
                  <a:pt x="15232" y="11729"/>
                </a:lnTo>
                <a:lnTo>
                  <a:pt x="15281" y="11534"/>
                </a:lnTo>
                <a:lnTo>
                  <a:pt x="15281" y="11485"/>
                </a:lnTo>
                <a:lnTo>
                  <a:pt x="15257" y="11485"/>
                </a:lnTo>
                <a:lnTo>
                  <a:pt x="15184" y="11510"/>
                </a:lnTo>
                <a:lnTo>
                  <a:pt x="15111" y="11558"/>
                </a:lnTo>
                <a:lnTo>
                  <a:pt x="15038" y="11607"/>
                </a:lnTo>
                <a:lnTo>
                  <a:pt x="14989" y="11680"/>
                </a:lnTo>
                <a:lnTo>
                  <a:pt x="14916" y="11850"/>
                </a:lnTo>
                <a:lnTo>
                  <a:pt x="14843" y="11996"/>
                </a:lnTo>
                <a:lnTo>
                  <a:pt x="14527" y="12629"/>
                </a:lnTo>
                <a:lnTo>
                  <a:pt x="14405" y="12824"/>
                </a:lnTo>
                <a:lnTo>
                  <a:pt x="14332" y="13042"/>
                </a:lnTo>
                <a:lnTo>
                  <a:pt x="14016" y="12872"/>
                </a:lnTo>
                <a:lnTo>
                  <a:pt x="14089" y="12799"/>
                </a:lnTo>
                <a:lnTo>
                  <a:pt x="14162" y="12726"/>
                </a:lnTo>
                <a:lnTo>
                  <a:pt x="14259" y="12532"/>
                </a:lnTo>
                <a:lnTo>
                  <a:pt x="14405" y="12118"/>
                </a:lnTo>
                <a:lnTo>
                  <a:pt x="14673" y="11558"/>
                </a:lnTo>
                <a:lnTo>
                  <a:pt x="14965" y="10999"/>
                </a:lnTo>
                <a:lnTo>
                  <a:pt x="14965" y="10974"/>
                </a:lnTo>
                <a:lnTo>
                  <a:pt x="14940" y="10950"/>
                </a:lnTo>
                <a:lnTo>
                  <a:pt x="14794" y="11047"/>
                </a:lnTo>
                <a:lnTo>
                  <a:pt x="14697" y="11145"/>
                </a:lnTo>
                <a:lnTo>
                  <a:pt x="14502" y="11364"/>
                </a:lnTo>
                <a:lnTo>
                  <a:pt x="14332" y="11607"/>
                </a:lnTo>
                <a:lnTo>
                  <a:pt x="14210" y="11875"/>
                </a:lnTo>
                <a:lnTo>
                  <a:pt x="13967" y="12288"/>
                </a:lnTo>
                <a:lnTo>
                  <a:pt x="13870" y="12532"/>
                </a:lnTo>
                <a:lnTo>
                  <a:pt x="13821" y="12653"/>
                </a:lnTo>
                <a:lnTo>
                  <a:pt x="13821" y="12775"/>
                </a:lnTo>
                <a:lnTo>
                  <a:pt x="13626" y="12678"/>
                </a:lnTo>
                <a:lnTo>
                  <a:pt x="13651" y="12605"/>
                </a:lnTo>
                <a:lnTo>
                  <a:pt x="13675" y="12507"/>
                </a:lnTo>
                <a:lnTo>
                  <a:pt x="13724" y="12337"/>
                </a:lnTo>
                <a:lnTo>
                  <a:pt x="13797" y="12167"/>
                </a:lnTo>
                <a:lnTo>
                  <a:pt x="13943" y="11875"/>
                </a:lnTo>
                <a:lnTo>
                  <a:pt x="14064" y="11558"/>
                </a:lnTo>
                <a:lnTo>
                  <a:pt x="14162" y="11218"/>
                </a:lnTo>
                <a:lnTo>
                  <a:pt x="14259" y="10901"/>
                </a:lnTo>
                <a:lnTo>
                  <a:pt x="14405" y="10585"/>
                </a:lnTo>
                <a:lnTo>
                  <a:pt x="14405" y="10561"/>
                </a:lnTo>
                <a:lnTo>
                  <a:pt x="14356" y="10561"/>
                </a:lnTo>
                <a:lnTo>
                  <a:pt x="14259" y="10634"/>
                </a:lnTo>
                <a:lnTo>
                  <a:pt x="14162" y="10731"/>
                </a:lnTo>
                <a:lnTo>
                  <a:pt x="13991" y="10950"/>
                </a:lnTo>
                <a:lnTo>
                  <a:pt x="13870" y="11218"/>
                </a:lnTo>
                <a:lnTo>
                  <a:pt x="13772" y="11461"/>
                </a:lnTo>
                <a:lnTo>
                  <a:pt x="13651" y="11729"/>
                </a:lnTo>
                <a:lnTo>
                  <a:pt x="13505" y="11996"/>
                </a:lnTo>
                <a:lnTo>
                  <a:pt x="13383" y="12264"/>
                </a:lnTo>
                <a:lnTo>
                  <a:pt x="13359" y="12410"/>
                </a:lnTo>
                <a:lnTo>
                  <a:pt x="13334" y="12556"/>
                </a:lnTo>
                <a:lnTo>
                  <a:pt x="12872" y="12337"/>
                </a:lnTo>
                <a:lnTo>
                  <a:pt x="12994" y="12191"/>
                </a:lnTo>
                <a:lnTo>
                  <a:pt x="13115" y="12021"/>
                </a:lnTo>
                <a:lnTo>
                  <a:pt x="13310" y="11607"/>
                </a:lnTo>
                <a:lnTo>
                  <a:pt x="13772" y="10609"/>
                </a:lnTo>
                <a:lnTo>
                  <a:pt x="13772" y="10585"/>
                </a:lnTo>
                <a:lnTo>
                  <a:pt x="13772" y="10561"/>
                </a:lnTo>
                <a:lnTo>
                  <a:pt x="13748" y="10561"/>
                </a:lnTo>
                <a:lnTo>
                  <a:pt x="13724" y="10585"/>
                </a:lnTo>
                <a:lnTo>
                  <a:pt x="13456" y="10999"/>
                </a:lnTo>
                <a:lnTo>
                  <a:pt x="13188" y="11412"/>
                </a:lnTo>
                <a:lnTo>
                  <a:pt x="12945" y="11850"/>
                </a:lnTo>
                <a:lnTo>
                  <a:pt x="12823" y="12069"/>
                </a:lnTo>
                <a:lnTo>
                  <a:pt x="12750" y="12313"/>
                </a:lnTo>
                <a:lnTo>
                  <a:pt x="12361" y="12118"/>
                </a:lnTo>
                <a:lnTo>
                  <a:pt x="12288" y="12094"/>
                </a:lnTo>
                <a:lnTo>
                  <a:pt x="12337" y="11923"/>
                </a:lnTo>
                <a:lnTo>
                  <a:pt x="12458" y="11631"/>
                </a:lnTo>
                <a:lnTo>
                  <a:pt x="12604" y="11339"/>
                </a:lnTo>
                <a:lnTo>
                  <a:pt x="12823" y="10828"/>
                </a:lnTo>
                <a:lnTo>
                  <a:pt x="12945" y="10585"/>
                </a:lnTo>
                <a:lnTo>
                  <a:pt x="13091" y="10342"/>
                </a:lnTo>
                <a:lnTo>
                  <a:pt x="13091" y="10293"/>
                </a:lnTo>
                <a:lnTo>
                  <a:pt x="13067" y="10244"/>
                </a:lnTo>
                <a:lnTo>
                  <a:pt x="12969" y="10244"/>
                </a:lnTo>
                <a:lnTo>
                  <a:pt x="12775" y="10463"/>
                </a:lnTo>
                <a:lnTo>
                  <a:pt x="12604" y="10682"/>
                </a:lnTo>
                <a:lnTo>
                  <a:pt x="12458" y="10926"/>
                </a:lnTo>
                <a:lnTo>
                  <a:pt x="12312" y="11193"/>
                </a:lnTo>
                <a:lnTo>
                  <a:pt x="12118" y="11510"/>
                </a:lnTo>
                <a:lnTo>
                  <a:pt x="12020" y="11729"/>
                </a:lnTo>
                <a:lnTo>
                  <a:pt x="11947" y="11923"/>
                </a:lnTo>
                <a:lnTo>
                  <a:pt x="11655" y="11802"/>
                </a:lnTo>
                <a:lnTo>
                  <a:pt x="11728" y="11631"/>
                </a:lnTo>
                <a:lnTo>
                  <a:pt x="11777" y="11461"/>
                </a:lnTo>
                <a:lnTo>
                  <a:pt x="11874" y="11145"/>
                </a:lnTo>
                <a:lnTo>
                  <a:pt x="12118" y="10658"/>
                </a:lnTo>
                <a:lnTo>
                  <a:pt x="12239" y="10415"/>
                </a:lnTo>
                <a:lnTo>
                  <a:pt x="12385" y="10196"/>
                </a:lnTo>
                <a:lnTo>
                  <a:pt x="12410" y="10171"/>
                </a:lnTo>
                <a:lnTo>
                  <a:pt x="12385" y="10147"/>
                </a:lnTo>
                <a:lnTo>
                  <a:pt x="12361" y="10123"/>
                </a:lnTo>
                <a:lnTo>
                  <a:pt x="12312" y="10147"/>
                </a:lnTo>
                <a:lnTo>
                  <a:pt x="12142" y="10342"/>
                </a:lnTo>
                <a:lnTo>
                  <a:pt x="11972" y="10561"/>
                </a:lnTo>
                <a:lnTo>
                  <a:pt x="11826" y="10780"/>
                </a:lnTo>
                <a:lnTo>
                  <a:pt x="11704" y="11023"/>
                </a:lnTo>
                <a:lnTo>
                  <a:pt x="11534" y="11339"/>
                </a:lnTo>
                <a:lnTo>
                  <a:pt x="11461" y="11510"/>
                </a:lnTo>
                <a:lnTo>
                  <a:pt x="11436" y="11704"/>
                </a:lnTo>
                <a:lnTo>
                  <a:pt x="10974" y="11510"/>
                </a:lnTo>
                <a:lnTo>
                  <a:pt x="11120" y="11120"/>
                </a:lnTo>
                <a:lnTo>
                  <a:pt x="11315" y="10755"/>
                </a:lnTo>
                <a:lnTo>
                  <a:pt x="11534" y="10317"/>
                </a:lnTo>
                <a:lnTo>
                  <a:pt x="11655" y="10123"/>
                </a:lnTo>
                <a:lnTo>
                  <a:pt x="11801" y="9928"/>
                </a:lnTo>
                <a:lnTo>
                  <a:pt x="11801" y="9904"/>
                </a:lnTo>
                <a:lnTo>
                  <a:pt x="11680" y="9952"/>
                </a:lnTo>
                <a:lnTo>
                  <a:pt x="11582" y="10001"/>
                </a:lnTo>
                <a:lnTo>
                  <a:pt x="11485" y="10074"/>
                </a:lnTo>
                <a:lnTo>
                  <a:pt x="11412" y="10171"/>
                </a:lnTo>
                <a:lnTo>
                  <a:pt x="11266" y="10366"/>
                </a:lnTo>
                <a:lnTo>
                  <a:pt x="11144" y="10561"/>
                </a:lnTo>
                <a:lnTo>
                  <a:pt x="10877" y="10974"/>
                </a:lnTo>
                <a:lnTo>
                  <a:pt x="10755" y="11193"/>
                </a:lnTo>
                <a:lnTo>
                  <a:pt x="10706" y="11315"/>
                </a:lnTo>
                <a:lnTo>
                  <a:pt x="10682" y="11437"/>
                </a:lnTo>
                <a:lnTo>
                  <a:pt x="10633" y="11412"/>
                </a:lnTo>
                <a:lnTo>
                  <a:pt x="10244" y="11315"/>
                </a:lnTo>
                <a:lnTo>
                  <a:pt x="10366" y="11023"/>
                </a:lnTo>
                <a:lnTo>
                  <a:pt x="10487" y="10731"/>
                </a:lnTo>
                <a:lnTo>
                  <a:pt x="10731" y="10244"/>
                </a:lnTo>
                <a:lnTo>
                  <a:pt x="10974" y="9782"/>
                </a:lnTo>
                <a:lnTo>
                  <a:pt x="10974" y="9758"/>
                </a:lnTo>
                <a:lnTo>
                  <a:pt x="10950" y="9758"/>
                </a:lnTo>
                <a:lnTo>
                  <a:pt x="10779" y="9928"/>
                </a:lnTo>
                <a:lnTo>
                  <a:pt x="10609" y="10123"/>
                </a:lnTo>
                <a:lnTo>
                  <a:pt x="10487" y="10317"/>
                </a:lnTo>
                <a:lnTo>
                  <a:pt x="10341" y="10536"/>
                </a:lnTo>
                <a:lnTo>
                  <a:pt x="10147" y="10877"/>
                </a:lnTo>
                <a:lnTo>
                  <a:pt x="10049" y="11072"/>
                </a:lnTo>
                <a:lnTo>
                  <a:pt x="9976" y="11266"/>
                </a:lnTo>
                <a:lnTo>
                  <a:pt x="9441" y="11169"/>
                </a:lnTo>
                <a:lnTo>
                  <a:pt x="9611" y="10828"/>
                </a:lnTo>
                <a:lnTo>
                  <a:pt x="9806" y="10463"/>
                </a:lnTo>
                <a:lnTo>
                  <a:pt x="9903" y="10269"/>
                </a:lnTo>
                <a:lnTo>
                  <a:pt x="9903" y="10171"/>
                </a:lnTo>
                <a:lnTo>
                  <a:pt x="9903" y="10074"/>
                </a:lnTo>
                <a:lnTo>
                  <a:pt x="9903" y="10050"/>
                </a:lnTo>
                <a:lnTo>
                  <a:pt x="9879" y="10050"/>
                </a:lnTo>
                <a:lnTo>
                  <a:pt x="9782" y="10098"/>
                </a:lnTo>
                <a:lnTo>
                  <a:pt x="9709" y="10147"/>
                </a:lnTo>
                <a:lnTo>
                  <a:pt x="9563" y="10317"/>
                </a:lnTo>
                <a:lnTo>
                  <a:pt x="9441" y="10488"/>
                </a:lnTo>
                <a:lnTo>
                  <a:pt x="9344" y="10658"/>
                </a:lnTo>
                <a:lnTo>
                  <a:pt x="9198" y="10877"/>
                </a:lnTo>
                <a:lnTo>
                  <a:pt x="9149" y="10999"/>
                </a:lnTo>
                <a:lnTo>
                  <a:pt x="9076" y="11120"/>
                </a:lnTo>
                <a:lnTo>
                  <a:pt x="8930" y="11072"/>
                </a:lnTo>
                <a:lnTo>
                  <a:pt x="8492" y="10974"/>
                </a:lnTo>
                <a:lnTo>
                  <a:pt x="8638" y="10731"/>
                </a:lnTo>
                <a:lnTo>
                  <a:pt x="8930" y="10244"/>
                </a:lnTo>
                <a:lnTo>
                  <a:pt x="9100" y="10025"/>
                </a:lnTo>
                <a:lnTo>
                  <a:pt x="9246" y="9782"/>
                </a:lnTo>
                <a:lnTo>
                  <a:pt x="9271" y="9758"/>
                </a:lnTo>
                <a:lnTo>
                  <a:pt x="9271" y="9733"/>
                </a:lnTo>
                <a:lnTo>
                  <a:pt x="9222" y="9733"/>
                </a:lnTo>
                <a:lnTo>
                  <a:pt x="9027" y="9879"/>
                </a:lnTo>
                <a:lnTo>
                  <a:pt x="8857" y="10025"/>
                </a:lnTo>
                <a:lnTo>
                  <a:pt x="8687" y="10196"/>
                </a:lnTo>
                <a:lnTo>
                  <a:pt x="8565" y="10390"/>
                </a:lnTo>
                <a:lnTo>
                  <a:pt x="8370" y="10634"/>
                </a:lnTo>
                <a:lnTo>
                  <a:pt x="8273" y="10780"/>
                </a:lnTo>
                <a:lnTo>
                  <a:pt x="8200" y="10926"/>
                </a:lnTo>
                <a:lnTo>
                  <a:pt x="7932" y="10853"/>
                </a:lnTo>
                <a:lnTo>
                  <a:pt x="8078" y="10536"/>
                </a:lnTo>
                <a:lnTo>
                  <a:pt x="8273" y="10220"/>
                </a:lnTo>
                <a:lnTo>
                  <a:pt x="8370" y="10074"/>
                </a:lnTo>
                <a:lnTo>
                  <a:pt x="8492" y="9952"/>
                </a:lnTo>
                <a:lnTo>
                  <a:pt x="8492" y="9928"/>
                </a:lnTo>
                <a:lnTo>
                  <a:pt x="8492" y="9904"/>
                </a:lnTo>
                <a:lnTo>
                  <a:pt x="8468" y="9879"/>
                </a:lnTo>
                <a:lnTo>
                  <a:pt x="8443" y="9904"/>
                </a:lnTo>
                <a:lnTo>
                  <a:pt x="8273" y="9977"/>
                </a:lnTo>
                <a:lnTo>
                  <a:pt x="8127" y="10074"/>
                </a:lnTo>
                <a:lnTo>
                  <a:pt x="8005" y="10196"/>
                </a:lnTo>
                <a:lnTo>
                  <a:pt x="7884" y="10342"/>
                </a:lnTo>
                <a:lnTo>
                  <a:pt x="7738" y="10561"/>
                </a:lnTo>
                <a:lnTo>
                  <a:pt x="7616" y="10804"/>
                </a:lnTo>
                <a:lnTo>
                  <a:pt x="7300" y="10731"/>
                </a:lnTo>
                <a:lnTo>
                  <a:pt x="7397" y="10561"/>
                </a:lnTo>
                <a:lnTo>
                  <a:pt x="7495" y="10390"/>
                </a:lnTo>
                <a:lnTo>
                  <a:pt x="7641" y="10123"/>
                </a:lnTo>
                <a:lnTo>
                  <a:pt x="7714" y="9977"/>
                </a:lnTo>
                <a:lnTo>
                  <a:pt x="7714" y="9831"/>
                </a:lnTo>
                <a:lnTo>
                  <a:pt x="7689" y="9831"/>
                </a:lnTo>
                <a:lnTo>
                  <a:pt x="7592" y="9904"/>
                </a:lnTo>
                <a:lnTo>
                  <a:pt x="7470" y="10025"/>
                </a:lnTo>
                <a:lnTo>
                  <a:pt x="7324" y="10293"/>
                </a:lnTo>
                <a:lnTo>
                  <a:pt x="7178" y="10488"/>
                </a:lnTo>
                <a:lnTo>
                  <a:pt x="7105" y="10585"/>
                </a:lnTo>
                <a:lnTo>
                  <a:pt x="7057" y="10682"/>
                </a:lnTo>
                <a:lnTo>
                  <a:pt x="6643" y="10585"/>
                </a:lnTo>
                <a:lnTo>
                  <a:pt x="6692" y="10488"/>
                </a:lnTo>
                <a:lnTo>
                  <a:pt x="6789" y="10293"/>
                </a:lnTo>
                <a:lnTo>
                  <a:pt x="6886" y="10074"/>
                </a:lnTo>
                <a:lnTo>
                  <a:pt x="7057" y="9636"/>
                </a:lnTo>
                <a:lnTo>
                  <a:pt x="7057" y="9612"/>
                </a:lnTo>
                <a:lnTo>
                  <a:pt x="7032" y="9587"/>
                </a:lnTo>
                <a:lnTo>
                  <a:pt x="7008" y="9612"/>
                </a:lnTo>
                <a:lnTo>
                  <a:pt x="6765" y="9904"/>
                </a:lnTo>
                <a:lnTo>
                  <a:pt x="6521" y="10196"/>
                </a:lnTo>
                <a:lnTo>
                  <a:pt x="6400" y="10342"/>
                </a:lnTo>
                <a:lnTo>
                  <a:pt x="6254" y="10512"/>
                </a:lnTo>
                <a:lnTo>
                  <a:pt x="5816" y="10463"/>
                </a:lnTo>
                <a:lnTo>
                  <a:pt x="5889" y="10244"/>
                </a:lnTo>
                <a:lnTo>
                  <a:pt x="6010" y="10050"/>
                </a:lnTo>
                <a:lnTo>
                  <a:pt x="6205" y="9806"/>
                </a:lnTo>
                <a:lnTo>
                  <a:pt x="6278" y="9685"/>
                </a:lnTo>
                <a:lnTo>
                  <a:pt x="6302" y="9612"/>
                </a:lnTo>
                <a:lnTo>
                  <a:pt x="6327" y="9539"/>
                </a:lnTo>
                <a:lnTo>
                  <a:pt x="6302" y="9514"/>
                </a:lnTo>
                <a:lnTo>
                  <a:pt x="6205" y="9514"/>
                </a:lnTo>
                <a:lnTo>
                  <a:pt x="6132" y="9539"/>
                </a:lnTo>
                <a:lnTo>
                  <a:pt x="5986" y="9660"/>
                </a:lnTo>
                <a:lnTo>
                  <a:pt x="5864" y="9782"/>
                </a:lnTo>
                <a:lnTo>
                  <a:pt x="5767" y="9928"/>
                </a:lnTo>
                <a:lnTo>
                  <a:pt x="5597" y="10171"/>
                </a:lnTo>
                <a:lnTo>
                  <a:pt x="5524" y="10293"/>
                </a:lnTo>
                <a:lnTo>
                  <a:pt x="5475" y="10439"/>
                </a:lnTo>
                <a:lnTo>
                  <a:pt x="5256" y="10463"/>
                </a:lnTo>
                <a:lnTo>
                  <a:pt x="5061" y="10488"/>
                </a:lnTo>
                <a:lnTo>
                  <a:pt x="5183" y="10220"/>
                </a:lnTo>
                <a:lnTo>
                  <a:pt x="5378" y="9855"/>
                </a:lnTo>
                <a:lnTo>
                  <a:pt x="5475" y="9660"/>
                </a:lnTo>
                <a:lnTo>
                  <a:pt x="5597" y="9490"/>
                </a:lnTo>
                <a:lnTo>
                  <a:pt x="5378" y="9636"/>
                </a:lnTo>
                <a:lnTo>
                  <a:pt x="5183" y="9806"/>
                </a:lnTo>
                <a:lnTo>
                  <a:pt x="4988" y="10025"/>
                </a:lnTo>
                <a:lnTo>
                  <a:pt x="4818" y="10244"/>
                </a:lnTo>
                <a:lnTo>
                  <a:pt x="4818" y="8979"/>
                </a:lnTo>
                <a:lnTo>
                  <a:pt x="4794" y="7714"/>
                </a:lnTo>
                <a:lnTo>
                  <a:pt x="4794" y="6254"/>
                </a:lnTo>
                <a:lnTo>
                  <a:pt x="4794" y="5718"/>
                </a:lnTo>
                <a:lnTo>
                  <a:pt x="4794" y="5426"/>
                </a:lnTo>
                <a:lnTo>
                  <a:pt x="4769" y="5159"/>
                </a:lnTo>
                <a:lnTo>
                  <a:pt x="5086" y="5159"/>
                </a:lnTo>
                <a:lnTo>
                  <a:pt x="5986" y="5134"/>
                </a:lnTo>
                <a:lnTo>
                  <a:pt x="6886" y="5086"/>
                </a:lnTo>
                <a:lnTo>
                  <a:pt x="7349" y="5037"/>
                </a:lnTo>
                <a:lnTo>
                  <a:pt x="7835" y="4988"/>
                </a:lnTo>
                <a:lnTo>
                  <a:pt x="8297" y="4916"/>
                </a:lnTo>
                <a:lnTo>
                  <a:pt x="8784" y="4843"/>
                </a:lnTo>
                <a:lnTo>
                  <a:pt x="9709" y="4624"/>
                </a:lnTo>
                <a:lnTo>
                  <a:pt x="10633" y="4356"/>
                </a:lnTo>
                <a:lnTo>
                  <a:pt x="11071" y="4210"/>
                </a:lnTo>
                <a:lnTo>
                  <a:pt x="11509" y="4040"/>
                </a:lnTo>
                <a:lnTo>
                  <a:pt x="11923" y="3869"/>
                </a:lnTo>
                <a:lnTo>
                  <a:pt x="12361" y="3675"/>
                </a:lnTo>
                <a:lnTo>
                  <a:pt x="13188" y="3261"/>
                </a:lnTo>
                <a:lnTo>
                  <a:pt x="14016" y="2823"/>
                </a:lnTo>
                <a:lnTo>
                  <a:pt x="14308" y="2653"/>
                </a:lnTo>
                <a:lnTo>
                  <a:pt x="14575" y="2458"/>
                </a:lnTo>
                <a:lnTo>
                  <a:pt x="15111" y="2044"/>
                </a:lnTo>
                <a:lnTo>
                  <a:pt x="15354" y="1850"/>
                </a:lnTo>
                <a:lnTo>
                  <a:pt x="15500" y="1752"/>
                </a:lnTo>
                <a:lnTo>
                  <a:pt x="15622" y="1631"/>
                </a:lnTo>
                <a:close/>
                <a:moveTo>
                  <a:pt x="15524" y="12605"/>
                </a:moveTo>
                <a:lnTo>
                  <a:pt x="15549" y="13164"/>
                </a:lnTo>
                <a:lnTo>
                  <a:pt x="15476" y="13164"/>
                </a:lnTo>
                <a:lnTo>
                  <a:pt x="15427" y="13213"/>
                </a:lnTo>
                <a:lnTo>
                  <a:pt x="15305" y="13286"/>
                </a:lnTo>
                <a:lnTo>
                  <a:pt x="15232" y="13432"/>
                </a:lnTo>
                <a:lnTo>
                  <a:pt x="15135" y="13578"/>
                </a:lnTo>
                <a:lnTo>
                  <a:pt x="15111" y="13529"/>
                </a:lnTo>
                <a:lnTo>
                  <a:pt x="15257" y="13213"/>
                </a:lnTo>
                <a:lnTo>
                  <a:pt x="15403" y="12872"/>
                </a:lnTo>
                <a:lnTo>
                  <a:pt x="15524" y="12605"/>
                </a:lnTo>
                <a:close/>
                <a:moveTo>
                  <a:pt x="15549" y="13359"/>
                </a:moveTo>
                <a:lnTo>
                  <a:pt x="15573" y="13943"/>
                </a:lnTo>
                <a:lnTo>
                  <a:pt x="15354" y="13748"/>
                </a:lnTo>
                <a:lnTo>
                  <a:pt x="15451" y="13553"/>
                </a:lnTo>
                <a:lnTo>
                  <a:pt x="15549" y="13359"/>
                </a:lnTo>
                <a:close/>
                <a:moveTo>
                  <a:pt x="16692" y="463"/>
                </a:moveTo>
                <a:lnTo>
                  <a:pt x="16789" y="487"/>
                </a:lnTo>
                <a:lnTo>
                  <a:pt x="16862" y="536"/>
                </a:lnTo>
                <a:lnTo>
                  <a:pt x="16935" y="633"/>
                </a:lnTo>
                <a:lnTo>
                  <a:pt x="16984" y="730"/>
                </a:lnTo>
                <a:lnTo>
                  <a:pt x="17033" y="852"/>
                </a:lnTo>
                <a:lnTo>
                  <a:pt x="17081" y="1047"/>
                </a:lnTo>
                <a:lnTo>
                  <a:pt x="17130" y="1314"/>
                </a:lnTo>
                <a:lnTo>
                  <a:pt x="17154" y="1582"/>
                </a:lnTo>
                <a:lnTo>
                  <a:pt x="17179" y="2142"/>
                </a:lnTo>
                <a:lnTo>
                  <a:pt x="17106" y="3237"/>
                </a:lnTo>
                <a:lnTo>
                  <a:pt x="17081" y="4380"/>
                </a:lnTo>
                <a:lnTo>
                  <a:pt x="17081" y="5499"/>
                </a:lnTo>
                <a:lnTo>
                  <a:pt x="17154" y="7738"/>
                </a:lnTo>
                <a:lnTo>
                  <a:pt x="17203" y="9928"/>
                </a:lnTo>
                <a:lnTo>
                  <a:pt x="17203" y="12094"/>
                </a:lnTo>
                <a:lnTo>
                  <a:pt x="17179" y="13213"/>
                </a:lnTo>
                <a:lnTo>
                  <a:pt x="17130" y="13748"/>
                </a:lnTo>
                <a:lnTo>
                  <a:pt x="17081" y="14283"/>
                </a:lnTo>
                <a:lnTo>
                  <a:pt x="17033" y="14502"/>
                </a:lnTo>
                <a:lnTo>
                  <a:pt x="16984" y="14746"/>
                </a:lnTo>
                <a:lnTo>
                  <a:pt x="16935" y="14867"/>
                </a:lnTo>
                <a:lnTo>
                  <a:pt x="16887" y="14965"/>
                </a:lnTo>
                <a:lnTo>
                  <a:pt x="16814" y="15038"/>
                </a:lnTo>
                <a:lnTo>
                  <a:pt x="16716" y="15111"/>
                </a:lnTo>
                <a:lnTo>
                  <a:pt x="16643" y="15111"/>
                </a:lnTo>
                <a:lnTo>
                  <a:pt x="16570" y="15086"/>
                </a:lnTo>
                <a:lnTo>
                  <a:pt x="16449" y="15038"/>
                </a:lnTo>
                <a:lnTo>
                  <a:pt x="16327" y="14916"/>
                </a:lnTo>
                <a:lnTo>
                  <a:pt x="16205" y="14794"/>
                </a:lnTo>
                <a:lnTo>
                  <a:pt x="16205" y="13991"/>
                </a:lnTo>
                <a:lnTo>
                  <a:pt x="16181" y="13188"/>
                </a:lnTo>
                <a:lnTo>
                  <a:pt x="16132" y="12361"/>
                </a:lnTo>
                <a:lnTo>
                  <a:pt x="16132" y="11558"/>
                </a:lnTo>
                <a:lnTo>
                  <a:pt x="16132" y="9636"/>
                </a:lnTo>
                <a:lnTo>
                  <a:pt x="16132" y="7714"/>
                </a:lnTo>
                <a:lnTo>
                  <a:pt x="16132" y="6789"/>
                </a:lnTo>
                <a:lnTo>
                  <a:pt x="16132" y="6327"/>
                </a:lnTo>
                <a:lnTo>
                  <a:pt x="16132" y="5864"/>
                </a:lnTo>
                <a:lnTo>
                  <a:pt x="16205" y="4988"/>
                </a:lnTo>
                <a:lnTo>
                  <a:pt x="16230" y="4551"/>
                </a:lnTo>
                <a:lnTo>
                  <a:pt x="16205" y="4113"/>
                </a:lnTo>
                <a:lnTo>
                  <a:pt x="16181" y="3237"/>
                </a:lnTo>
                <a:lnTo>
                  <a:pt x="16157" y="2799"/>
                </a:lnTo>
                <a:lnTo>
                  <a:pt x="16181" y="2361"/>
                </a:lnTo>
                <a:lnTo>
                  <a:pt x="16205" y="1558"/>
                </a:lnTo>
                <a:lnTo>
                  <a:pt x="16181" y="1144"/>
                </a:lnTo>
                <a:lnTo>
                  <a:pt x="16181" y="755"/>
                </a:lnTo>
                <a:lnTo>
                  <a:pt x="16254" y="657"/>
                </a:lnTo>
                <a:lnTo>
                  <a:pt x="16351" y="584"/>
                </a:lnTo>
                <a:lnTo>
                  <a:pt x="16570" y="487"/>
                </a:lnTo>
                <a:lnTo>
                  <a:pt x="16692" y="463"/>
                </a:lnTo>
                <a:close/>
                <a:moveTo>
                  <a:pt x="5597" y="10950"/>
                </a:moveTo>
                <a:lnTo>
                  <a:pt x="5597" y="11023"/>
                </a:lnTo>
                <a:lnTo>
                  <a:pt x="5621" y="11096"/>
                </a:lnTo>
                <a:lnTo>
                  <a:pt x="5694" y="11218"/>
                </a:lnTo>
                <a:lnTo>
                  <a:pt x="5743" y="11364"/>
                </a:lnTo>
                <a:lnTo>
                  <a:pt x="5767" y="11704"/>
                </a:lnTo>
                <a:lnTo>
                  <a:pt x="5791" y="12045"/>
                </a:lnTo>
                <a:lnTo>
                  <a:pt x="5816" y="12215"/>
                </a:lnTo>
                <a:lnTo>
                  <a:pt x="5840" y="12361"/>
                </a:lnTo>
                <a:lnTo>
                  <a:pt x="5864" y="12483"/>
                </a:lnTo>
                <a:lnTo>
                  <a:pt x="5548" y="12459"/>
                </a:lnTo>
                <a:lnTo>
                  <a:pt x="5207" y="12483"/>
                </a:lnTo>
                <a:lnTo>
                  <a:pt x="4988" y="12507"/>
                </a:lnTo>
                <a:lnTo>
                  <a:pt x="4745" y="12532"/>
                </a:lnTo>
                <a:lnTo>
                  <a:pt x="4502" y="12605"/>
                </a:lnTo>
                <a:lnTo>
                  <a:pt x="4404" y="12653"/>
                </a:lnTo>
                <a:lnTo>
                  <a:pt x="4307" y="12702"/>
                </a:lnTo>
                <a:lnTo>
                  <a:pt x="4258" y="12775"/>
                </a:lnTo>
                <a:lnTo>
                  <a:pt x="4210" y="12848"/>
                </a:lnTo>
                <a:lnTo>
                  <a:pt x="4210" y="12945"/>
                </a:lnTo>
                <a:lnTo>
                  <a:pt x="4258" y="13018"/>
                </a:lnTo>
                <a:lnTo>
                  <a:pt x="4356" y="13067"/>
                </a:lnTo>
                <a:lnTo>
                  <a:pt x="4453" y="13115"/>
                </a:lnTo>
                <a:lnTo>
                  <a:pt x="4623" y="13164"/>
                </a:lnTo>
                <a:lnTo>
                  <a:pt x="4842" y="13188"/>
                </a:lnTo>
                <a:lnTo>
                  <a:pt x="5037" y="13188"/>
                </a:lnTo>
                <a:lnTo>
                  <a:pt x="5475" y="13140"/>
                </a:lnTo>
                <a:lnTo>
                  <a:pt x="5670" y="13140"/>
                </a:lnTo>
                <a:lnTo>
                  <a:pt x="5864" y="13188"/>
                </a:lnTo>
                <a:lnTo>
                  <a:pt x="6035" y="13188"/>
                </a:lnTo>
                <a:lnTo>
                  <a:pt x="6205" y="13967"/>
                </a:lnTo>
                <a:lnTo>
                  <a:pt x="5572" y="13991"/>
                </a:lnTo>
                <a:lnTo>
                  <a:pt x="5183" y="13991"/>
                </a:lnTo>
                <a:lnTo>
                  <a:pt x="4988" y="14040"/>
                </a:lnTo>
                <a:lnTo>
                  <a:pt x="4891" y="14064"/>
                </a:lnTo>
                <a:lnTo>
                  <a:pt x="4794" y="14113"/>
                </a:lnTo>
                <a:lnTo>
                  <a:pt x="4745" y="14186"/>
                </a:lnTo>
                <a:lnTo>
                  <a:pt x="4696" y="14283"/>
                </a:lnTo>
                <a:lnTo>
                  <a:pt x="4696" y="14381"/>
                </a:lnTo>
                <a:lnTo>
                  <a:pt x="4721" y="14429"/>
                </a:lnTo>
                <a:lnTo>
                  <a:pt x="4769" y="14454"/>
                </a:lnTo>
                <a:lnTo>
                  <a:pt x="4915" y="14575"/>
                </a:lnTo>
                <a:lnTo>
                  <a:pt x="5110" y="14624"/>
                </a:lnTo>
                <a:lnTo>
                  <a:pt x="5305" y="14673"/>
                </a:lnTo>
                <a:lnTo>
                  <a:pt x="5499" y="14697"/>
                </a:lnTo>
                <a:lnTo>
                  <a:pt x="6327" y="14697"/>
                </a:lnTo>
                <a:lnTo>
                  <a:pt x="6473" y="15378"/>
                </a:lnTo>
                <a:lnTo>
                  <a:pt x="6010" y="15403"/>
                </a:lnTo>
                <a:lnTo>
                  <a:pt x="5645" y="15403"/>
                </a:lnTo>
                <a:lnTo>
                  <a:pt x="5475" y="15427"/>
                </a:lnTo>
                <a:lnTo>
                  <a:pt x="5305" y="15500"/>
                </a:lnTo>
                <a:lnTo>
                  <a:pt x="5256" y="15549"/>
                </a:lnTo>
                <a:lnTo>
                  <a:pt x="5207" y="15597"/>
                </a:lnTo>
                <a:lnTo>
                  <a:pt x="5183" y="15670"/>
                </a:lnTo>
                <a:lnTo>
                  <a:pt x="5183" y="15743"/>
                </a:lnTo>
                <a:lnTo>
                  <a:pt x="5183" y="15816"/>
                </a:lnTo>
                <a:lnTo>
                  <a:pt x="5207" y="15889"/>
                </a:lnTo>
                <a:lnTo>
                  <a:pt x="5256" y="15938"/>
                </a:lnTo>
                <a:lnTo>
                  <a:pt x="5305" y="15987"/>
                </a:lnTo>
                <a:lnTo>
                  <a:pt x="5475" y="16035"/>
                </a:lnTo>
                <a:lnTo>
                  <a:pt x="5645" y="16060"/>
                </a:lnTo>
                <a:lnTo>
                  <a:pt x="6010" y="16084"/>
                </a:lnTo>
                <a:lnTo>
                  <a:pt x="6278" y="16108"/>
                </a:lnTo>
                <a:lnTo>
                  <a:pt x="6448" y="16108"/>
                </a:lnTo>
                <a:lnTo>
                  <a:pt x="6570" y="16084"/>
                </a:lnTo>
                <a:lnTo>
                  <a:pt x="6619" y="16400"/>
                </a:lnTo>
                <a:lnTo>
                  <a:pt x="6643" y="16692"/>
                </a:lnTo>
                <a:lnTo>
                  <a:pt x="6619" y="16838"/>
                </a:lnTo>
                <a:lnTo>
                  <a:pt x="6594" y="16960"/>
                </a:lnTo>
                <a:lnTo>
                  <a:pt x="6521" y="17057"/>
                </a:lnTo>
                <a:lnTo>
                  <a:pt x="6424" y="17130"/>
                </a:lnTo>
                <a:lnTo>
                  <a:pt x="6327" y="17179"/>
                </a:lnTo>
                <a:lnTo>
                  <a:pt x="6205" y="17228"/>
                </a:lnTo>
                <a:lnTo>
                  <a:pt x="5913" y="17252"/>
                </a:lnTo>
                <a:lnTo>
                  <a:pt x="5597" y="17228"/>
                </a:lnTo>
                <a:lnTo>
                  <a:pt x="5305" y="17203"/>
                </a:lnTo>
                <a:lnTo>
                  <a:pt x="4794" y="17130"/>
                </a:lnTo>
                <a:lnTo>
                  <a:pt x="4575" y="17155"/>
                </a:lnTo>
                <a:lnTo>
                  <a:pt x="4307" y="17179"/>
                </a:lnTo>
                <a:lnTo>
                  <a:pt x="4064" y="17203"/>
                </a:lnTo>
                <a:lnTo>
                  <a:pt x="3796" y="17228"/>
                </a:lnTo>
                <a:lnTo>
                  <a:pt x="3553" y="17228"/>
                </a:lnTo>
                <a:lnTo>
                  <a:pt x="3455" y="17203"/>
                </a:lnTo>
                <a:lnTo>
                  <a:pt x="3358" y="17155"/>
                </a:lnTo>
                <a:lnTo>
                  <a:pt x="3261" y="17106"/>
                </a:lnTo>
                <a:lnTo>
                  <a:pt x="3163" y="17033"/>
                </a:lnTo>
                <a:lnTo>
                  <a:pt x="3115" y="16936"/>
                </a:lnTo>
                <a:lnTo>
                  <a:pt x="3042" y="16790"/>
                </a:lnTo>
                <a:lnTo>
                  <a:pt x="2969" y="16571"/>
                </a:lnTo>
                <a:lnTo>
                  <a:pt x="2920" y="16327"/>
                </a:lnTo>
                <a:lnTo>
                  <a:pt x="2847" y="15816"/>
                </a:lnTo>
                <a:lnTo>
                  <a:pt x="2750" y="14819"/>
                </a:lnTo>
                <a:lnTo>
                  <a:pt x="2725" y="14308"/>
                </a:lnTo>
                <a:lnTo>
                  <a:pt x="2677" y="13797"/>
                </a:lnTo>
                <a:lnTo>
                  <a:pt x="2652" y="13286"/>
                </a:lnTo>
                <a:lnTo>
                  <a:pt x="2628" y="12775"/>
                </a:lnTo>
                <a:lnTo>
                  <a:pt x="2506" y="11923"/>
                </a:lnTo>
                <a:lnTo>
                  <a:pt x="2385" y="11047"/>
                </a:lnTo>
                <a:lnTo>
                  <a:pt x="2385" y="11047"/>
                </a:lnTo>
                <a:lnTo>
                  <a:pt x="2823" y="11072"/>
                </a:lnTo>
                <a:lnTo>
                  <a:pt x="3090" y="11072"/>
                </a:lnTo>
                <a:lnTo>
                  <a:pt x="3358" y="11047"/>
                </a:lnTo>
                <a:lnTo>
                  <a:pt x="3407" y="11047"/>
                </a:lnTo>
                <a:lnTo>
                  <a:pt x="3504" y="11023"/>
                </a:lnTo>
                <a:lnTo>
                  <a:pt x="4064" y="10974"/>
                </a:lnTo>
                <a:lnTo>
                  <a:pt x="4331" y="10974"/>
                </a:lnTo>
                <a:lnTo>
                  <a:pt x="4599" y="10999"/>
                </a:lnTo>
                <a:lnTo>
                  <a:pt x="4623" y="11023"/>
                </a:lnTo>
                <a:lnTo>
                  <a:pt x="4672" y="11072"/>
                </a:lnTo>
                <a:lnTo>
                  <a:pt x="4745" y="11096"/>
                </a:lnTo>
                <a:lnTo>
                  <a:pt x="4818" y="11072"/>
                </a:lnTo>
                <a:lnTo>
                  <a:pt x="4867" y="11023"/>
                </a:lnTo>
                <a:lnTo>
                  <a:pt x="4891" y="10974"/>
                </a:lnTo>
                <a:lnTo>
                  <a:pt x="5597" y="10950"/>
                </a:lnTo>
                <a:close/>
                <a:moveTo>
                  <a:pt x="16546" y="0"/>
                </a:moveTo>
                <a:lnTo>
                  <a:pt x="16400" y="49"/>
                </a:lnTo>
                <a:lnTo>
                  <a:pt x="16278" y="122"/>
                </a:lnTo>
                <a:lnTo>
                  <a:pt x="16157" y="195"/>
                </a:lnTo>
                <a:lnTo>
                  <a:pt x="16035" y="292"/>
                </a:lnTo>
                <a:lnTo>
                  <a:pt x="15962" y="414"/>
                </a:lnTo>
                <a:lnTo>
                  <a:pt x="15889" y="414"/>
                </a:lnTo>
                <a:lnTo>
                  <a:pt x="15840" y="438"/>
                </a:lnTo>
                <a:lnTo>
                  <a:pt x="15792" y="487"/>
                </a:lnTo>
                <a:lnTo>
                  <a:pt x="15768" y="560"/>
                </a:lnTo>
                <a:lnTo>
                  <a:pt x="15695" y="803"/>
                </a:lnTo>
                <a:lnTo>
                  <a:pt x="15670" y="1071"/>
                </a:lnTo>
                <a:lnTo>
                  <a:pt x="15597" y="1047"/>
                </a:lnTo>
                <a:lnTo>
                  <a:pt x="15524" y="1071"/>
                </a:lnTo>
                <a:lnTo>
                  <a:pt x="15451" y="1095"/>
                </a:lnTo>
                <a:lnTo>
                  <a:pt x="15403" y="1168"/>
                </a:lnTo>
                <a:lnTo>
                  <a:pt x="15354" y="1266"/>
                </a:lnTo>
                <a:lnTo>
                  <a:pt x="15281" y="1339"/>
                </a:lnTo>
                <a:lnTo>
                  <a:pt x="15111" y="1485"/>
                </a:lnTo>
                <a:lnTo>
                  <a:pt x="14770" y="1728"/>
                </a:lnTo>
                <a:lnTo>
                  <a:pt x="14283" y="2093"/>
                </a:lnTo>
                <a:lnTo>
                  <a:pt x="14040" y="2288"/>
                </a:lnTo>
                <a:lnTo>
                  <a:pt x="13772" y="2434"/>
                </a:lnTo>
                <a:lnTo>
                  <a:pt x="13018" y="2847"/>
                </a:lnTo>
                <a:lnTo>
                  <a:pt x="12264" y="3237"/>
                </a:lnTo>
                <a:lnTo>
                  <a:pt x="11485" y="3577"/>
                </a:lnTo>
                <a:lnTo>
                  <a:pt x="11071" y="3723"/>
                </a:lnTo>
                <a:lnTo>
                  <a:pt x="10682" y="3869"/>
                </a:lnTo>
                <a:lnTo>
                  <a:pt x="9830" y="4137"/>
                </a:lnTo>
                <a:lnTo>
                  <a:pt x="8979" y="4356"/>
                </a:lnTo>
                <a:lnTo>
                  <a:pt x="8103" y="4526"/>
                </a:lnTo>
                <a:lnTo>
                  <a:pt x="7665" y="4575"/>
                </a:lnTo>
                <a:lnTo>
                  <a:pt x="7227" y="4624"/>
                </a:lnTo>
                <a:lnTo>
                  <a:pt x="6570" y="4672"/>
                </a:lnTo>
                <a:lnTo>
                  <a:pt x="5913" y="4697"/>
                </a:lnTo>
                <a:lnTo>
                  <a:pt x="5256" y="4721"/>
                </a:lnTo>
                <a:lnTo>
                  <a:pt x="4623" y="4745"/>
                </a:lnTo>
                <a:lnTo>
                  <a:pt x="4429" y="4697"/>
                </a:lnTo>
                <a:lnTo>
                  <a:pt x="4234" y="4672"/>
                </a:lnTo>
                <a:lnTo>
                  <a:pt x="3869" y="4624"/>
                </a:lnTo>
                <a:lnTo>
                  <a:pt x="3480" y="4648"/>
                </a:lnTo>
                <a:lnTo>
                  <a:pt x="3090" y="4648"/>
                </a:lnTo>
                <a:lnTo>
                  <a:pt x="2652" y="4672"/>
                </a:lnTo>
                <a:lnTo>
                  <a:pt x="2214" y="4721"/>
                </a:lnTo>
                <a:lnTo>
                  <a:pt x="1995" y="4770"/>
                </a:lnTo>
                <a:lnTo>
                  <a:pt x="1801" y="4818"/>
                </a:lnTo>
                <a:lnTo>
                  <a:pt x="1582" y="4916"/>
                </a:lnTo>
                <a:lnTo>
                  <a:pt x="1387" y="5013"/>
                </a:lnTo>
                <a:lnTo>
                  <a:pt x="1192" y="5110"/>
                </a:lnTo>
                <a:lnTo>
                  <a:pt x="1046" y="5232"/>
                </a:lnTo>
                <a:lnTo>
                  <a:pt x="876" y="5378"/>
                </a:lnTo>
                <a:lnTo>
                  <a:pt x="754" y="5524"/>
                </a:lnTo>
                <a:lnTo>
                  <a:pt x="633" y="5670"/>
                </a:lnTo>
                <a:lnTo>
                  <a:pt x="535" y="5840"/>
                </a:lnTo>
                <a:lnTo>
                  <a:pt x="365" y="6205"/>
                </a:lnTo>
                <a:lnTo>
                  <a:pt x="243" y="6570"/>
                </a:lnTo>
                <a:lnTo>
                  <a:pt x="146" y="6959"/>
                </a:lnTo>
                <a:lnTo>
                  <a:pt x="73" y="7373"/>
                </a:lnTo>
                <a:lnTo>
                  <a:pt x="49" y="7762"/>
                </a:lnTo>
                <a:lnTo>
                  <a:pt x="0" y="8200"/>
                </a:lnTo>
                <a:lnTo>
                  <a:pt x="0" y="8614"/>
                </a:lnTo>
                <a:lnTo>
                  <a:pt x="49" y="9028"/>
                </a:lnTo>
                <a:lnTo>
                  <a:pt x="146" y="9417"/>
                </a:lnTo>
                <a:lnTo>
                  <a:pt x="195" y="9612"/>
                </a:lnTo>
                <a:lnTo>
                  <a:pt x="292" y="9806"/>
                </a:lnTo>
                <a:lnTo>
                  <a:pt x="389" y="9977"/>
                </a:lnTo>
                <a:lnTo>
                  <a:pt x="487" y="10147"/>
                </a:lnTo>
                <a:lnTo>
                  <a:pt x="633" y="10293"/>
                </a:lnTo>
                <a:lnTo>
                  <a:pt x="779" y="10439"/>
                </a:lnTo>
                <a:lnTo>
                  <a:pt x="949" y="10585"/>
                </a:lnTo>
                <a:lnTo>
                  <a:pt x="1144" y="10707"/>
                </a:lnTo>
                <a:lnTo>
                  <a:pt x="1363" y="10804"/>
                </a:lnTo>
                <a:lnTo>
                  <a:pt x="1582" y="10901"/>
                </a:lnTo>
                <a:lnTo>
                  <a:pt x="1825" y="10950"/>
                </a:lnTo>
                <a:lnTo>
                  <a:pt x="2068" y="10999"/>
                </a:lnTo>
                <a:lnTo>
                  <a:pt x="2044" y="11242"/>
                </a:lnTo>
                <a:lnTo>
                  <a:pt x="2020" y="11510"/>
                </a:lnTo>
                <a:lnTo>
                  <a:pt x="2044" y="11777"/>
                </a:lnTo>
                <a:lnTo>
                  <a:pt x="2068" y="12021"/>
                </a:lnTo>
                <a:lnTo>
                  <a:pt x="2166" y="12556"/>
                </a:lnTo>
                <a:lnTo>
                  <a:pt x="2190" y="12824"/>
                </a:lnTo>
                <a:lnTo>
                  <a:pt x="2214" y="13067"/>
                </a:lnTo>
                <a:lnTo>
                  <a:pt x="2287" y="14478"/>
                </a:lnTo>
                <a:lnTo>
                  <a:pt x="2336" y="15184"/>
                </a:lnTo>
                <a:lnTo>
                  <a:pt x="2409" y="15914"/>
                </a:lnTo>
                <a:lnTo>
                  <a:pt x="2458" y="16327"/>
                </a:lnTo>
                <a:lnTo>
                  <a:pt x="2506" y="16741"/>
                </a:lnTo>
                <a:lnTo>
                  <a:pt x="2555" y="16960"/>
                </a:lnTo>
                <a:lnTo>
                  <a:pt x="2628" y="17155"/>
                </a:lnTo>
                <a:lnTo>
                  <a:pt x="2725" y="17325"/>
                </a:lnTo>
                <a:lnTo>
                  <a:pt x="2871" y="17495"/>
                </a:lnTo>
                <a:lnTo>
                  <a:pt x="2993" y="17593"/>
                </a:lnTo>
                <a:lnTo>
                  <a:pt x="3090" y="17641"/>
                </a:lnTo>
                <a:lnTo>
                  <a:pt x="3212" y="17714"/>
                </a:lnTo>
                <a:lnTo>
                  <a:pt x="3334" y="17739"/>
                </a:lnTo>
                <a:lnTo>
                  <a:pt x="3601" y="17763"/>
                </a:lnTo>
                <a:lnTo>
                  <a:pt x="3893" y="17763"/>
                </a:lnTo>
                <a:lnTo>
                  <a:pt x="4429" y="17690"/>
                </a:lnTo>
                <a:lnTo>
                  <a:pt x="4696" y="17666"/>
                </a:lnTo>
                <a:lnTo>
                  <a:pt x="4964" y="17666"/>
                </a:lnTo>
                <a:lnTo>
                  <a:pt x="5475" y="17714"/>
                </a:lnTo>
                <a:lnTo>
                  <a:pt x="5743" y="17739"/>
                </a:lnTo>
                <a:lnTo>
                  <a:pt x="6010" y="17763"/>
                </a:lnTo>
                <a:lnTo>
                  <a:pt x="6278" y="17739"/>
                </a:lnTo>
                <a:lnTo>
                  <a:pt x="6521" y="17690"/>
                </a:lnTo>
                <a:lnTo>
                  <a:pt x="6619" y="17641"/>
                </a:lnTo>
                <a:lnTo>
                  <a:pt x="6740" y="17568"/>
                </a:lnTo>
                <a:lnTo>
                  <a:pt x="6838" y="17495"/>
                </a:lnTo>
                <a:lnTo>
                  <a:pt x="6935" y="17398"/>
                </a:lnTo>
                <a:lnTo>
                  <a:pt x="7008" y="17301"/>
                </a:lnTo>
                <a:lnTo>
                  <a:pt x="7057" y="17179"/>
                </a:lnTo>
                <a:lnTo>
                  <a:pt x="7130" y="16960"/>
                </a:lnTo>
                <a:lnTo>
                  <a:pt x="7154" y="16717"/>
                </a:lnTo>
                <a:lnTo>
                  <a:pt x="7154" y="16449"/>
                </a:lnTo>
                <a:lnTo>
                  <a:pt x="7130" y="16181"/>
                </a:lnTo>
                <a:lnTo>
                  <a:pt x="7081" y="15938"/>
                </a:lnTo>
                <a:lnTo>
                  <a:pt x="6984" y="15451"/>
                </a:lnTo>
                <a:lnTo>
                  <a:pt x="6886" y="14770"/>
                </a:lnTo>
                <a:lnTo>
                  <a:pt x="6765" y="14089"/>
                </a:lnTo>
                <a:lnTo>
                  <a:pt x="6497" y="12726"/>
                </a:lnTo>
                <a:lnTo>
                  <a:pt x="6351" y="12167"/>
                </a:lnTo>
                <a:lnTo>
                  <a:pt x="6302" y="11875"/>
                </a:lnTo>
                <a:lnTo>
                  <a:pt x="6254" y="11583"/>
                </a:lnTo>
                <a:lnTo>
                  <a:pt x="6229" y="11291"/>
                </a:lnTo>
                <a:lnTo>
                  <a:pt x="6205" y="11120"/>
                </a:lnTo>
                <a:lnTo>
                  <a:pt x="6181" y="10974"/>
                </a:lnTo>
                <a:lnTo>
                  <a:pt x="6789" y="11096"/>
                </a:lnTo>
                <a:lnTo>
                  <a:pt x="7397" y="11218"/>
                </a:lnTo>
                <a:lnTo>
                  <a:pt x="10341" y="11826"/>
                </a:lnTo>
                <a:lnTo>
                  <a:pt x="10560" y="11875"/>
                </a:lnTo>
                <a:lnTo>
                  <a:pt x="10755" y="11923"/>
                </a:lnTo>
                <a:lnTo>
                  <a:pt x="11169" y="12094"/>
                </a:lnTo>
                <a:lnTo>
                  <a:pt x="11972" y="12459"/>
                </a:lnTo>
                <a:lnTo>
                  <a:pt x="13456" y="13115"/>
                </a:lnTo>
                <a:lnTo>
                  <a:pt x="14040" y="13407"/>
                </a:lnTo>
                <a:lnTo>
                  <a:pt x="14332" y="13553"/>
                </a:lnTo>
                <a:lnTo>
                  <a:pt x="14624" y="13748"/>
                </a:lnTo>
                <a:lnTo>
                  <a:pt x="14892" y="13943"/>
                </a:lnTo>
                <a:lnTo>
                  <a:pt x="15135" y="14162"/>
                </a:lnTo>
                <a:lnTo>
                  <a:pt x="15354" y="14381"/>
                </a:lnTo>
                <a:lnTo>
                  <a:pt x="15549" y="14648"/>
                </a:lnTo>
                <a:lnTo>
                  <a:pt x="15622" y="14721"/>
                </a:lnTo>
                <a:lnTo>
                  <a:pt x="15622" y="14940"/>
                </a:lnTo>
                <a:lnTo>
                  <a:pt x="15646" y="15062"/>
                </a:lnTo>
                <a:lnTo>
                  <a:pt x="15695" y="15159"/>
                </a:lnTo>
                <a:lnTo>
                  <a:pt x="15792" y="15208"/>
                </a:lnTo>
                <a:lnTo>
                  <a:pt x="15889" y="15232"/>
                </a:lnTo>
                <a:lnTo>
                  <a:pt x="16084" y="15427"/>
                </a:lnTo>
                <a:lnTo>
                  <a:pt x="16205" y="15500"/>
                </a:lnTo>
                <a:lnTo>
                  <a:pt x="16303" y="15573"/>
                </a:lnTo>
                <a:lnTo>
                  <a:pt x="16449" y="15622"/>
                </a:lnTo>
                <a:lnTo>
                  <a:pt x="16570" y="15646"/>
                </a:lnTo>
                <a:lnTo>
                  <a:pt x="16716" y="15670"/>
                </a:lnTo>
                <a:lnTo>
                  <a:pt x="16862" y="15646"/>
                </a:lnTo>
                <a:lnTo>
                  <a:pt x="16984" y="15622"/>
                </a:lnTo>
                <a:lnTo>
                  <a:pt x="17081" y="15573"/>
                </a:lnTo>
                <a:lnTo>
                  <a:pt x="17179" y="15500"/>
                </a:lnTo>
                <a:lnTo>
                  <a:pt x="17276" y="15427"/>
                </a:lnTo>
                <a:lnTo>
                  <a:pt x="17349" y="15330"/>
                </a:lnTo>
                <a:lnTo>
                  <a:pt x="17398" y="15232"/>
                </a:lnTo>
                <a:lnTo>
                  <a:pt x="17495" y="14989"/>
                </a:lnTo>
                <a:lnTo>
                  <a:pt x="17568" y="14721"/>
                </a:lnTo>
                <a:lnTo>
                  <a:pt x="17617" y="14478"/>
                </a:lnTo>
                <a:lnTo>
                  <a:pt x="17690" y="14016"/>
                </a:lnTo>
                <a:lnTo>
                  <a:pt x="17714" y="13651"/>
                </a:lnTo>
                <a:lnTo>
                  <a:pt x="17738" y="13261"/>
                </a:lnTo>
                <a:lnTo>
                  <a:pt x="17763" y="12507"/>
                </a:lnTo>
                <a:lnTo>
                  <a:pt x="17714" y="10974"/>
                </a:lnTo>
                <a:lnTo>
                  <a:pt x="17714" y="10123"/>
                </a:lnTo>
                <a:lnTo>
                  <a:pt x="17860" y="10098"/>
                </a:lnTo>
                <a:lnTo>
                  <a:pt x="17982" y="10001"/>
                </a:lnTo>
                <a:lnTo>
                  <a:pt x="18128" y="9904"/>
                </a:lnTo>
                <a:lnTo>
                  <a:pt x="18249" y="9782"/>
                </a:lnTo>
                <a:lnTo>
                  <a:pt x="18493" y="9514"/>
                </a:lnTo>
                <a:lnTo>
                  <a:pt x="18687" y="9271"/>
                </a:lnTo>
                <a:lnTo>
                  <a:pt x="18785" y="9101"/>
                </a:lnTo>
                <a:lnTo>
                  <a:pt x="18858" y="8906"/>
                </a:lnTo>
                <a:lnTo>
                  <a:pt x="18906" y="8711"/>
                </a:lnTo>
                <a:lnTo>
                  <a:pt x="18931" y="8517"/>
                </a:lnTo>
                <a:lnTo>
                  <a:pt x="18955" y="8103"/>
                </a:lnTo>
                <a:lnTo>
                  <a:pt x="18955" y="7714"/>
                </a:lnTo>
                <a:lnTo>
                  <a:pt x="18931" y="7373"/>
                </a:lnTo>
                <a:lnTo>
                  <a:pt x="18858" y="7057"/>
                </a:lnTo>
                <a:lnTo>
                  <a:pt x="18760" y="6740"/>
                </a:lnTo>
                <a:lnTo>
                  <a:pt x="18614" y="6448"/>
                </a:lnTo>
                <a:lnTo>
                  <a:pt x="18541" y="6327"/>
                </a:lnTo>
                <a:lnTo>
                  <a:pt x="18420" y="6205"/>
                </a:lnTo>
                <a:lnTo>
                  <a:pt x="18322" y="6083"/>
                </a:lnTo>
                <a:lnTo>
                  <a:pt x="18201" y="5986"/>
                </a:lnTo>
                <a:lnTo>
                  <a:pt x="18055" y="5889"/>
                </a:lnTo>
                <a:lnTo>
                  <a:pt x="17909" y="5840"/>
                </a:lnTo>
                <a:lnTo>
                  <a:pt x="17763" y="5767"/>
                </a:lnTo>
                <a:lnTo>
                  <a:pt x="17592" y="5743"/>
                </a:lnTo>
                <a:lnTo>
                  <a:pt x="17568" y="4697"/>
                </a:lnTo>
                <a:lnTo>
                  <a:pt x="17592" y="3942"/>
                </a:lnTo>
                <a:lnTo>
                  <a:pt x="17617" y="3164"/>
                </a:lnTo>
                <a:lnTo>
                  <a:pt x="17641" y="2409"/>
                </a:lnTo>
                <a:lnTo>
                  <a:pt x="17641" y="1631"/>
                </a:lnTo>
                <a:lnTo>
                  <a:pt x="17617" y="1193"/>
                </a:lnTo>
                <a:lnTo>
                  <a:pt x="17592" y="949"/>
                </a:lnTo>
                <a:lnTo>
                  <a:pt x="17519" y="730"/>
                </a:lnTo>
                <a:lnTo>
                  <a:pt x="17446" y="511"/>
                </a:lnTo>
                <a:lnTo>
                  <a:pt x="17325" y="317"/>
                </a:lnTo>
                <a:lnTo>
                  <a:pt x="17252" y="219"/>
                </a:lnTo>
                <a:lnTo>
                  <a:pt x="17179" y="146"/>
                </a:lnTo>
                <a:lnTo>
                  <a:pt x="17081" y="98"/>
                </a:lnTo>
                <a:lnTo>
                  <a:pt x="16984" y="49"/>
                </a:lnTo>
                <a:lnTo>
                  <a:pt x="168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2" name="Shape 378"/>
          <p:cNvSpPr/>
          <p:nvPr/>
        </p:nvSpPr>
        <p:spPr>
          <a:xfrm>
            <a:off x="1075630" y="3105333"/>
            <a:ext cx="419097" cy="457579"/>
          </a:xfrm>
          <a:custGeom>
            <a:avLst/>
            <a:gdLst/>
            <a:ahLst/>
            <a:cxnLst/>
            <a:rect l="0" t="0" r="0" b="0"/>
            <a:pathLst>
              <a:path w="14844" h="16207" extrusionOk="0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3" name="Shape 379"/>
          <p:cNvSpPr/>
          <p:nvPr/>
        </p:nvSpPr>
        <p:spPr>
          <a:xfrm>
            <a:off x="1816171" y="3106037"/>
            <a:ext cx="447274" cy="449984"/>
          </a:xfrm>
          <a:custGeom>
            <a:avLst/>
            <a:gdLst/>
            <a:ahLst/>
            <a:cxnLst/>
            <a:rect l="0" t="0" r="0" b="0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4" name="Shape 380"/>
          <p:cNvSpPr/>
          <p:nvPr/>
        </p:nvSpPr>
        <p:spPr>
          <a:xfrm>
            <a:off x="2584216" y="3106037"/>
            <a:ext cx="447247" cy="449984"/>
          </a:xfrm>
          <a:custGeom>
            <a:avLst/>
            <a:gdLst/>
            <a:ahLst/>
            <a:cxnLst/>
            <a:rect l="0" t="0" r="0" b="0"/>
            <a:pathLst>
              <a:path w="15841" h="15938" extrusionOk="0">
                <a:moveTo>
                  <a:pt x="4502" y="7470"/>
                </a:moveTo>
                <a:lnTo>
                  <a:pt x="4575" y="7495"/>
                </a:lnTo>
                <a:lnTo>
                  <a:pt x="4648" y="7543"/>
                </a:lnTo>
                <a:lnTo>
                  <a:pt x="4696" y="7616"/>
                </a:lnTo>
                <a:lnTo>
                  <a:pt x="4721" y="7714"/>
                </a:lnTo>
                <a:lnTo>
                  <a:pt x="4721" y="7787"/>
                </a:lnTo>
                <a:lnTo>
                  <a:pt x="4696" y="7908"/>
                </a:lnTo>
                <a:lnTo>
                  <a:pt x="4623" y="7981"/>
                </a:lnTo>
                <a:lnTo>
                  <a:pt x="4550" y="8054"/>
                </a:lnTo>
                <a:lnTo>
                  <a:pt x="4429" y="8079"/>
                </a:lnTo>
                <a:lnTo>
                  <a:pt x="4307" y="8054"/>
                </a:lnTo>
                <a:lnTo>
                  <a:pt x="4234" y="7981"/>
                </a:lnTo>
                <a:lnTo>
                  <a:pt x="4161" y="7908"/>
                </a:lnTo>
                <a:lnTo>
                  <a:pt x="4137" y="7787"/>
                </a:lnTo>
                <a:lnTo>
                  <a:pt x="4161" y="7665"/>
                </a:lnTo>
                <a:lnTo>
                  <a:pt x="4234" y="7543"/>
                </a:lnTo>
                <a:lnTo>
                  <a:pt x="4307" y="7495"/>
                </a:lnTo>
                <a:lnTo>
                  <a:pt x="4404" y="7470"/>
                </a:lnTo>
                <a:close/>
                <a:moveTo>
                  <a:pt x="10877" y="7470"/>
                </a:moveTo>
                <a:lnTo>
                  <a:pt x="10950" y="7495"/>
                </a:lnTo>
                <a:lnTo>
                  <a:pt x="11023" y="7543"/>
                </a:lnTo>
                <a:lnTo>
                  <a:pt x="11071" y="7616"/>
                </a:lnTo>
                <a:lnTo>
                  <a:pt x="11096" y="7714"/>
                </a:lnTo>
                <a:lnTo>
                  <a:pt x="11096" y="7787"/>
                </a:lnTo>
                <a:lnTo>
                  <a:pt x="11071" y="7908"/>
                </a:lnTo>
                <a:lnTo>
                  <a:pt x="10998" y="7981"/>
                </a:lnTo>
                <a:lnTo>
                  <a:pt x="10926" y="8054"/>
                </a:lnTo>
                <a:lnTo>
                  <a:pt x="10804" y="8079"/>
                </a:lnTo>
                <a:lnTo>
                  <a:pt x="10682" y="8054"/>
                </a:lnTo>
                <a:lnTo>
                  <a:pt x="10609" y="7981"/>
                </a:lnTo>
                <a:lnTo>
                  <a:pt x="10536" y="7908"/>
                </a:lnTo>
                <a:lnTo>
                  <a:pt x="10512" y="7787"/>
                </a:lnTo>
                <a:lnTo>
                  <a:pt x="10536" y="7665"/>
                </a:lnTo>
                <a:lnTo>
                  <a:pt x="10609" y="7543"/>
                </a:lnTo>
                <a:lnTo>
                  <a:pt x="10682" y="7495"/>
                </a:lnTo>
                <a:lnTo>
                  <a:pt x="10780" y="7470"/>
                </a:lnTo>
                <a:close/>
                <a:moveTo>
                  <a:pt x="4477" y="7081"/>
                </a:moveTo>
                <a:lnTo>
                  <a:pt x="4307" y="7105"/>
                </a:lnTo>
                <a:lnTo>
                  <a:pt x="4137" y="7178"/>
                </a:lnTo>
                <a:lnTo>
                  <a:pt x="4015" y="7300"/>
                </a:lnTo>
                <a:lnTo>
                  <a:pt x="3893" y="7446"/>
                </a:lnTo>
                <a:lnTo>
                  <a:pt x="3820" y="7568"/>
                </a:lnTo>
                <a:lnTo>
                  <a:pt x="3772" y="7714"/>
                </a:lnTo>
                <a:lnTo>
                  <a:pt x="3723" y="7835"/>
                </a:lnTo>
                <a:lnTo>
                  <a:pt x="3723" y="7981"/>
                </a:lnTo>
                <a:lnTo>
                  <a:pt x="3674" y="8225"/>
                </a:lnTo>
                <a:lnTo>
                  <a:pt x="3674" y="8395"/>
                </a:lnTo>
                <a:lnTo>
                  <a:pt x="3723" y="8565"/>
                </a:lnTo>
                <a:lnTo>
                  <a:pt x="3772" y="8711"/>
                </a:lnTo>
                <a:lnTo>
                  <a:pt x="3869" y="8833"/>
                </a:lnTo>
                <a:lnTo>
                  <a:pt x="3966" y="8955"/>
                </a:lnTo>
                <a:lnTo>
                  <a:pt x="4088" y="9028"/>
                </a:lnTo>
                <a:lnTo>
                  <a:pt x="4234" y="9101"/>
                </a:lnTo>
                <a:lnTo>
                  <a:pt x="4404" y="9149"/>
                </a:lnTo>
                <a:lnTo>
                  <a:pt x="4599" y="9174"/>
                </a:lnTo>
                <a:lnTo>
                  <a:pt x="4769" y="9149"/>
                </a:lnTo>
                <a:lnTo>
                  <a:pt x="4940" y="9101"/>
                </a:lnTo>
                <a:lnTo>
                  <a:pt x="5086" y="9028"/>
                </a:lnTo>
                <a:lnTo>
                  <a:pt x="5207" y="8930"/>
                </a:lnTo>
                <a:lnTo>
                  <a:pt x="5329" y="8809"/>
                </a:lnTo>
                <a:lnTo>
                  <a:pt x="5426" y="8663"/>
                </a:lnTo>
                <a:lnTo>
                  <a:pt x="5499" y="8517"/>
                </a:lnTo>
                <a:lnTo>
                  <a:pt x="5548" y="8346"/>
                </a:lnTo>
                <a:lnTo>
                  <a:pt x="5572" y="8176"/>
                </a:lnTo>
                <a:lnTo>
                  <a:pt x="5548" y="8006"/>
                </a:lnTo>
                <a:lnTo>
                  <a:pt x="5524" y="7835"/>
                </a:lnTo>
                <a:lnTo>
                  <a:pt x="5475" y="7689"/>
                </a:lnTo>
                <a:lnTo>
                  <a:pt x="5402" y="7519"/>
                </a:lnTo>
                <a:lnTo>
                  <a:pt x="5280" y="7397"/>
                </a:lnTo>
                <a:lnTo>
                  <a:pt x="5134" y="7251"/>
                </a:lnTo>
                <a:lnTo>
                  <a:pt x="4988" y="7154"/>
                </a:lnTo>
                <a:lnTo>
                  <a:pt x="4818" y="7105"/>
                </a:lnTo>
                <a:lnTo>
                  <a:pt x="4648" y="7081"/>
                </a:lnTo>
                <a:close/>
                <a:moveTo>
                  <a:pt x="10853" y="7081"/>
                </a:moveTo>
                <a:lnTo>
                  <a:pt x="10682" y="7105"/>
                </a:lnTo>
                <a:lnTo>
                  <a:pt x="10512" y="7178"/>
                </a:lnTo>
                <a:lnTo>
                  <a:pt x="10390" y="7300"/>
                </a:lnTo>
                <a:lnTo>
                  <a:pt x="10269" y="7446"/>
                </a:lnTo>
                <a:lnTo>
                  <a:pt x="10196" y="7568"/>
                </a:lnTo>
                <a:lnTo>
                  <a:pt x="10147" y="7714"/>
                </a:lnTo>
                <a:lnTo>
                  <a:pt x="10098" y="7835"/>
                </a:lnTo>
                <a:lnTo>
                  <a:pt x="10098" y="7981"/>
                </a:lnTo>
                <a:lnTo>
                  <a:pt x="10050" y="8225"/>
                </a:lnTo>
                <a:lnTo>
                  <a:pt x="10050" y="8395"/>
                </a:lnTo>
                <a:lnTo>
                  <a:pt x="10098" y="8565"/>
                </a:lnTo>
                <a:lnTo>
                  <a:pt x="10147" y="8711"/>
                </a:lnTo>
                <a:lnTo>
                  <a:pt x="10244" y="8833"/>
                </a:lnTo>
                <a:lnTo>
                  <a:pt x="10342" y="8955"/>
                </a:lnTo>
                <a:lnTo>
                  <a:pt x="10463" y="9028"/>
                </a:lnTo>
                <a:lnTo>
                  <a:pt x="10609" y="9101"/>
                </a:lnTo>
                <a:lnTo>
                  <a:pt x="10780" y="9149"/>
                </a:lnTo>
                <a:lnTo>
                  <a:pt x="10974" y="9174"/>
                </a:lnTo>
                <a:lnTo>
                  <a:pt x="11144" y="9149"/>
                </a:lnTo>
                <a:lnTo>
                  <a:pt x="11315" y="9101"/>
                </a:lnTo>
                <a:lnTo>
                  <a:pt x="11461" y="9028"/>
                </a:lnTo>
                <a:lnTo>
                  <a:pt x="11582" y="8930"/>
                </a:lnTo>
                <a:lnTo>
                  <a:pt x="11704" y="8809"/>
                </a:lnTo>
                <a:lnTo>
                  <a:pt x="11801" y="8663"/>
                </a:lnTo>
                <a:lnTo>
                  <a:pt x="11874" y="8517"/>
                </a:lnTo>
                <a:lnTo>
                  <a:pt x="11923" y="8346"/>
                </a:lnTo>
                <a:lnTo>
                  <a:pt x="11947" y="8176"/>
                </a:lnTo>
                <a:lnTo>
                  <a:pt x="11923" y="8006"/>
                </a:lnTo>
                <a:lnTo>
                  <a:pt x="11899" y="7835"/>
                </a:lnTo>
                <a:lnTo>
                  <a:pt x="11850" y="7689"/>
                </a:lnTo>
                <a:lnTo>
                  <a:pt x="11777" y="7519"/>
                </a:lnTo>
                <a:lnTo>
                  <a:pt x="11655" y="7397"/>
                </a:lnTo>
                <a:lnTo>
                  <a:pt x="11509" y="7251"/>
                </a:lnTo>
                <a:lnTo>
                  <a:pt x="11363" y="7154"/>
                </a:lnTo>
                <a:lnTo>
                  <a:pt x="11193" y="7105"/>
                </a:lnTo>
                <a:lnTo>
                  <a:pt x="11023" y="7081"/>
                </a:lnTo>
                <a:close/>
                <a:moveTo>
                  <a:pt x="7787" y="10244"/>
                </a:moveTo>
                <a:lnTo>
                  <a:pt x="7470" y="10268"/>
                </a:lnTo>
                <a:lnTo>
                  <a:pt x="7154" y="10293"/>
                </a:lnTo>
                <a:lnTo>
                  <a:pt x="6643" y="10390"/>
                </a:lnTo>
                <a:lnTo>
                  <a:pt x="6132" y="10536"/>
                </a:lnTo>
                <a:lnTo>
                  <a:pt x="5645" y="10731"/>
                </a:lnTo>
                <a:lnTo>
                  <a:pt x="5159" y="10950"/>
                </a:lnTo>
                <a:lnTo>
                  <a:pt x="4745" y="11144"/>
                </a:lnTo>
                <a:lnTo>
                  <a:pt x="4502" y="11266"/>
                </a:lnTo>
                <a:lnTo>
                  <a:pt x="4283" y="11388"/>
                </a:lnTo>
                <a:lnTo>
                  <a:pt x="4088" y="11534"/>
                </a:lnTo>
                <a:lnTo>
                  <a:pt x="3918" y="11704"/>
                </a:lnTo>
                <a:lnTo>
                  <a:pt x="3772" y="11899"/>
                </a:lnTo>
                <a:lnTo>
                  <a:pt x="3723" y="11996"/>
                </a:lnTo>
                <a:lnTo>
                  <a:pt x="3699" y="12118"/>
                </a:lnTo>
                <a:lnTo>
                  <a:pt x="3699" y="12166"/>
                </a:lnTo>
                <a:lnTo>
                  <a:pt x="3699" y="12239"/>
                </a:lnTo>
                <a:lnTo>
                  <a:pt x="3747" y="12288"/>
                </a:lnTo>
                <a:lnTo>
                  <a:pt x="3796" y="12312"/>
                </a:lnTo>
                <a:lnTo>
                  <a:pt x="3918" y="12312"/>
                </a:lnTo>
                <a:lnTo>
                  <a:pt x="3966" y="12288"/>
                </a:lnTo>
                <a:lnTo>
                  <a:pt x="4015" y="12239"/>
                </a:lnTo>
                <a:lnTo>
                  <a:pt x="4161" y="12093"/>
                </a:lnTo>
                <a:lnTo>
                  <a:pt x="4307" y="11947"/>
                </a:lnTo>
                <a:lnTo>
                  <a:pt x="4502" y="11826"/>
                </a:lnTo>
                <a:lnTo>
                  <a:pt x="4721" y="11704"/>
                </a:lnTo>
                <a:lnTo>
                  <a:pt x="5134" y="11509"/>
                </a:lnTo>
                <a:lnTo>
                  <a:pt x="5524" y="11339"/>
                </a:lnTo>
                <a:lnTo>
                  <a:pt x="5937" y="11169"/>
                </a:lnTo>
                <a:lnTo>
                  <a:pt x="6375" y="11023"/>
                </a:lnTo>
                <a:lnTo>
                  <a:pt x="6813" y="10901"/>
                </a:lnTo>
                <a:lnTo>
                  <a:pt x="7032" y="10852"/>
                </a:lnTo>
                <a:lnTo>
                  <a:pt x="7276" y="10828"/>
                </a:lnTo>
                <a:lnTo>
                  <a:pt x="7835" y="10804"/>
                </a:lnTo>
                <a:lnTo>
                  <a:pt x="8419" y="10828"/>
                </a:lnTo>
                <a:lnTo>
                  <a:pt x="9003" y="10901"/>
                </a:lnTo>
                <a:lnTo>
                  <a:pt x="9295" y="10950"/>
                </a:lnTo>
                <a:lnTo>
                  <a:pt x="9587" y="11023"/>
                </a:lnTo>
                <a:lnTo>
                  <a:pt x="9879" y="11120"/>
                </a:lnTo>
                <a:lnTo>
                  <a:pt x="10147" y="11242"/>
                </a:lnTo>
                <a:lnTo>
                  <a:pt x="10415" y="11363"/>
                </a:lnTo>
                <a:lnTo>
                  <a:pt x="10658" y="11509"/>
                </a:lnTo>
                <a:lnTo>
                  <a:pt x="10901" y="11655"/>
                </a:lnTo>
                <a:lnTo>
                  <a:pt x="11120" y="11850"/>
                </a:lnTo>
                <a:lnTo>
                  <a:pt x="11315" y="12045"/>
                </a:lnTo>
                <a:lnTo>
                  <a:pt x="11485" y="12288"/>
                </a:lnTo>
                <a:lnTo>
                  <a:pt x="11582" y="12361"/>
                </a:lnTo>
                <a:lnTo>
                  <a:pt x="11680" y="12410"/>
                </a:lnTo>
                <a:lnTo>
                  <a:pt x="11777" y="12410"/>
                </a:lnTo>
                <a:lnTo>
                  <a:pt x="11874" y="12361"/>
                </a:lnTo>
                <a:lnTo>
                  <a:pt x="11947" y="12288"/>
                </a:lnTo>
                <a:lnTo>
                  <a:pt x="11996" y="12215"/>
                </a:lnTo>
                <a:lnTo>
                  <a:pt x="12020" y="12118"/>
                </a:lnTo>
                <a:lnTo>
                  <a:pt x="11972" y="12020"/>
                </a:lnTo>
                <a:lnTo>
                  <a:pt x="11753" y="11753"/>
                </a:lnTo>
                <a:lnTo>
                  <a:pt x="11534" y="11509"/>
                </a:lnTo>
                <a:lnTo>
                  <a:pt x="11290" y="11290"/>
                </a:lnTo>
                <a:lnTo>
                  <a:pt x="11023" y="11096"/>
                </a:lnTo>
                <a:lnTo>
                  <a:pt x="10731" y="10925"/>
                </a:lnTo>
                <a:lnTo>
                  <a:pt x="10439" y="10779"/>
                </a:lnTo>
                <a:lnTo>
                  <a:pt x="10123" y="10633"/>
                </a:lnTo>
                <a:lnTo>
                  <a:pt x="9806" y="10536"/>
                </a:lnTo>
                <a:lnTo>
                  <a:pt x="9466" y="10439"/>
                </a:lnTo>
                <a:lnTo>
                  <a:pt x="9149" y="10366"/>
                </a:lnTo>
                <a:lnTo>
                  <a:pt x="8809" y="10317"/>
                </a:lnTo>
                <a:lnTo>
                  <a:pt x="8468" y="10268"/>
                </a:lnTo>
                <a:lnTo>
                  <a:pt x="8127" y="10244"/>
                </a:lnTo>
                <a:close/>
                <a:moveTo>
                  <a:pt x="8517" y="682"/>
                </a:moveTo>
                <a:lnTo>
                  <a:pt x="8663" y="706"/>
                </a:lnTo>
                <a:lnTo>
                  <a:pt x="9125" y="755"/>
                </a:lnTo>
                <a:lnTo>
                  <a:pt x="9563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0" y="1241"/>
                </a:lnTo>
                <a:lnTo>
                  <a:pt x="11461" y="1411"/>
                </a:lnTo>
                <a:lnTo>
                  <a:pt x="11777" y="1557"/>
                </a:lnTo>
                <a:lnTo>
                  <a:pt x="11777" y="1582"/>
                </a:lnTo>
                <a:lnTo>
                  <a:pt x="11728" y="1655"/>
                </a:lnTo>
                <a:lnTo>
                  <a:pt x="11753" y="1752"/>
                </a:lnTo>
                <a:lnTo>
                  <a:pt x="11777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72" y="1776"/>
                </a:lnTo>
                <a:lnTo>
                  <a:pt x="11996" y="1752"/>
                </a:lnTo>
                <a:lnTo>
                  <a:pt x="12020" y="1728"/>
                </a:lnTo>
                <a:lnTo>
                  <a:pt x="12045" y="1728"/>
                </a:lnTo>
                <a:lnTo>
                  <a:pt x="12142" y="1801"/>
                </a:lnTo>
                <a:lnTo>
                  <a:pt x="12118" y="1874"/>
                </a:lnTo>
                <a:lnTo>
                  <a:pt x="12093" y="1947"/>
                </a:lnTo>
                <a:lnTo>
                  <a:pt x="12118" y="1995"/>
                </a:lnTo>
                <a:lnTo>
                  <a:pt x="12142" y="2020"/>
                </a:lnTo>
                <a:lnTo>
                  <a:pt x="12191" y="2044"/>
                </a:lnTo>
                <a:lnTo>
                  <a:pt x="12215" y="2020"/>
                </a:lnTo>
                <a:lnTo>
                  <a:pt x="12264" y="1995"/>
                </a:lnTo>
                <a:lnTo>
                  <a:pt x="12337" y="1922"/>
                </a:lnTo>
                <a:lnTo>
                  <a:pt x="12556" y="2068"/>
                </a:lnTo>
                <a:lnTo>
                  <a:pt x="12507" y="2190"/>
                </a:lnTo>
                <a:lnTo>
                  <a:pt x="12507" y="2239"/>
                </a:lnTo>
                <a:lnTo>
                  <a:pt x="12507" y="2336"/>
                </a:lnTo>
                <a:lnTo>
                  <a:pt x="12531" y="2385"/>
                </a:lnTo>
                <a:lnTo>
                  <a:pt x="12556" y="2409"/>
                </a:lnTo>
                <a:lnTo>
                  <a:pt x="12604" y="2409"/>
                </a:lnTo>
                <a:lnTo>
                  <a:pt x="12653" y="2385"/>
                </a:lnTo>
                <a:lnTo>
                  <a:pt x="12702" y="2360"/>
                </a:lnTo>
                <a:lnTo>
                  <a:pt x="12750" y="2287"/>
                </a:lnTo>
                <a:lnTo>
                  <a:pt x="12775" y="2239"/>
                </a:lnTo>
                <a:lnTo>
                  <a:pt x="12969" y="2409"/>
                </a:lnTo>
                <a:lnTo>
                  <a:pt x="12896" y="2531"/>
                </a:lnTo>
                <a:lnTo>
                  <a:pt x="12848" y="2604"/>
                </a:lnTo>
                <a:lnTo>
                  <a:pt x="12848" y="2677"/>
                </a:lnTo>
                <a:lnTo>
                  <a:pt x="12848" y="2725"/>
                </a:lnTo>
                <a:lnTo>
                  <a:pt x="12872" y="2750"/>
                </a:lnTo>
                <a:lnTo>
                  <a:pt x="12921" y="2774"/>
                </a:lnTo>
                <a:lnTo>
                  <a:pt x="12969" y="2774"/>
                </a:lnTo>
                <a:lnTo>
                  <a:pt x="13091" y="2701"/>
                </a:lnTo>
                <a:lnTo>
                  <a:pt x="13188" y="2604"/>
                </a:lnTo>
                <a:lnTo>
                  <a:pt x="13310" y="2725"/>
                </a:lnTo>
                <a:lnTo>
                  <a:pt x="13407" y="2823"/>
                </a:lnTo>
                <a:lnTo>
                  <a:pt x="13261" y="3017"/>
                </a:lnTo>
                <a:lnTo>
                  <a:pt x="13237" y="3066"/>
                </a:lnTo>
                <a:lnTo>
                  <a:pt x="13188" y="3163"/>
                </a:lnTo>
                <a:lnTo>
                  <a:pt x="13188" y="3236"/>
                </a:lnTo>
                <a:lnTo>
                  <a:pt x="13213" y="3285"/>
                </a:lnTo>
                <a:lnTo>
                  <a:pt x="13237" y="3309"/>
                </a:lnTo>
                <a:lnTo>
                  <a:pt x="13334" y="3285"/>
                </a:lnTo>
                <a:lnTo>
                  <a:pt x="13407" y="3236"/>
                </a:lnTo>
                <a:lnTo>
                  <a:pt x="13553" y="3115"/>
                </a:lnTo>
                <a:lnTo>
                  <a:pt x="13602" y="3042"/>
                </a:lnTo>
                <a:lnTo>
                  <a:pt x="13797" y="3309"/>
                </a:lnTo>
                <a:lnTo>
                  <a:pt x="13699" y="3407"/>
                </a:lnTo>
                <a:lnTo>
                  <a:pt x="13553" y="3504"/>
                </a:lnTo>
                <a:lnTo>
                  <a:pt x="13505" y="3577"/>
                </a:lnTo>
                <a:lnTo>
                  <a:pt x="13480" y="3650"/>
                </a:lnTo>
                <a:lnTo>
                  <a:pt x="13480" y="3699"/>
                </a:lnTo>
                <a:lnTo>
                  <a:pt x="13529" y="3723"/>
                </a:lnTo>
                <a:lnTo>
                  <a:pt x="13626" y="3747"/>
                </a:lnTo>
                <a:lnTo>
                  <a:pt x="13699" y="3723"/>
                </a:lnTo>
                <a:lnTo>
                  <a:pt x="13797" y="3674"/>
                </a:lnTo>
                <a:lnTo>
                  <a:pt x="13870" y="3626"/>
                </a:lnTo>
                <a:lnTo>
                  <a:pt x="13967" y="3577"/>
                </a:lnTo>
                <a:lnTo>
                  <a:pt x="14162" y="3918"/>
                </a:lnTo>
                <a:lnTo>
                  <a:pt x="14064" y="3991"/>
                </a:lnTo>
                <a:lnTo>
                  <a:pt x="13870" y="4161"/>
                </a:lnTo>
                <a:lnTo>
                  <a:pt x="13772" y="4234"/>
                </a:lnTo>
                <a:lnTo>
                  <a:pt x="13724" y="4331"/>
                </a:lnTo>
                <a:lnTo>
                  <a:pt x="13724" y="4356"/>
                </a:lnTo>
                <a:lnTo>
                  <a:pt x="13724" y="4380"/>
                </a:lnTo>
                <a:lnTo>
                  <a:pt x="13845" y="4380"/>
                </a:lnTo>
                <a:lnTo>
                  <a:pt x="13967" y="4356"/>
                </a:lnTo>
                <a:lnTo>
                  <a:pt x="14089" y="4307"/>
                </a:lnTo>
                <a:lnTo>
                  <a:pt x="14186" y="4234"/>
                </a:lnTo>
                <a:lnTo>
                  <a:pt x="14308" y="4161"/>
                </a:lnTo>
                <a:lnTo>
                  <a:pt x="14527" y="4696"/>
                </a:lnTo>
                <a:lnTo>
                  <a:pt x="14356" y="4769"/>
                </a:lnTo>
                <a:lnTo>
                  <a:pt x="14210" y="4842"/>
                </a:lnTo>
                <a:lnTo>
                  <a:pt x="14089" y="4940"/>
                </a:lnTo>
                <a:lnTo>
                  <a:pt x="13967" y="5061"/>
                </a:lnTo>
                <a:lnTo>
                  <a:pt x="13943" y="5134"/>
                </a:lnTo>
                <a:lnTo>
                  <a:pt x="13918" y="5207"/>
                </a:lnTo>
                <a:lnTo>
                  <a:pt x="13918" y="5256"/>
                </a:lnTo>
                <a:lnTo>
                  <a:pt x="13943" y="5280"/>
                </a:lnTo>
                <a:lnTo>
                  <a:pt x="13967" y="5305"/>
                </a:lnTo>
                <a:lnTo>
                  <a:pt x="14016" y="5305"/>
                </a:lnTo>
                <a:lnTo>
                  <a:pt x="14137" y="5256"/>
                </a:lnTo>
                <a:lnTo>
                  <a:pt x="14259" y="5183"/>
                </a:lnTo>
                <a:lnTo>
                  <a:pt x="14551" y="5037"/>
                </a:lnTo>
                <a:lnTo>
                  <a:pt x="14624" y="5013"/>
                </a:lnTo>
                <a:lnTo>
                  <a:pt x="14770" y="5524"/>
                </a:lnTo>
                <a:lnTo>
                  <a:pt x="14454" y="5670"/>
                </a:lnTo>
                <a:lnTo>
                  <a:pt x="14186" y="5791"/>
                </a:lnTo>
                <a:lnTo>
                  <a:pt x="13943" y="5937"/>
                </a:lnTo>
                <a:lnTo>
                  <a:pt x="13943" y="5986"/>
                </a:lnTo>
                <a:lnTo>
                  <a:pt x="13943" y="6010"/>
                </a:lnTo>
                <a:lnTo>
                  <a:pt x="14113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51" y="6010"/>
                </a:lnTo>
                <a:lnTo>
                  <a:pt x="14867" y="5889"/>
                </a:lnTo>
                <a:lnTo>
                  <a:pt x="14989" y="6424"/>
                </a:lnTo>
                <a:lnTo>
                  <a:pt x="14819" y="6497"/>
                </a:lnTo>
                <a:lnTo>
                  <a:pt x="14429" y="6619"/>
                </a:lnTo>
                <a:lnTo>
                  <a:pt x="14040" y="6740"/>
                </a:lnTo>
                <a:lnTo>
                  <a:pt x="13991" y="6789"/>
                </a:lnTo>
                <a:lnTo>
                  <a:pt x="13991" y="6813"/>
                </a:lnTo>
                <a:lnTo>
                  <a:pt x="14016" y="6862"/>
                </a:lnTo>
                <a:lnTo>
                  <a:pt x="14064" y="6886"/>
                </a:lnTo>
                <a:lnTo>
                  <a:pt x="14235" y="6886"/>
                </a:lnTo>
                <a:lnTo>
                  <a:pt x="14429" y="6862"/>
                </a:lnTo>
                <a:lnTo>
                  <a:pt x="14794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67" y="7227"/>
                </a:lnTo>
                <a:lnTo>
                  <a:pt x="14454" y="7349"/>
                </a:lnTo>
                <a:lnTo>
                  <a:pt x="14259" y="7422"/>
                </a:lnTo>
                <a:lnTo>
                  <a:pt x="14064" y="7543"/>
                </a:lnTo>
                <a:lnTo>
                  <a:pt x="14040" y="7592"/>
                </a:lnTo>
                <a:lnTo>
                  <a:pt x="14040" y="7665"/>
                </a:lnTo>
                <a:lnTo>
                  <a:pt x="14089" y="7714"/>
                </a:lnTo>
                <a:lnTo>
                  <a:pt x="14162" y="7738"/>
                </a:lnTo>
                <a:lnTo>
                  <a:pt x="14356" y="7714"/>
                </a:lnTo>
                <a:lnTo>
                  <a:pt x="14551" y="7665"/>
                </a:lnTo>
                <a:lnTo>
                  <a:pt x="14940" y="7568"/>
                </a:lnTo>
                <a:lnTo>
                  <a:pt x="15159" y="7519"/>
                </a:lnTo>
                <a:lnTo>
                  <a:pt x="15208" y="7981"/>
                </a:lnTo>
                <a:lnTo>
                  <a:pt x="14892" y="8030"/>
                </a:lnTo>
                <a:lnTo>
                  <a:pt x="14648" y="8054"/>
                </a:lnTo>
                <a:lnTo>
                  <a:pt x="14381" y="8079"/>
                </a:lnTo>
                <a:lnTo>
                  <a:pt x="14259" y="8103"/>
                </a:lnTo>
                <a:lnTo>
                  <a:pt x="14137" y="8152"/>
                </a:lnTo>
                <a:lnTo>
                  <a:pt x="14040" y="8200"/>
                </a:lnTo>
                <a:lnTo>
                  <a:pt x="13943" y="8298"/>
                </a:lnTo>
                <a:lnTo>
                  <a:pt x="13918" y="8322"/>
                </a:lnTo>
                <a:lnTo>
                  <a:pt x="13918" y="8346"/>
                </a:lnTo>
                <a:lnTo>
                  <a:pt x="13943" y="8395"/>
                </a:lnTo>
                <a:lnTo>
                  <a:pt x="13967" y="8395"/>
                </a:lnTo>
                <a:lnTo>
                  <a:pt x="14089" y="8419"/>
                </a:lnTo>
                <a:lnTo>
                  <a:pt x="14210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32" y="8395"/>
                </a:lnTo>
                <a:lnTo>
                  <a:pt x="15232" y="8857"/>
                </a:lnTo>
                <a:lnTo>
                  <a:pt x="14746" y="8882"/>
                </a:lnTo>
                <a:lnTo>
                  <a:pt x="14527" y="8882"/>
                </a:lnTo>
                <a:lnTo>
                  <a:pt x="14308" y="8906"/>
                </a:lnTo>
                <a:lnTo>
                  <a:pt x="14089" y="8955"/>
                </a:lnTo>
                <a:lnTo>
                  <a:pt x="13991" y="8979"/>
                </a:lnTo>
                <a:lnTo>
                  <a:pt x="13894" y="9028"/>
                </a:lnTo>
                <a:lnTo>
                  <a:pt x="13870" y="9052"/>
                </a:lnTo>
                <a:lnTo>
                  <a:pt x="13894" y="9076"/>
                </a:lnTo>
                <a:lnTo>
                  <a:pt x="13967" y="9125"/>
                </a:lnTo>
                <a:lnTo>
                  <a:pt x="14089" y="9174"/>
                </a:lnTo>
                <a:lnTo>
                  <a:pt x="14308" y="9222"/>
                </a:lnTo>
                <a:lnTo>
                  <a:pt x="14746" y="9222"/>
                </a:lnTo>
                <a:lnTo>
                  <a:pt x="14965" y="9247"/>
                </a:lnTo>
                <a:lnTo>
                  <a:pt x="15208" y="9247"/>
                </a:lnTo>
                <a:lnTo>
                  <a:pt x="15184" y="9465"/>
                </a:lnTo>
                <a:lnTo>
                  <a:pt x="14989" y="9514"/>
                </a:lnTo>
                <a:lnTo>
                  <a:pt x="14746" y="9563"/>
                </a:lnTo>
                <a:lnTo>
                  <a:pt x="14502" y="9660"/>
                </a:lnTo>
                <a:lnTo>
                  <a:pt x="14283" y="9757"/>
                </a:lnTo>
                <a:lnTo>
                  <a:pt x="14064" y="9879"/>
                </a:lnTo>
                <a:lnTo>
                  <a:pt x="14040" y="9903"/>
                </a:lnTo>
                <a:lnTo>
                  <a:pt x="14040" y="9952"/>
                </a:lnTo>
                <a:lnTo>
                  <a:pt x="14064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111" y="9879"/>
                </a:lnTo>
                <a:lnTo>
                  <a:pt x="14989" y="10390"/>
                </a:lnTo>
                <a:lnTo>
                  <a:pt x="14551" y="10463"/>
                </a:lnTo>
                <a:lnTo>
                  <a:pt x="14356" y="10487"/>
                </a:lnTo>
                <a:lnTo>
                  <a:pt x="14186" y="10512"/>
                </a:lnTo>
                <a:lnTo>
                  <a:pt x="14016" y="10560"/>
                </a:lnTo>
                <a:lnTo>
                  <a:pt x="13943" y="10609"/>
                </a:lnTo>
                <a:lnTo>
                  <a:pt x="13870" y="10682"/>
                </a:lnTo>
                <a:lnTo>
                  <a:pt x="13845" y="10731"/>
                </a:lnTo>
                <a:lnTo>
                  <a:pt x="13845" y="10804"/>
                </a:lnTo>
                <a:lnTo>
                  <a:pt x="13894" y="10852"/>
                </a:lnTo>
                <a:lnTo>
                  <a:pt x="13918" y="10901"/>
                </a:lnTo>
                <a:lnTo>
                  <a:pt x="13991" y="10925"/>
                </a:lnTo>
                <a:lnTo>
                  <a:pt x="14089" y="10950"/>
                </a:lnTo>
                <a:lnTo>
                  <a:pt x="14259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502" y="11339"/>
                </a:lnTo>
                <a:lnTo>
                  <a:pt x="14308" y="11315"/>
                </a:lnTo>
                <a:lnTo>
                  <a:pt x="14113" y="11339"/>
                </a:lnTo>
                <a:lnTo>
                  <a:pt x="13918" y="11363"/>
                </a:lnTo>
                <a:lnTo>
                  <a:pt x="13748" y="11436"/>
                </a:lnTo>
                <a:lnTo>
                  <a:pt x="13748" y="11461"/>
                </a:lnTo>
                <a:lnTo>
                  <a:pt x="13748" y="11485"/>
                </a:lnTo>
                <a:lnTo>
                  <a:pt x="13918" y="11558"/>
                </a:lnTo>
                <a:lnTo>
                  <a:pt x="14089" y="11607"/>
                </a:lnTo>
                <a:lnTo>
                  <a:pt x="14454" y="11655"/>
                </a:lnTo>
                <a:lnTo>
                  <a:pt x="14210" y="12069"/>
                </a:lnTo>
                <a:lnTo>
                  <a:pt x="13991" y="12069"/>
                </a:lnTo>
                <a:lnTo>
                  <a:pt x="13748" y="12093"/>
                </a:lnTo>
                <a:lnTo>
                  <a:pt x="13626" y="12069"/>
                </a:lnTo>
                <a:lnTo>
                  <a:pt x="13480" y="12045"/>
                </a:lnTo>
                <a:lnTo>
                  <a:pt x="13359" y="12020"/>
                </a:lnTo>
                <a:lnTo>
                  <a:pt x="13237" y="12020"/>
                </a:lnTo>
                <a:lnTo>
                  <a:pt x="13213" y="12045"/>
                </a:lnTo>
                <a:lnTo>
                  <a:pt x="13188" y="12069"/>
                </a:lnTo>
                <a:lnTo>
                  <a:pt x="13213" y="12166"/>
                </a:lnTo>
                <a:lnTo>
                  <a:pt x="13261" y="12239"/>
                </a:lnTo>
                <a:lnTo>
                  <a:pt x="13334" y="12312"/>
                </a:lnTo>
                <a:lnTo>
                  <a:pt x="13432" y="12361"/>
                </a:lnTo>
                <a:lnTo>
                  <a:pt x="13553" y="12385"/>
                </a:lnTo>
                <a:lnTo>
                  <a:pt x="13675" y="12410"/>
                </a:lnTo>
                <a:lnTo>
                  <a:pt x="13943" y="12434"/>
                </a:lnTo>
                <a:lnTo>
                  <a:pt x="13602" y="12823"/>
                </a:lnTo>
                <a:lnTo>
                  <a:pt x="13091" y="12726"/>
                </a:lnTo>
                <a:lnTo>
                  <a:pt x="12872" y="12677"/>
                </a:lnTo>
                <a:lnTo>
                  <a:pt x="12750" y="12677"/>
                </a:lnTo>
                <a:lnTo>
                  <a:pt x="12629" y="12702"/>
                </a:lnTo>
                <a:lnTo>
                  <a:pt x="12604" y="12726"/>
                </a:lnTo>
                <a:lnTo>
                  <a:pt x="12604" y="12775"/>
                </a:lnTo>
                <a:lnTo>
                  <a:pt x="12629" y="12848"/>
                </a:lnTo>
                <a:lnTo>
                  <a:pt x="12677" y="12921"/>
                </a:lnTo>
                <a:lnTo>
                  <a:pt x="12750" y="12969"/>
                </a:lnTo>
                <a:lnTo>
                  <a:pt x="12848" y="13018"/>
                </a:lnTo>
                <a:lnTo>
                  <a:pt x="13042" y="13115"/>
                </a:lnTo>
                <a:lnTo>
                  <a:pt x="13261" y="13164"/>
                </a:lnTo>
                <a:lnTo>
                  <a:pt x="13115" y="13286"/>
                </a:lnTo>
                <a:lnTo>
                  <a:pt x="13067" y="13286"/>
                </a:lnTo>
                <a:lnTo>
                  <a:pt x="12604" y="13261"/>
                </a:lnTo>
                <a:lnTo>
                  <a:pt x="12361" y="13213"/>
                </a:lnTo>
                <a:lnTo>
                  <a:pt x="12239" y="13188"/>
                </a:lnTo>
                <a:lnTo>
                  <a:pt x="12118" y="13188"/>
                </a:lnTo>
                <a:lnTo>
                  <a:pt x="12045" y="13213"/>
                </a:lnTo>
                <a:lnTo>
                  <a:pt x="11996" y="13261"/>
                </a:lnTo>
                <a:lnTo>
                  <a:pt x="11996" y="13334"/>
                </a:lnTo>
                <a:lnTo>
                  <a:pt x="12020" y="13383"/>
                </a:lnTo>
                <a:lnTo>
                  <a:pt x="12142" y="13505"/>
                </a:lnTo>
                <a:lnTo>
                  <a:pt x="12312" y="13578"/>
                </a:lnTo>
                <a:lnTo>
                  <a:pt x="12483" y="13626"/>
                </a:lnTo>
                <a:lnTo>
                  <a:pt x="12677" y="13651"/>
                </a:lnTo>
                <a:lnTo>
                  <a:pt x="12239" y="13943"/>
                </a:lnTo>
                <a:lnTo>
                  <a:pt x="12166" y="13918"/>
                </a:lnTo>
                <a:lnTo>
                  <a:pt x="11704" y="13821"/>
                </a:lnTo>
                <a:lnTo>
                  <a:pt x="11485" y="13772"/>
                </a:lnTo>
                <a:lnTo>
                  <a:pt x="11266" y="13724"/>
                </a:lnTo>
                <a:lnTo>
                  <a:pt x="11242" y="13748"/>
                </a:lnTo>
                <a:lnTo>
                  <a:pt x="11217" y="13748"/>
                </a:lnTo>
                <a:lnTo>
                  <a:pt x="11217" y="13821"/>
                </a:lnTo>
                <a:lnTo>
                  <a:pt x="11266" y="13894"/>
                </a:lnTo>
                <a:lnTo>
                  <a:pt x="11315" y="13967"/>
                </a:lnTo>
                <a:lnTo>
                  <a:pt x="11461" y="14064"/>
                </a:lnTo>
                <a:lnTo>
                  <a:pt x="11631" y="14137"/>
                </a:lnTo>
                <a:lnTo>
                  <a:pt x="11801" y="14210"/>
                </a:lnTo>
                <a:lnTo>
                  <a:pt x="11461" y="14381"/>
                </a:lnTo>
                <a:lnTo>
                  <a:pt x="11388" y="14332"/>
                </a:lnTo>
                <a:lnTo>
                  <a:pt x="11339" y="14308"/>
                </a:lnTo>
                <a:lnTo>
                  <a:pt x="11193" y="14259"/>
                </a:lnTo>
                <a:lnTo>
                  <a:pt x="10901" y="14235"/>
                </a:lnTo>
                <a:lnTo>
                  <a:pt x="10658" y="14210"/>
                </a:lnTo>
                <a:lnTo>
                  <a:pt x="10512" y="14210"/>
                </a:lnTo>
                <a:lnTo>
                  <a:pt x="10390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415" y="14381"/>
                </a:lnTo>
                <a:lnTo>
                  <a:pt x="10488" y="14478"/>
                </a:lnTo>
                <a:lnTo>
                  <a:pt x="10634" y="14551"/>
                </a:lnTo>
                <a:lnTo>
                  <a:pt x="10731" y="14575"/>
                </a:lnTo>
                <a:lnTo>
                  <a:pt x="10901" y="14624"/>
                </a:lnTo>
                <a:lnTo>
                  <a:pt x="10512" y="14746"/>
                </a:lnTo>
                <a:lnTo>
                  <a:pt x="10317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6" y="14600"/>
                </a:lnTo>
                <a:lnTo>
                  <a:pt x="9709" y="14648"/>
                </a:lnTo>
                <a:lnTo>
                  <a:pt x="9685" y="14673"/>
                </a:lnTo>
                <a:lnTo>
                  <a:pt x="9685" y="14721"/>
                </a:lnTo>
                <a:lnTo>
                  <a:pt x="9733" y="14794"/>
                </a:lnTo>
                <a:lnTo>
                  <a:pt x="9806" y="14843"/>
                </a:lnTo>
                <a:lnTo>
                  <a:pt x="9952" y="14916"/>
                </a:lnTo>
                <a:lnTo>
                  <a:pt x="9636" y="14989"/>
                </a:lnTo>
                <a:lnTo>
                  <a:pt x="9587" y="14940"/>
                </a:lnTo>
                <a:lnTo>
                  <a:pt x="9539" y="14916"/>
                </a:lnTo>
                <a:lnTo>
                  <a:pt x="9441" y="14867"/>
                </a:lnTo>
                <a:lnTo>
                  <a:pt x="9247" y="14843"/>
                </a:lnTo>
                <a:lnTo>
                  <a:pt x="9149" y="14843"/>
                </a:lnTo>
                <a:lnTo>
                  <a:pt x="9052" y="14867"/>
                </a:lnTo>
                <a:lnTo>
                  <a:pt x="9028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3" y="15062"/>
                </a:lnTo>
                <a:lnTo>
                  <a:pt x="9028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521" y="15062"/>
                </a:lnTo>
                <a:lnTo>
                  <a:pt x="6156" y="14989"/>
                </a:lnTo>
                <a:lnTo>
                  <a:pt x="5816" y="14916"/>
                </a:lnTo>
                <a:lnTo>
                  <a:pt x="5475" y="14819"/>
                </a:lnTo>
                <a:lnTo>
                  <a:pt x="5134" y="14697"/>
                </a:lnTo>
                <a:lnTo>
                  <a:pt x="4818" y="14575"/>
                </a:lnTo>
                <a:lnTo>
                  <a:pt x="4477" y="14405"/>
                </a:lnTo>
                <a:lnTo>
                  <a:pt x="4161" y="14259"/>
                </a:lnTo>
                <a:lnTo>
                  <a:pt x="3869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42" y="13456"/>
                </a:lnTo>
                <a:lnTo>
                  <a:pt x="2799" y="13237"/>
                </a:lnTo>
                <a:lnTo>
                  <a:pt x="2555" y="12994"/>
                </a:lnTo>
                <a:lnTo>
                  <a:pt x="2336" y="12775"/>
                </a:lnTo>
                <a:lnTo>
                  <a:pt x="2117" y="12507"/>
                </a:lnTo>
                <a:lnTo>
                  <a:pt x="1923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49" y="10195"/>
                </a:lnTo>
                <a:lnTo>
                  <a:pt x="901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803" y="7397"/>
                </a:lnTo>
                <a:lnTo>
                  <a:pt x="852" y="6862"/>
                </a:lnTo>
                <a:lnTo>
                  <a:pt x="974" y="6351"/>
                </a:lnTo>
                <a:lnTo>
                  <a:pt x="1095" y="5840"/>
                </a:lnTo>
                <a:lnTo>
                  <a:pt x="1290" y="5353"/>
                </a:lnTo>
                <a:lnTo>
                  <a:pt x="1412" y="5061"/>
                </a:lnTo>
                <a:lnTo>
                  <a:pt x="1582" y="4745"/>
                </a:lnTo>
                <a:lnTo>
                  <a:pt x="1777" y="4404"/>
                </a:lnTo>
                <a:lnTo>
                  <a:pt x="2020" y="4064"/>
                </a:lnTo>
                <a:lnTo>
                  <a:pt x="2288" y="3699"/>
                </a:lnTo>
                <a:lnTo>
                  <a:pt x="2580" y="3334"/>
                </a:lnTo>
                <a:lnTo>
                  <a:pt x="2920" y="2944"/>
                </a:lnTo>
                <a:lnTo>
                  <a:pt x="3285" y="2604"/>
                </a:lnTo>
                <a:lnTo>
                  <a:pt x="3674" y="2263"/>
                </a:lnTo>
                <a:lnTo>
                  <a:pt x="4088" y="1922"/>
                </a:lnTo>
                <a:lnTo>
                  <a:pt x="4550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59" y="974"/>
                </a:lnTo>
                <a:lnTo>
                  <a:pt x="6327" y="925"/>
                </a:lnTo>
                <a:lnTo>
                  <a:pt x="6594" y="876"/>
                </a:lnTo>
                <a:lnTo>
                  <a:pt x="6886" y="828"/>
                </a:lnTo>
                <a:lnTo>
                  <a:pt x="7178" y="803"/>
                </a:lnTo>
                <a:lnTo>
                  <a:pt x="7543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2" y="25"/>
                </a:lnTo>
                <a:lnTo>
                  <a:pt x="7397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81" y="146"/>
                </a:lnTo>
                <a:lnTo>
                  <a:pt x="5864" y="219"/>
                </a:lnTo>
                <a:lnTo>
                  <a:pt x="5548" y="317"/>
                </a:lnTo>
                <a:lnTo>
                  <a:pt x="5232" y="438"/>
                </a:lnTo>
                <a:lnTo>
                  <a:pt x="4940" y="560"/>
                </a:lnTo>
                <a:lnTo>
                  <a:pt x="4331" y="876"/>
                </a:lnTo>
                <a:lnTo>
                  <a:pt x="3772" y="1217"/>
                </a:lnTo>
                <a:lnTo>
                  <a:pt x="3236" y="1606"/>
                </a:lnTo>
                <a:lnTo>
                  <a:pt x="2774" y="1995"/>
                </a:lnTo>
                <a:lnTo>
                  <a:pt x="2507" y="2239"/>
                </a:lnTo>
                <a:lnTo>
                  <a:pt x="2263" y="2482"/>
                </a:lnTo>
                <a:lnTo>
                  <a:pt x="2044" y="2725"/>
                </a:lnTo>
                <a:lnTo>
                  <a:pt x="1825" y="2993"/>
                </a:lnTo>
                <a:lnTo>
                  <a:pt x="1655" y="3261"/>
                </a:lnTo>
                <a:lnTo>
                  <a:pt x="1460" y="3528"/>
                </a:lnTo>
                <a:lnTo>
                  <a:pt x="1144" y="4088"/>
                </a:lnTo>
                <a:lnTo>
                  <a:pt x="876" y="4696"/>
                </a:lnTo>
                <a:lnTo>
                  <a:pt x="633" y="5305"/>
                </a:lnTo>
                <a:lnTo>
                  <a:pt x="414" y="5962"/>
                </a:lnTo>
                <a:lnTo>
                  <a:pt x="219" y="6643"/>
                </a:lnTo>
                <a:lnTo>
                  <a:pt x="146" y="7008"/>
                </a:lnTo>
                <a:lnTo>
                  <a:pt x="73" y="7373"/>
                </a:lnTo>
                <a:lnTo>
                  <a:pt x="25" y="7738"/>
                </a:lnTo>
                <a:lnTo>
                  <a:pt x="25" y="8103"/>
                </a:lnTo>
                <a:lnTo>
                  <a:pt x="0" y="8468"/>
                </a:lnTo>
                <a:lnTo>
                  <a:pt x="25" y="8809"/>
                </a:lnTo>
                <a:lnTo>
                  <a:pt x="73" y="9174"/>
                </a:lnTo>
                <a:lnTo>
                  <a:pt x="122" y="9514"/>
                </a:lnTo>
                <a:lnTo>
                  <a:pt x="195" y="9879"/>
                </a:lnTo>
                <a:lnTo>
                  <a:pt x="292" y="10220"/>
                </a:lnTo>
                <a:lnTo>
                  <a:pt x="390" y="10560"/>
                </a:lnTo>
                <a:lnTo>
                  <a:pt x="511" y="10901"/>
                </a:lnTo>
                <a:lnTo>
                  <a:pt x="657" y="11242"/>
                </a:lnTo>
                <a:lnTo>
                  <a:pt x="828" y="11582"/>
                </a:lnTo>
                <a:lnTo>
                  <a:pt x="1168" y="12264"/>
                </a:lnTo>
                <a:lnTo>
                  <a:pt x="1412" y="12629"/>
                </a:lnTo>
                <a:lnTo>
                  <a:pt x="1655" y="12994"/>
                </a:lnTo>
                <a:lnTo>
                  <a:pt x="1898" y="13334"/>
                </a:lnTo>
                <a:lnTo>
                  <a:pt x="2166" y="13651"/>
                </a:lnTo>
                <a:lnTo>
                  <a:pt x="2458" y="13943"/>
                </a:lnTo>
                <a:lnTo>
                  <a:pt x="2750" y="14235"/>
                </a:lnTo>
                <a:lnTo>
                  <a:pt x="3066" y="14502"/>
                </a:lnTo>
                <a:lnTo>
                  <a:pt x="3382" y="14746"/>
                </a:lnTo>
                <a:lnTo>
                  <a:pt x="3723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818" y="15500"/>
                </a:lnTo>
                <a:lnTo>
                  <a:pt x="5207" y="15622"/>
                </a:lnTo>
                <a:lnTo>
                  <a:pt x="5597" y="15743"/>
                </a:lnTo>
                <a:lnTo>
                  <a:pt x="6010" y="15816"/>
                </a:lnTo>
                <a:lnTo>
                  <a:pt x="6448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76" y="15914"/>
                </a:lnTo>
                <a:lnTo>
                  <a:pt x="8590" y="15889"/>
                </a:lnTo>
                <a:lnTo>
                  <a:pt x="9028" y="15841"/>
                </a:lnTo>
                <a:lnTo>
                  <a:pt x="9441" y="15768"/>
                </a:lnTo>
                <a:lnTo>
                  <a:pt x="9855" y="15670"/>
                </a:lnTo>
                <a:lnTo>
                  <a:pt x="10269" y="15573"/>
                </a:lnTo>
                <a:lnTo>
                  <a:pt x="10682" y="15451"/>
                </a:lnTo>
                <a:lnTo>
                  <a:pt x="11071" y="15305"/>
                </a:lnTo>
                <a:lnTo>
                  <a:pt x="11461" y="15135"/>
                </a:lnTo>
                <a:lnTo>
                  <a:pt x="11850" y="14940"/>
                </a:lnTo>
                <a:lnTo>
                  <a:pt x="12215" y="14721"/>
                </a:lnTo>
                <a:lnTo>
                  <a:pt x="12580" y="14478"/>
                </a:lnTo>
                <a:lnTo>
                  <a:pt x="12945" y="14235"/>
                </a:lnTo>
                <a:lnTo>
                  <a:pt x="13286" y="13943"/>
                </a:lnTo>
                <a:lnTo>
                  <a:pt x="13602" y="13651"/>
                </a:lnTo>
                <a:lnTo>
                  <a:pt x="13918" y="13334"/>
                </a:lnTo>
                <a:lnTo>
                  <a:pt x="14186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59" y="11582"/>
                </a:lnTo>
                <a:lnTo>
                  <a:pt x="15159" y="11534"/>
                </a:lnTo>
                <a:lnTo>
                  <a:pt x="15354" y="11096"/>
                </a:lnTo>
                <a:lnTo>
                  <a:pt x="15524" y="10658"/>
                </a:lnTo>
                <a:lnTo>
                  <a:pt x="15646" y="10195"/>
                </a:lnTo>
                <a:lnTo>
                  <a:pt x="15743" y="9733"/>
                </a:lnTo>
                <a:lnTo>
                  <a:pt x="15768" y="9709"/>
                </a:lnTo>
                <a:lnTo>
                  <a:pt x="15792" y="9684"/>
                </a:lnTo>
                <a:lnTo>
                  <a:pt x="15792" y="9636"/>
                </a:lnTo>
                <a:lnTo>
                  <a:pt x="15792" y="9611"/>
                </a:lnTo>
                <a:lnTo>
                  <a:pt x="15768" y="9563"/>
                </a:lnTo>
                <a:lnTo>
                  <a:pt x="15816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41" y="7957"/>
                </a:lnTo>
                <a:lnTo>
                  <a:pt x="15743" y="7105"/>
                </a:lnTo>
                <a:lnTo>
                  <a:pt x="15695" y="6667"/>
                </a:lnTo>
                <a:lnTo>
                  <a:pt x="15622" y="6254"/>
                </a:lnTo>
                <a:lnTo>
                  <a:pt x="15524" y="5840"/>
                </a:lnTo>
                <a:lnTo>
                  <a:pt x="15427" y="5426"/>
                </a:lnTo>
                <a:lnTo>
                  <a:pt x="15305" y="5013"/>
                </a:lnTo>
                <a:lnTo>
                  <a:pt x="15159" y="4623"/>
                </a:lnTo>
                <a:lnTo>
                  <a:pt x="15013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4" y="2458"/>
                </a:lnTo>
                <a:lnTo>
                  <a:pt x="13602" y="2141"/>
                </a:lnTo>
                <a:lnTo>
                  <a:pt x="13286" y="1849"/>
                </a:lnTo>
                <a:lnTo>
                  <a:pt x="12994" y="1582"/>
                </a:lnTo>
                <a:lnTo>
                  <a:pt x="12653" y="1363"/>
                </a:lnTo>
                <a:lnTo>
                  <a:pt x="12312" y="1144"/>
                </a:lnTo>
                <a:lnTo>
                  <a:pt x="11972" y="949"/>
                </a:lnTo>
                <a:lnTo>
                  <a:pt x="11607" y="779"/>
                </a:lnTo>
                <a:lnTo>
                  <a:pt x="11242" y="609"/>
                </a:lnTo>
                <a:lnTo>
                  <a:pt x="10853" y="487"/>
                </a:lnTo>
                <a:lnTo>
                  <a:pt x="10488" y="365"/>
                </a:lnTo>
                <a:lnTo>
                  <a:pt x="10123" y="268"/>
                </a:lnTo>
                <a:lnTo>
                  <a:pt x="9733" y="171"/>
                </a:lnTo>
                <a:lnTo>
                  <a:pt x="9344" y="98"/>
                </a:lnTo>
                <a:lnTo>
                  <a:pt x="8955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5" name="Shape 381"/>
          <p:cNvSpPr/>
          <p:nvPr/>
        </p:nvSpPr>
        <p:spPr>
          <a:xfrm>
            <a:off x="3337125" y="3106037"/>
            <a:ext cx="446569" cy="449984"/>
          </a:xfrm>
          <a:custGeom>
            <a:avLst/>
            <a:gdLst/>
            <a:ahLst/>
            <a:cxnLst/>
            <a:rect l="0" t="0" r="0" b="0"/>
            <a:pathLst>
              <a:path w="15817" h="15938" extrusionOk="0">
                <a:moveTo>
                  <a:pt x="4745" y="7470"/>
                </a:moveTo>
                <a:lnTo>
                  <a:pt x="4818" y="7495"/>
                </a:lnTo>
                <a:lnTo>
                  <a:pt x="4891" y="7543"/>
                </a:lnTo>
                <a:lnTo>
                  <a:pt x="4940" y="7616"/>
                </a:lnTo>
                <a:lnTo>
                  <a:pt x="4964" y="7714"/>
                </a:lnTo>
                <a:lnTo>
                  <a:pt x="4964" y="7787"/>
                </a:lnTo>
                <a:lnTo>
                  <a:pt x="4940" y="7908"/>
                </a:lnTo>
                <a:lnTo>
                  <a:pt x="4867" y="7981"/>
                </a:lnTo>
                <a:lnTo>
                  <a:pt x="4794" y="8054"/>
                </a:lnTo>
                <a:lnTo>
                  <a:pt x="4672" y="8079"/>
                </a:lnTo>
                <a:lnTo>
                  <a:pt x="4551" y="8054"/>
                </a:lnTo>
                <a:lnTo>
                  <a:pt x="4478" y="7981"/>
                </a:lnTo>
                <a:lnTo>
                  <a:pt x="4405" y="7908"/>
                </a:lnTo>
                <a:lnTo>
                  <a:pt x="4380" y="7787"/>
                </a:lnTo>
                <a:lnTo>
                  <a:pt x="4405" y="7665"/>
                </a:lnTo>
                <a:lnTo>
                  <a:pt x="4478" y="7543"/>
                </a:lnTo>
                <a:lnTo>
                  <a:pt x="4551" y="7495"/>
                </a:lnTo>
                <a:lnTo>
                  <a:pt x="4648" y="7470"/>
                </a:lnTo>
                <a:close/>
                <a:moveTo>
                  <a:pt x="11120" y="7470"/>
                </a:moveTo>
                <a:lnTo>
                  <a:pt x="11193" y="7495"/>
                </a:lnTo>
                <a:lnTo>
                  <a:pt x="11266" y="7543"/>
                </a:lnTo>
                <a:lnTo>
                  <a:pt x="11315" y="7616"/>
                </a:lnTo>
                <a:lnTo>
                  <a:pt x="11339" y="7714"/>
                </a:lnTo>
                <a:lnTo>
                  <a:pt x="11339" y="7787"/>
                </a:lnTo>
                <a:lnTo>
                  <a:pt x="11315" y="7908"/>
                </a:lnTo>
                <a:lnTo>
                  <a:pt x="11242" y="7981"/>
                </a:lnTo>
                <a:lnTo>
                  <a:pt x="11169" y="8054"/>
                </a:lnTo>
                <a:lnTo>
                  <a:pt x="11047" y="8079"/>
                </a:lnTo>
                <a:lnTo>
                  <a:pt x="10926" y="8054"/>
                </a:lnTo>
                <a:lnTo>
                  <a:pt x="10853" y="7981"/>
                </a:lnTo>
                <a:lnTo>
                  <a:pt x="10780" y="7908"/>
                </a:lnTo>
                <a:lnTo>
                  <a:pt x="10755" y="7787"/>
                </a:lnTo>
                <a:lnTo>
                  <a:pt x="10780" y="7665"/>
                </a:lnTo>
                <a:lnTo>
                  <a:pt x="10853" y="7543"/>
                </a:lnTo>
                <a:lnTo>
                  <a:pt x="10926" y="7495"/>
                </a:lnTo>
                <a:lnTo>
                  <a:pt x="11023" y="7470"/>
                </a:lnTo>
                <a:close/>
                <a:moveTo>
                  <a:pt x="4721" y="7081"/>
                </a:moveTo>
                <a:lnTo>
                  <a:pt x="4551" y="7105"/>
                </a:lnTo>
                <a:lnTo>
                  <a:pt x="4380" y="7178"/>
                </a:lnTo>
                <a:lnTo>
                  <a:pt x="4259" y="7300"/>
                </a:lnTo>
                <a:lnTo>
                  <a:pt x="4137" y="7446"/>
                </a:lnTo>
                <a:lnTo>
                  <a:pt x="4064" y="7568"/>
                </a:lnTo>
                <a:lnTo>
                  <a:pt x="4015" y="7714"/>
                </a:lnTo>
                <a:lnTo>
                  <a:pt x="3967" y="7835"/>
                </a:lnTo>
                <a:lnTo>
                  <a:pt x="3967" y="7981"/>
                </a:lnTo>
                <a:lnTo>
                  <a:pt x="3918" y="8225"/>
                </a:lnTo>
                <a:lnTo>
                  <a:pt x="3918" y="8395"/>
                </a:lnTo>
                <a:lnTo>
                  <a:pt x="3967" y="8565"/>
                </a:lnTo>
                <a:lnTo>
                  <a:pt x="4015" y="8711"/>
                </a:lnTo>
                <a:lnTo>
                  <a:pt x="4113" y="8833"/>
                </a:lnTo>
                <a:lnTo>
                  <a:pt x="4210" y="8955"/>
                </a:lnTo>
                <a:lnTo>
                  <a:pt x="4332" y="9028"/>
                </a:lnTo>
                <a:lnTo>
                  <a:pt x="4478" y="9101"/>
                </a:lnTo>
                <a:lnTo>
                  <a:pt x="4648" y="9149"/>
                </a:lnTo>
                <a:lnTo>
                  <a:pt x="4843" y="9174"/>
                </a:lnTo>
                <a:lnTo>
                  <a:pt x="5013" y="9149"/>
                </a:lnTo>
                <a:lnTo>
                  <a:pt x="5183" y="9101"/>
                </a:lnTo>
                <a:lnTo>
                  <a:pt x="5329" y="9028"/>
                </a:lnTo>
                <a:lnTo>
                  <a:pt x="5451" y="8930"/>
                </a:lnTo>
                <a:lnTo>
                  <a:pt x="5573" y="8809"/>
                </a:lnTo>
                <a:lnTo>
                  <a:pt x="5670" y="8663"/>
                </a:lnTo>
                <a:lnTo>
                  <a:pt x="5743" y="8517"/>
                </a:lnTo>
                <a:lnTo>
                  <a:pt x="5792" y="8346"/>
                </a:lnTo>
                <a:lnTo>
                  <a:pt x="5816" y="8176"/>
                </a:lnTo>
                <a:lnTo>
                  <a:pt x="5792" y="8006"/>
                </a:lnTo>
                <a:lnTo>
                  <a:pt x="5767" y="7835"/>
                </a:lnTo>
                <a:lnTo>
                  <a:pt x="5719" y="7689"/>
                </a:lnTo>
                <a:lnTo>
                  <a:pt x="5646" y="7519"/>
                </a:lnTo>
                <a:lnTo>
                  <a:pt x="5524" y="7397"/>
                </a:lnTo>
                <a:lnTo>
                  <a:pt x="5378" y="7251"/>
                </a:lnTo>
                <a:lnTo>
                  <a:pt x="5232" y="7154"/>
                </a:lnTo>
                <a:lnTo>
                  <a:pt x="5062" y="7105"/>
                </a:lnTo>
                <a:lnTo>
                  <a:pt x="4891" y="7081"/>
                </a:lnTo>
                <a:close/>
                <a:moveTo>
                  <a:pt x="11096" y="7081"/>
                </a:moveTo>
                <a:lnTo>
                  <a:pt x="10926" y="7105"/>
                </a:lnTo>
                <a:lnTo>
                  <a:pt x="10755" y="7178"/>
                </a:lnTo>
                <a:lnTo>
                  <a:pt x="10634" y="7300"/>
                </a:lnTo>
                <a:lnTo>
                  <a:pt x="10512" y="7446"/>
                </a:lnTo>
                <a:lnTo>
                  <a:pt x="10439" y="7568"/>
                </a:lnTo>
                <a:lnTo>
                  <a:pt x="10390" y="7714"/>
                </a:lnTo>
                <a:lnTo>
                  <a:pt x="10342" y="7835"/>
                </a:lnTo>
                <a:lnTo>
                  <a:pt x="10342" y="7981"/>
                </a:lnTo>
                <a:lnTo>
                  <a:pt x="10293" y="8225"/>
                </a:lnTo>
                <a:lnTo>
                  <a:pt x="10293" y="8395"/>
                </a:lnTo>
                <a:lnTo>
                  <a:pt x="10342" y="8565"/>
                </a:lnTo>
                <a:lnTo>
                  <a:pt x="10390" y="8711"/>
                </a:lnTo>
                <a:lnTo>
                  <a:pt x="10488" y="8833"/>
                </a:lnTo>
                <a:lnTo>
                  <a:pt x="10585" y="8955"/>
                </a:lnTo>
                <a:lnTo>
                  <a:pt x="10707" y="9028"/>
                </a:lnTo>
                <a:lnTo>
                  <a:pt x="10853" y="9101"/>
                </a:lnTo>
                <a:lnTo>
                  <a:pt x="11023" y="9149"/>
                </a:lnTo>
                <a:lnTo>
                  <a:pt x="11218" y="9174"/>
                </a:lnTo>
                <a:lnTo>
                  <a:pt x="11388" y="9149"/>
                </a:lnTo>
                <a:lnTo>
                  <a:pt x="11558" y="9101"/>
                </a:lnTo>
                <a:lnTo>
                  <a:pt x="11704" y="9028"/>
                </a:lnTo>
                <a:lnTo>
                  <a:pt x="11826" y="8930"/>
                </a:lnTo>
                <a:lnTo>
                  <a:pt x="11948" y="8809"/>
                </a:lnTo>
                <a:lnTo>
                  <a:pt x="12045" y="8663"/>
                </a:lnTo>
                <a:lnTo>
                  <a:pt x="12118" y="8517"/>
                </a:lnTo>
                <a:lnTo>
                  <a:pt x="12167" y="8346"/>
                </a:lnTo>
                <a:lnTo>
                  <a:pt x="12191" y="8176"/>
                </a:lnTo>
                <a:lnTo>
                  <a:pt x="12167" y="8006"/>
                </a:lnTo>
                <a:lnTo>
                  <a:pt x="12142" y="7835"/>
                </a:lnTo>
                <a:lnTo>
                  <a:pt x="12094" y="7689"/>
                </a:lnTo>
                <a:lnTo>
                  <a:pt x="12021" y="7519"/>
                </a:lnTo>
                <a:lnTo>
                  <a:pt x="11899" y="7397"/>
                </a:lnTo>
                <a:lnTo>
                  <a:pt x="11753" y="7251"/>
                </a:lnTo>
                <a:lnTo>
                  <a:pt x="11607" y="7154"/>
                </a:lnTo>
                <a:lnTo>
                  <a:pt x="11437" y="7105"/>
                </a:lnTo>
                <a:lnTo>
                  <a:pt x="11266" y="7081"/>
                </a:lnTo>
                <a:close/>
                <a:moveTo>
                  <a:pt x="11607" y="10731"/>
                </a:moveTo>
                <a:lnTo>
                  <a:pt x="11120" y="10877"/>
                </a:lnTo>
                <a:lnTo>
                  <a:pt x="10658" y="11047"/>
                </a:lnTo>
                <a:lnTo>
                  <a:pt x="9733" y="11412"/>
                </a:lnTo>
                <a:lnTo>
                  <a:pt x="9247" y="11558"/>
                </a:lnTo>
                <a:lnTo>
                  <a:pt x="8784" y="11704"/>
                </a:lnTo>
                <a:lnTo>
                  <a:pt x="7811" y="11972"/>
                </a:lnTo>
                <a:lnTo>
                  <a:pt x="7738" y="11996"/>
                </a:lnTo>
                <a:lnTo>
                  <a:pt x="7690" y="12045"/>
                </a:lnTo>
                <a:lnTo>
                  <a:pt x="7665" y="12118"/>
                </a:lnTo>
                <a:lnTo>
                  <a:pt x="7641" y="12166"/>
                </a:lnTo>
                <a:lnTo>
                  <a:pt x="7665" y="12239"/>
                </a:lnTo>
                <a:lnTo>
                  <a:pt x="7690" y="12312"/>
                </a:lnTo>
                <a:lnTo>
                  <a:pt x="7738" y="12361"/>
                </a:lnTo>
                <a:lnTo>
                  <a:pt x="7811" y="12410"/>
                </a:lnTo>
                <a:lnTo>
                  <a:pt x="7909" y="12434"/>
                </a:lnTo>
                <a:lnTo>
                  <a:pt x="8030" y="12458"/>
                </a:lnTo>
                <a:lnTo>
                  <a:pt x="8249" y="12458"/>
                </a:lnTo>
                <a:lnTo>
                  <a:pt x="8492" y="12434"/>
                </a:lnTo>
                <a:lnTo>
                  <a:pt x="8760" y="12361"/>
                </a:lnTo>
                <a:lnTo>
                  <a:pt x="9247" y="12191"/>
                </a:lnTo>
                <a:lnTo>
                  <a:pt x="9660" y="12045"/>
                </a:lnTo>
                <a:lnTo>
                  <a:pt x="10731" y="11680"/>
                </a:lnTo>
                <a:lnTo>
                  <a:pt x="11753" y="11290"/>
                </a:lnTo>
                <a:lnTo>
                  <a:pt x="11875" y="11217"/>
                </a:lnTo>
                <a:lnTo>
                  <a:pt x="11923" y="11144"/>
                </a:lnTo>
                <a:lnTo>
                  <a:pt x="11948" y="11023"/>
                </a:lnTo>
                <a:lnTo>
                  <a:pt x="11948" y="10925"/>
                </a:lnTo>
                <a:lnTo>
                  <a:pt x="11899" y="10828"/>
                </a:lnTo>
                <a:lnTo>
                  <a:pt x="11826" y="10755"/>
                </a:lnTo>
                <a:lnTo>
                  <a:pt x="11729" y="10731"/>
                </a:lnTo>
                <a:close/>
                <a:moveTo>
                  <a:pt x="8492" y="682"/>
                </a:moveTo>
                <a:lnTo>
                  <a:pt x="8638" y="706"/>
                </a:lnTo>
                <a:lnTo>
                  <a:pt x="9101" y="755"/>
                </a:lnTo>
                <a:lnTo>
                  <a:pt x="9539" y="803"/>
                </a:lnTo>
                <a:lnTo>
                  <a:pt x="9977" y="901"/>
                </a:lnTo>
                <a:lnTo>
                  <a:pt x="10415" y="1022"/>
                </a:lnTo>
                <a:lnTo>
                  <a:pt x="10755" y="1120"/>
                </a:lnTo>
                <a:lnTo>
                  <a:pt x="11096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02" y="1825"/>
                </a:lnTo>
                <a:lnTo>
                  <a:pt x="11875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6" y="1752"/>
                </a:lnTo>
                <a:lnTo>
                  <a:pt x="11996" y="1728"/>
                </a:lnTo>
                <a:lnTo>
                  <a:pt x="12021" y="1728"/>
                </a:lnTo>
                <a:lnTo>
                  <a:pt x="12118" y="1801"/>
                </a:lnTo>
                <a:lnTo>
                  <a:pt x="12094" y="1874"/>
                </a:lnTo>
                <a:lnTo>
                  <a:pt x="12069" y="1947"/>
                </a:lnTo>
                <a:lnTo>
                  <a:pt x="12094" y="1995"/>
                </a:lnTo>
                <a:lnTo>
                  <a:pt x="12118" y="2020"/>
                </a:lnTo>
                <a:lnTo>
                  <a:pt x="12167" y="2044"/>
                </a:lnTo>
                <a:lnTo>
                  <a:pt x="12215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483" y="2336"/>
                </a:lnTo>
                <a:lnTo>
                  <a:pt x="12507" y="2385"/>
                </a:lnTo>
                <a:lnTo>
                  <a:pt x="12532" y="2409"/>
                </a:lnTo>
                <a:lnTo>
                  <a:pt x="12580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26" y="2287"/>
                </a:lnTo>
                <a:lnTo>
                  <a:pt x="12775" y="2239"/>
                </a:lnTo>
                <a:lnTo>
                  <a:pt x="12945" y="2409"/>
                </a:lnTo>
                <a:lnTo>
                  <a:pt x="12872" y="2531"/>
                </a:lnTo>
                <a:lnTo>
                  <a:pt x="12824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48" y="2750"/>
                </a:lnTo>
                <a:lnTo>
                  <a:pt x="12897" y="2774"/>
                </a:lnTo>
                <a:lnTo>
                  <a:pt x="12945" y="2774"/>
                </a:lnTo>
                <a:lnTo>
                  <a:pt x="13067" y="2701"/>
                </a:lnTo>
                <a:lnTo>
                  <a:pt x="13164" y="2604"/>
                </a:lnTo>
                <a:lnTo>
                  <a:pt x="13286" y="2725"/>
                </a:lnTo>
                <a:lnTo>
                  <a:pt x="13383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64" y="3163"/>
                </a:lnTo>
                <a:lnTo>
                  <a:pt x="13164" y="3236"/>
                </a:lnTo>
                <a:lnTo>
                  <a:pt x="13189" y="3285"/>
                </a:lnTo>
                <a:lnTo>
                  <a:pt x="13213" y="3309"/>
                </a:lnTo>
                <a:lnTo>
                  <a:pt x="13310" y="3285"/>
                </a:lnTo>
                <a:lnTo>
                  <a:pt x="13408" y="3236"/>
                </a:lnTo>
                <a:lnTo>
                  <a:pt x="13529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5" y="3407"/>
                </a:lnTo>
                <a:lnTo>
                  <a:pt x="13554" y="3504"/>
                </a:lnTo>
                <a:lnTo>
                  <a:pt x="13481" y="3577"/>
                </a:lnTo>
                <a:lnTo>
                  <a:pt x="13456" y="3650"/>
                </a:lnTo>
                <a:lnTo>
                  <a:pt x="13456" y="3699"/>
                </a:lnTo>
                <a:lnTo>
                  <a:pt x="13505" y="3723"/>
                </a:lnTo>
                <a:lnTo>
                  <a:pt x="13602" y="3747"/>
                </a:lnTo>
                <a:lnTo>
                  <a:pt x="13675" y="3723"/>
                </a:lnTo>
                <a:lnTo>
                  <a:pt x="13773" y="3674"/>
                </a:lnTo>
                <a:lnTo>
                  <a:pt x="13846" y="3626"/>
                </a:lnTo>
                <a:lnTo>
                  <a:pt x="13943" y="3577"/>
                </a:lnTo>
                <a:lnTo>
                  <a:pt x="14138" y="3918"/>
                </a:lnTo>
                <a:lnTo>
                  <a:pt x="14040" y="3991"/>
                </a:lnTo>
                <a:lnTo>
                  <a:pt x="13846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00" y="4380"/>
                </a:lnTo>
                <a:lnTo>
                  <a:pt x="13821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186" y="4842"/>
                </a:lnTo>
                <a:lnTo>
                  <a:pt x="14065" y="4940"/>
                </a:lnTo>
                <a:lnTo>
                  <a:pt x="13943" y="5061"/>
                </a:lnTo>
                <a:lnTo>
                  <a:pt x="13919" y="5134"/>
                </a:lnTo>
                <a:lnTo>
                  <a:pt x="13894" y="5207"/>
                </a:lnTo>
                <a:lnTo>
                  <a:pt x="13894" y="5256"/>
                </a:lnTo>
                <a:lnTo>
                  <a:pt x="13919" y="5280"/>
                </a:lnTo>
                <a:lnTo>
                  <a:pt x="13943" y="5305"/>
                </a:lnTo>
                <a:lnTo>
                  <a:pt x="13992" y="5305"/>
                </a:lnTo>
                <a:lnTo>
                  <a:pt x="14113" y="5256"/>
                </a:lnTo>
                <a:lnTo>
                  <a:pt x="14235" y="5183"/>
                </a:lnTo>
                <a:lnTo>
                  <a:pt x="14527" y="5037"/>
                </a:lnTo>
                <a:lnTo>
                  <a:pt x="14600" y="5013"/>
                </a:lnTo>
                <a:lnTo>
                  <a:pt x="14746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57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16" y="6740"/>
                </a:lnTo>
                <a:lnTo>
                  <a:pt x="13992" y="6789"/>
                </a:lnTo>
                <a:lnTo>
                  <a:pt x="13967" y="6813"/>
                </a:lnTo>
                <a:lnTo>
                  <a:pt x="13992" y="6862"/>
                </a:lnTo>
                <a:lnTo>
                  <a:pt x="14040" y="6886"/>
                </a:lnTo>
                <a:lnTo>
                  <a:pt x="14235" y="6886"/>
                </a:lnTo>
                <a:lnTo>
                  <a:pt x="14405" y="6862"/>
                </a:lnTo>
                <a:lnTo>
                  <a:pt x="14770" y="6813"/>
                </a:lnTo>
                <a:lnTo>
                  <a:pt x="15014" y="6740"/>
                </a:lnTo>
                <a:lnTo>
                  <a:pt x="15087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16" y="7592"/>
                </a:lnTo>
                <a:lnTo>
                  <a:pt x="14040" y="7665"/>
                </a:lnTo>
                <a:lnTo>
                  <a:pt x="14065" y="7714"/>
                </a:lnTo>
                <a:lnTo>
                  <a:pt x="14138" y="7738"/>
                </a:lnTo>
                <a:lnTo>
                  <a:pt x="14332" y="7714"/>
                </a:lnTo>
                <a:lnTo>
                  <a:pt x="14527" y="7665"/>
                </a:lnTo>
                <a:lnTo>
                  <a:pt x="14916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57" y="8079"/>
                </a:lnTo>
                <a:lnTo>
                  <a:pt x="14235" y="8103"/>
                </a:lnTo>
                <a:lnTo>
                  <a:pt x="14113" y="8152"/>
                </a:lnTo>
                <a:lnTo>
                  <a:pt x="14016" y="8200"/>
                </a:lnTo>
                <a:lnTo>
                  <a:pt x="13919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19" y="8395"/>
                </a:lnTo>
                <a:lnTo>
                  <a:pt x="13943" y="8395"/>
                </a:lnTo>
                <a:lnTo>
                  <a:pt x="14065" y="8419"/>
                </a:lnTo>
                <a:lnTo>
                  <a:pt x="14211" y="8444"/>
                </a:lnTo>
                <a:lnTo>
                  <a:pt x="14454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7" y="8979"/>
                </a:lnTo>
                <a:lnTo>
                  <a:pt x="13870" y="9028"/>
                </a:lnTo>
                <a:lnTo>
                  <a:pt x="13846" y="9052"/>
                </a:lnTo>
                <a:lnTo>
                  <a:pt x="13870" y="9076"/>
                </a:lnTo>
                <a:lnTo>
                  <a:pt x="13967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478" y="9660"/>
                </a:lnTo>
                <a:lnTo>
                  <a:pt x="14259" y="9757"/>
                </a:lnTo>
                <a:lnTo>
                  <a:pt x="14040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0" y="9976"/>
                </a:lnTo>
                <a:lnTo>
                  <a:pt x="14065" y="9976"/>
                </a:lnTo>
                <a:lnTo>
                  <a:pt x="14284" y="10001"/>
                </a:lnTo>
                <a:lnTo>
                  <a:pt x="14503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65" y="10390"/>
                </a:lnTo>
                <a:lnTo>
                  <a:pt x="14527" y="10463"/>
                </a:lnTo>
                <a:lnTo>
                  <a:pt x="14332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46" y="10682"/>
                </a:lnTo>
                <a:lnTo>
                  <a:pt x="13821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894" y="10901"/>
                </a:lnTo>
                <a:lnTo>
                  <a:pt x="13967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576" y="10901"/>
                </a:lnTo>
                <a:lnTo>
                  <a:pt x="14795" y="10877"/>
                </a:lnTo>
                <a:lnTo>
                  <a:pt x="14795" y="10877"/>
                </a:lnTo>
                <a:lnTo>
                  <a:pt x="14600" y="11339"/>
                </a:lnTo>
                <a:lnTo>
                  <a:pt x="14478" y="11339"/>
                </a:lnTo>
                <a:lnTo>
                  <a:pt x="14284" y="11315"/>
                </a:lnTo>
                <a:lnTo>
                  <a:pt x="14089" y="11339"/>
                </a:lnTo>
                <a:lnTo>
                  <a:pt x="13919" y="11363"/>
                </a:lnTo>
                <a:lnTo>
                  <a:pt x="13724" y="11436"/>
                </a:lnTo>
                <a:lnTo>
                  <a:pt x="13724" y="11461"/>
                </a:lnTo>
                <a:lnTo>
                  <a:pt x="13724" y="11485"/>
                </a:lnTo>
                <a:lnTo>
                  <a:pt x="13894" y="11558"/>
                </a:lnTo>
                <a:lnTo>
                  <a:pt x="14065" y="11607"/>
                </a:lnTo>
                <a:lnTo>
                  <a:pt x="14430" y="11655"/>
                </a:lnTo>
                <a:lnTo>
                  <a:pt x="14186" y="12069"/>
                </a:lnTo>
                <a:lnTo>
                  <a:pt x="13967" y="12069"/>
                </a:lnTo>
                <a:lnTo>
                  <a:pt x="13724" y="12093"/>
                </a:lnTo>
                <a:lnTo>
                  <a:pt x="13602" y="12069"/>
                </a:lnTo>
                <a:lnTo>
                  <a:pt x="13456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64" y="12069"/>
                </a:lnTo>
                <a:lnTo>
                  <a:pt x="13189" y="12166"/>
                </a:lnTo>
                <a:lnTo>
                  <a:pt x="13237" y="12239"/>
                </a:lnTo>
                <a:lnTo>
                  <a:pt x="13310" y="12312"/>
                </a:lnTo>
                <a:lnTo>
                  <a:pt x="13408" y="12361"/>
                </a:lnTo>
                <a:lnTo>
                  <a:pt x="13529" y="12385"/>
                </a:lnTo>
                <a:lnTo>
                  <a:pt x="13651" y="12410"/>
                </a:lnTo>
                <a:lnTo>
                  <a:pt x="13919" y="12434"/>
                </a:lnTo>
                <a:lnTo>
                  <a:pt x="13578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6" y="12677"/>
                </a:lnTo>
                <a:lnTo>
                  <a:pt x="12605" y="12702"/>
                </a:lnTo>
                <a:lnTo>
                  <a:pt x="12605" y="12726"/>
                </a:lnTo>
                <a:lnTo>
                  <a:pt x="12580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26" y="12969"/>
                </a:lnTo>
                <a:lnTo>
                  <a:pt x="12824" y="13018"/>
                </a:lnTo>
                <a:lnTo>
                  <a:pt x="13018" y="13115"/>
                </a:lnTo>
                <a:lnTo>
                  <a:pt x="13237" y="13164"/>
                </a:lnTo>
                <a:lnTo>
                  <a:pt x="13091" y="13286"/>
                </a:lnTo>
                <a:lnTo>
                  <a:pt x="13043" y="13286"/>
                </a:lnTo>
                <a:lnTo>
                  <a:pt x="12580" y="13261"/>
                </a:lnTo>
                <a:lnTo>
                  <a:pt x="12337" y="13213"/>
                </a:lnTo>
                <a:lnTo>
                  <a:pt x="12215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72" y="13261"/>
                </a:lnTo>
                <a:lnTo>
                  <a:pt x="11972" y="13334"/>
                </a:lnTo>
                <a:lnTo>
                  <a:pt x="11996" y="13383"/>
                </a:lnTo>
                <a:lnTo>
                  <a:pt x="12142" y="13505"/>
                </a:lnTo>
                <a:lnTo>
                  <a:pt x="12288" y="13578"/>
                </a:lnTo>
                <a:lnTo>
                  <a:pt x="12459" y="13626"/>
                </a:lnTo>
                <a:lnTo>
                  <a:pt x="12653" y="13651"/>
                </a:lnTo>
                <a:lnTo>
                  <a:pt x="12215" y="13943"/>
                </a:lnTo>
                <a:lnTo>
                  <a:pt x="12142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42" y="13724"/>
                </a:lnTo>
                <a:lnTo>
                  <a:pt x="11218" y="13748"/>
                </a:lnTo>
                <a:lnTo>
                  <a:pt x="11193" y="13748"/>
                </a:lnTo>
                <a:lnTo>
                  <a:pt x="11193" y="13821"/>
                </a:lnTo>
                <a:lnTo>
                  <a:pt x="11242" y="13894"/>
                </a:lnTo>
                <a:lnTo>
                  <a:pt x="11291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777" y="14210"/>
                </a:lnTo>
                <a:lnTo>
                  <a:pt x="11437" y="14381"/>
                </a:lnTo>
                <a:lnTo>
                  <a:pt x="11364" y="14332"/>
                </a:lnTo>
                <a:lnTo>
                  <a:pt x="11315" y="14308"/>
                </a:lnTo>
                <a:lnTo>
                  <a:pt x="11169" y="14259"/>
                </a:lnTo>
                <a:lnTo>
                  <a:pt x="10877" y="14235"/>
                </a:lnTo>
                <a:lnTo>
                  <a:pt x="10634" y="14210"/>
                </a:lnTo>
                <a:lnTo>
                  <a:pt x="10488" y="14210"/>
                </a:lnTo>
                <a:lnTo>
                  <a:pt x="10366" y="14235"/>
                </a:lnTo>
                <a:lnTo>
                  <a:pt x="10342" y="14283"/>
                </a:lnTo>
                <a:lnTo>
                  <a:pt x="10366" y="14332"/>
                </a:lnTo>
                <a:lnTo>
                  <a:pt x="10390" y="14381"/>
                </a:lnTo>
                <a:lnTo>
                  <a:pt x="10488" y="14478"/>
                </a:lnTo>
                <a:lnTo>
                  <a:pt x="10609" y="14551"/>
                </a:lnTo>
                <a:lnTo>
                  <a:pt x="10707" y="14575"/>
                </a:lnTo>
                <a:lnTo>
                  <a:pt x="10877" y="14624"/>
                </a:lnTo>
                <a:lnTo>
                  <a:pt x="10488" y="14746"/>
                </a:lnTo>
                <a:lnTo>
                  <a:pt x="10293" y="14673"/>
                </a:lnTo>
                <a:lnTo>
                  <a:pt x="10098" y="14624"/>
                </a:lnTo>
                <a:lnTo>
                  <a:pt x="9904" y="14600"/>
                </a:lnTo>
                <a:lnTo>
                  <a:pt x="9782" y="14600"/>
                </a:lnTo>
                <a:lnTo>
                  <a:pt x="9685" y="14648"/>
                </a:lnTo>
                <a:lnTo>
                  <a:pt x="9660" y="14673"/>
                </a:lnTo>
                <a:lnTo>
                  <a:pt x="9660" y="14721"/>
                </a:lnTo>
                <a:lnTo>
                  <a:pt x="9709" y="14794"/>
                </a:lnTo>
                <a:lnTo>
                  <a:pt x="9782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63" y="14940"/>
                </a:lnTo>
                <a:lnTo>
                  <a:pt x="9514" y="14916"/>
                </a:lnTo>
                <a:lnTo>
                  <a:pt x="9417" y="14867"/>
                </a:lnTo>
                <a:lnTo>
                  <a:pt x="9222" y="14843"/>
                </a:lnTo>
                <a:lnTo>
                  <a:pt x="9125" y="14843"/>
                </a:lnTo>
                <a:lnTo>
                  <a:pt x="9028" y="14867"/>
                </a:lnTo>
                <a:lnTo>
                  <a:pt x="9003" y="14916"/>
                </a:lnTo>
                <a:lnTo>
                  <a:pt x="8979" y="14965"/>
                </a:lnTo>
                <a:lnTo>
                  <a:pt x="8955" y="15013"/>
                </a:lnTo>
                <a:lnTo>
                  <a:pt x="8979" y="15062"/>
                </a:lnTo>
                <a:lnTo>
                  <a:pt x="9003" y="15086"/>
                </a:lnTo>
                <a:lnTo>
                  <a:pt x="8638" y="15135"/>
                </a:lnTo>
                <a:lnTo>
                  <a:pt x="8298" y="15159"/>
                </a:lnTo>
                <a:lnTo>
                  <a:pt x="7203" y="15159"/>
                </a:lnTo>
                <a:lnTo>
                  <a:pt x="6838" y="15111"/>
                </a:lnTo>
                <a:lnTo>
                  <a:pt x="6497" y="15062"/>
                </a:lnTo>
                <a:lnTo>
                  <a:pt x="6132" y="14989"/>
                </a:lnTo>
                <a:lnTo>
                  <a:pt x="5792" y="14916"/>
                </a:lnTo>
                <a:lnTo>
                  <a:pt x="5451" y="14819"/>
                </a:lnTo>
                <a:lnTo>
                  <a:pt x="5110" y="14697"/>
                </a:lnTo>
                <a:lnTo>
                  <a:pt x="4794" y="14575"/>
                </a:lnTo>
                <a:lnTo>
                  <a:pt x="4453" y="14405"/>
                </a:lnTo>
                <a:lnTo>
                  <a:pt x="4137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18" y="13456"/>
                </a:lnTo>
                <a:lnTo>
                  <a:pt x="2774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093" y="12507"/>
                </a:lnTo>
                <a:lnTo>
                  <a:pt x="1898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387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22" y="10512"/>
                </a:lnTo>
                <a:lnTo>
                  <a:pt x="949" y="10195"/>
                </a:lnTo>
                <a:lnTo>
                  <a:pt x="876" y="9879"/>
                </a:lnTo>
                <a:lnTo>
                  <a:pt x="828" y="9538"/>
                </a:lnTo>
                <a:lnTo>
                  <a:pt x="755" y="9003"/>
                </a:lnTo>
                <a:lnTo>
                  <a:pt x="730" y="8468"/>
                </a:lnTo>
                <a:lnTo>
                  <a:pt x="730" y="7933"/>
                </a:lnTo>
                <a:lnTo>
                  <a:pt x="779" y="7397"/>
                </a:lnTo>
                <a:lnTo>
                  <a:pt x="828" y="6862"/>
                </a:lnTo>
                <a:lnTo>
                  <a:pt x="949" y="6351"/>
                </a:lnTo>
                <a:lnTo>
                  <a:pt x="1071" y="5840"/>
                </a:lnTo>
                <a:lnTo>
                  <a:pt x="1266" y="5353"/>
                </a:lnTo>
                <a:lnTo>
                  <a:pt x="1387" y="5061"/>
                </a:lnTo>
                <a:lnTo>
                  <a:pt x="1558" y="4745"/>
                </a:lnTo>
                <a:lnTo>
                  <a:pt x="1752" y="4404"/>
                </a:lnTo>
                <a:lnTo>
                  <a:pt x="1996" y="4064"/>
                </a:lnTo>
                <a:lnTo>
                  <a:pt x="2263" y="3699"/>
                </a:lnTo>
                <a:lnTo>
                  <a:pt x="2555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0" y="2263"/>
                </a:lnTo>
                <a:lnTo>
                  <a:pt x="4064" y="1922"/>
                </a:lnTo>
                <a:lnTo>
                  <a:pt x="4526" y="1630"/>
                </a:lnTo>
                <a:lnTo>
                  <a:pt x="5013" y="1363"/>
                </a:lnTo>
                <a:lnTo>
                  <a:pt x="5500" y="1144"/>
                </a:lnTo>
                <a:lnTo>
                  <a:pt x="6035" y="974"/>
                </a:lnTo>
                <a:lnTo>
                  <a:pt x="6303" y="925"/>
                </a:lnTo>
                <a:lnTo>
                  <a:pt x="6595" y="876"/>
                </a:lnTo>
                <a:lnTo>
                  <a:pt x="6862" y="828"/>
                </a:lnTo>
                <a:lnTo>
                  <a:pt x="7154" y="803"/>
                </a:lnTo>
                <a:lnTo>
                  <a:pt x="7519" y="779"/>
                </a:lnTo>
                <a:lnTo>
                  <a:pt x="7909" y="730"/>
                </a:lnTo>
                <a:lnTo>
                  <a:pt x="8298" y="682"/>
                </a:lnTo>
                <a:close/>
                <a:moveTo>
                  <a:pt x="8128" y="0"/>
                </a:moveTo>
                <a:lnTo>
                  <a:pt x="7738" y="25"/>
                </a:lnTo>
                <a:lnTo>
                  <a:pt x="7373" y="73"/>
                </a:lnTo>
                <a:lnTo>
                  <a:pt x="7081" y="49"/>
                </a:lnTo>
                <a:lnTo>
                  <a:pt x="6765" y="49"/>
                </a:lnTo>
                <a:lnTo>
                  <a:pt x="6473" y="73"/>
                </a:lnTo>
                <a:lnTo>
                  <a:pt x="6157" y="146"/>
                </a:lnTo>
                <a:lnTo>
                  <a:pt x="5840" y="219"/>
                </a:lnTo>
                <a:lnTo>
                  <a:pt x="5524" y="317"/>
                </a:lnTo>
                <a:lnTo>
                  <a:pt x="5208" y="438"/>
                </a:lnTo>
                <a:lnTo>
                  <a:pt x="4916" y="560"/>
                </a:lnTo>
                <a:lnTo>
                  <a:pt x="4307" y="876"/>
                </a:lnTo>
                <a:lnTo>
                  <a:pt x="3748" y="1217"/>
                </a:lnTo>
                <a:lnTo>
                  <a:pt x="3212" y="1606"/>
                </a:lnTo>
                <a:lnTo>
                  <a:pt x="2750" y="1995"/>
                </a:lnTo>
                <a:lnTo>
                  <a:pt x="2482" y="2239"/>
                </a:lnTo>
                <a:lnTo>
                  <a:pt x="2239" y="2482"/>
                </a:lnTo>
                <a:lnTo>
                  <a:pt x="2020" y="2725"/>
                </a:lnTo>
                <a:lnTo>
                  <a:pt x="1825" y="2993"/>
                </a:lnTo>
                <a:lnTo>
                  <a:pt x="1631" y="3261"/>
                </a:lnTo>
                <a:lnTo>
                  <a:pt x="1436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390" y="5962"/>
                </a:lnTo>
                <a:lnTo>
                  <a:pt x="195" y="6643"/>
                </a:lnTo>
                <a:lnTo>
                  <a:pt x="122" y="7008"/>
                </a:lnTo>
                <a:lnTo>
                  <a:pt x="49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1" y="8809"/>
                </a:lnTo>
                <a:lnTo>
                  <a:pt x="49" y="9174"/>
                </a:lnTo>
                <a:lnTo>
                  <a:pt x="98" y="9514"/>
                </a:lnTo>
                <a:lnTo>
                  <a:pt x="171" y="9879"/>
                </a:lnTo>
                <a:lnTo>
                  <a:pt x="268" y="10220"/>
                </a:lnTo>
                <a:lnTo>
                  <a:pt x="365" y="10560"/>
                </a:lnTo>
                <a:lnTo>
                  <a:pt x="487" y="10901"/>
                </a:lnTo>
                <a:lnTo>
                  <a:pt x="633" y="11242"/>
                </a:lnTo>
                <a:lnTo>
                  <a:pt x="803" y="11582"/>
                </a:lnTo>
                <a:lnTo>
                  <a:pt x="1168" y="12264"/>
                </a:lnTo>
                <a:lnTo>
                  <a:pt x="1387" y="12629"/>
                </a:lnTo>
                <a:lnTo>
                  <a:pt x="1631" y="12994"/>
                </a:lnTo>
                <a:lnTo>
                  <a:pt x="1874" y="13334"/>
                </a:lnTo>
                <a:lnTo>
                  <a:pt x="2142" y="13651"/>
                </a:lnTo>
                <a:lnTo>
                  <a:pt x="2434" y="13943"/>
                </a:lnTo>
                <a:lnTo>
                  <a:pt x="2726" y="14235"/>
                </a:lnTo>
                <a:lnTo>
                  <a:pt x="3042" y="14502"/>
                </a:lnTo>
                <a:lnTo>
                  <a:pt x="3358" y="14746"/>
                </a:lnTo>
                <a:lnTo>
                  <a:pt x="3699" y="14965"/>
                </a:lnTo>
                <a:lnTo>
                  <a:pt x="4040" y="15159"/>
                </a:lnTo>
                <a:lnTo>
                  <a:pt x="4405" y="15354"/>
                </a:lnTo>
                <a:lnTo>
                  <a:pt x="4794" y="15500"/>
                </a:lnTo>
                <a:lnTo>
                  <a:pt x="5183" y="15622"/>
                </a:lnTo>
                <a:lnTo>
                  <a:pt x="5573" y="15743"/>
                </a:lnTo>
                <a:lnTo>
                  <a:pt x="5986" y="15816"/>
                </a:lnTo>
                <a:lnTo>
                  <a:pt x="6424" y="15889"/>
                </a:lnTo>
                <a:lnTo>
                  <a:pt x="6838" y="15914"/>
                </a:lnTo>
                <a:lnTo>
                  <a:pt x="7276" y="15938"/>
                </a:lnTo>
                <a:lnTo>
                  <a:pt x="7714" y="15938"/>
                </a:lnTo>
                <a:lnTo>
                  <a:pt x="8152" y="15914"/>
                </a:lnTo>
                <a:lnTo>
                  <a:pt x="8565" y="15889"/>
                </a:lnTo>
                <a:lnTo>
                  <a:pt x="9003" y="15841"/>
                </a:lnTo>
                <a:lnTo>
                  <a:pt x="9417" y="15768"/>
                </a:lnTo>
                <a:lnTo>
                  <a:pt x="9831" y="15670"/>
                </a:lnTo>
                <a:lnTo>
                  <a:pt x="10244" y="15573"/>
                </a:lnTo>
                <a:lnTo>
                  <a:pt x="10658" y="15451"/>
                </a:lnTo>
                <a:lnTo>
                  <a:pt x="11047" y="15305"/>
                </a:lnTo>
                <a:lnTo>
                  <a:pt x="11437" y="15135"/>
                </a:lnTo>
                <a:lnTo>
                  <a:pt x="11826" y="14940"/>
                </a:lnTo>
                <a:lnTo>
                  <a:pt x="12191" y="14721"/>
                </a:lnTo>
                <a:lnTo>
                  <a:pt x="12556" y="14478"/>
                </a:lnTo>
                <a:lnTo>
                  <a:pt x="12921" y="14235"/>
                </a:lnTo>
                <a:lnTo>
                  <a:pt x="13262" y="13943"/>
                </a:lnTo>
                <a:lnTo>
                  <a:pt x="13578" y="13651"/>
                </a:lnTo>
                <a:lnTo>
                  <a:pt x="13894" y="13334"/>
                </a:lnTo>
                <a:lnTo>
                  <a:pt x="14186" y="13018"/>
                </a:lnTo>
                <a:lnTo>
                  <a:pt x="14430" y="12702"/>
                </a:lnTo>
                <a:lnTo>
                  <a:pt x="14673" y="12361"/>
                </a:lnTo>
                <a:lnTo>
                  <a:pt x="14892" y="11996"/>
                </a:lnTo>
                <a:lnTo>
                  <a:pt x="15087" y="11631"/>
                </a:lnTo>
                <a:lnTo>
                  <a:pt x="15111" y="11631"/>
                </a:lnTo>
                <a:lnTo>
                  <a:pt x="15135" y="11582"/>
                </a:lnTo>
                <a:lnTo>
                  <a:pt x="15135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68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17" y="8760"/>
                </a:lnTo>
                <a:lnTo>
                  <a:pt x="15817" y="8371"/>
                </a:lnTo>
                <a:lnTo>
                  <a:pt x="15817" y="7957"/>
                </a:lnTo>
                <a:lnTo>
                  <a:pt x="15719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00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35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00" y="3480"/>
                </a:lnTo>
                <a:lnTo>
                  <a:pt x="14381" y="3115"/>
                </a:lnTo>
                <a:lnTo>
                  <a:pt x="14138" y="2774"/>
                </a:lnTo>
                <a:lnTo>
                  <a:pt x="13870" y="2458"/>
                </a:lnTo>
                <a:lnTo>
                  <a:pt x="13578" y="2141"/>
                </a:lnTo>
                <a:lnTo>
                  <a:pt x="13262" y="1849"/>
                </a:lnTo>
                <a:lnTo>
                  <a:pt x="12970" y="1582"/>
                </a:lnTo>
                <a:lnTo>
                  <a:pt x="12629" y="1363"/>
                </a:lnTo>
                <a:lnTo>
                  <a:pt x="12288" y="1144"/>
                </a:lnTo>
                <a:lnTo>
                  <a:pt x="11948" y="949"/>
                </a:lnTo>
                <a:lnTo>
                  <a:pt x="11583" y="779"/>
                </a:lnTo>
                <a:lnTo>
                  <a:pt x="11218" y="609"/>
                </a:lnTo>
                <a:lnTo>
                  <a:pt x="10828" y="487"/>
                </a:lnTo>
                <a:lnTo>
                  <a:pt x="10463" y="365"/>
                </a:lnTo>
                <a:lnTo>
                  <a:pt x="10098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0" y="49"/>
                </a:lnTo>
                <a:lnTo>
                  <a:pt x="8517" y="25"/>
                </a:lnTo>
                <a:lnTo>
                  <a:pt x="81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6" name="Shape 382"/>
          <p:cNvSpPr/>
          <p:nvPr/>
        </p:nvSpPr>
        <p:spPr>
          <a:xfrm>
            <a:off x="4199946" y="3035963"/>
            <a:ext cx="241170" cy="594964"/>
          </a:xfrm>
          <a:custGeom>
            <a:avLst/>
            <a:gdLst/>
            <a:ahLst/>
            <a:cxnLst/>
            <a:rect l="0" t="0" r="0" b="0"/>
            <a:pathLst>
              <a:path w="8542" h="21073" extrusionOk="0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7" name="Shape 383"/>
          <p:cNvSpPr/>
          <p:nvPr/>
        </p:nvSpPr>
        <p:spPr>
          <a:xfrm>
            <a:off x="4973493" y="3040086"/>
            <a:ext cx="208871" cy="588074"/>
          </a:xfrm>
          <a:custGeom>
            <a:avLst/>
            <a:gdLst/>
            <a:ahLst/>
            <a:cxnLst/>
            <a:rect l="0" t="0" r="0" b="0"/>
            <a:pathLst>
              <a:path w="7398" h="20829" extrusionOk="0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8" name="Shape 384"/>
          <p:cNvSpPr/>
          <p:nvPr/>
        </p:nvSpPr>
        <p:spPr>
          <a:xfrm>
            <a:off x="5739446" y="3105333"/>
            <a:ext cx="190321" cy="450691"/>
          </a:xfrm>
          <a:custGeom>
            <a:avLst/>
            <a:gdLst/>
            <a:ahLst/>
            <a:cxnLst/>
            <a:rect l="0" t="0" r="0" b="0"/>
            <a:pathLst>
              <a:path w="6741" h="15963" extrusionOk="0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9" name="Shape 385"/>
          <p:cNvSpPr/>
          <p:nvPr/>
        </p:nvSpPr>
        <p:spPr>
          <a:xfrm>
            <a:off x="6372847" y="3099149"/>
            <a:ext cx="443125" cy="469241"/>
          </a:xfrm>
          <a:custGeom>
            <a:avLst/>
            <a:gdLst/>
            <a:ahLst/>
            <a:cxnLst/>
            <a:rect l="0" t="0" r="0" b="0"/>
            <a:pathLst>
              <a:path w="15695" h="16620" extrusionOk="0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0" name="Shape 386"/>
          <p:cNvSpPr/>
          <p:nvPr/>
        </p:nvSpPr>
        <p:spPr>
          <a:xfrm>
            <a:off x="7113391" y="3111516"/>
            <a:ext cx="485729" cy="448629"/>
          </a:xfrm>
          <a:custGeom>
            <a:avLst/>
            <a:gdLst/>
            <a:ahLst/>
            <a:cxnLst/>
            <a:rect l="0" t="0" r="0" b="0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1" name="Shape 387"/>
          <p:cNvSpPr/>
          <p:nvPr/>
        </p:nvSpPr>
        <p:spPr>
          <a:xfrm>
            <a:off x="7881406" y="3035259"/>
            <a:ext cx="446569" cy="535899"/>
          </a:xfrm>
          <a:custGeom>
            <a:avLst/>
            <a:gdLst/>
            <a:ahLst/>
            <a:cxnLst/>
            <a:rect l="0" t="0" r="0" b="0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2" name="Shape 388"/>
          <p:cNvSpPr/>
          <p:nvPr/>
        </p:nvSpPr>
        <p:spPr>
          <a:xfrm>
            <a:off x="1202731" y="3815667"/>
            <a:ext cx="164205" cy="555127"/>
          </a:xfrm>
          <a:custGeom>
            <a:avLst/>
            <a:gdLst/>
            <a:ahLst/>
            <a:cxnLst/>
            <a:rect l="0" t="0" r="0" b="0"/>
            <a:pathLst>
              <a:path w="5816" h="19662" extrusionOk="0">
                <a:moveTo>
                  <a:pt x="2677" y="5694"/>
                </a:moveTo>
                <a:lnTo>
                  <a:pt x="2896" y="5719"/>
                </a:lnTo>
                <a:lnTo>
                  <a:pt x="3042" y="5719"/>
                </a:lnTo>
                <a:lnTo>
                  <a:pt x="2871" y="5792"/>
                </a:lnTo>
                <a:lnTo>
                  <a:pt x="2750" y="5865"/>
                </a:lnTo>
                <a:lnTo>
                  <a:pt x="2482" y="5986"/>
                </a:lnTo>
                <a:lnTo>
                  <a:pt x="2360" y="6059"/>
                </a:lnTo>
                <a:lnTo>
                  <a:pt x="2239" y="6157"/>
                </a:lnTo>
                <a:lnTo>
                  <a:pt x="2263" y="5719"/>
                </a:lnTo>
                <a:lnTo>
                  <a:pt x="2433" y="5694"/>
                </a:lnTo>
                <a:close/>
                <a:moveTo>
                  <a:pt x="3407" y="5767"/>
                </a:moveTo>
                <a:lnTo>
                  <a:pt x="3577" y="5792"/>
                </a:lnTo>
                <a:lnTo>
                  <a:pt x="3553" y="6838"/>
                </a:lnTo>
                <a:lnTo>
                  <a:pt x="3480" y="6789"/>
                </a:lnTo>
                <a:lnTo>
                  <a:pt x="3407" y="6789"/>
                </a:lnTo>
                <a:lnTo>
                  <a:pt x="3309" y="6814"/>
                </a:lnTo>
                <a:lnTo>
                  <a:pt x="3212" y="6838"/>
                </a:lnTo>
                <a:lnTo>
                  <a:pt x="3042" y="6935"/>
                </a:lnTo>
                <a:lnTo>
                  <a:pt x="2896" y="7033"/>
                </a:lnTo>
                <a:lnTo>
                  <a:pt x="2531" y="7227"/>
                </a:lnTo>
                <a:lnTo>
                  <a:pt x="2336" y="7349"/>
                </a:lnTo>
                <a:lnTo>
                  <a:pt x="2166" y="7471"/>
                </a:lnTo>
                <a:lnTo>
                  <a:pt x="2190" y="7106"/>
                </a:lnTo>
                <a:lnTo>
                  <a:pt x="2360" y="7033"/>
                </a:lnTo>
                <a:lnTo>
                  <a:pt x="2531" y="6960"/>
                </a:lnTo>
                <a:lnTo>
                  <a:pt x="2847" y="6765"/>
                </a:lnTo>
                <a:lnTo>
                  <a:pt x="3212" y="6595"/>
                </a:lnTo>
                <a:lnTo>
                  <a:pt x="3407" y="6473"/>
                </a:lnTo>
                <a:lnTo>
                  <a:pt x="3455" y="6400"/>
                </a:lnTo>
                <a:lnTo>
                  <a:pt x="3504" y="6327"/>
                </a:lnTo>
                <a:lnTo>
                  <a:pt x="3528" y="6254"/>
                </a:lnTo>
                <a:lnTo>
                  <a:pt x="3480" y="6181"/>
                </a:lnTo>
                <a:lnTo>
                  <a:pt x="3431" y="6108"/>
                </a:lnTo>
                <a:lnTo>
                  <a:pt x="3382" y="6084"/>
                </a:lnTo>
                <a:lnTo>
                  <a:pt x="3285" y="6084"/>
                </a:lnTo>
                <a:lnTo>
                  <a:pt x="3188" y="6108"/>
                </a:lnTo>
                <a:lnTo>
                  <a:pt x="2993" y="6181"/>
                </a:lnTo>
                <a:lnTo>
                  <a:pt x="2628" y="6400"/>
                </a:lnTo>
                <a:lnTo>
                  <a:pt x="2409" y="6522"/>
                </a:lnTo>
                <a:lnTo>
                  <a:pt x="2190" y="6643"/>
                </a:lnTo>
                <a:lnTo>
                  <a:pt x="2214" y="6497"/>
                </a:lnTo>
                <a:lnTo>
                  <a:pt x="2263" y="6497"/>
                </a:lnTo>
                <a:lnTo>
                  <a:pt x="2287" y="6473"/>
                </a:lnTo>
                <a:lnTo>
                  <a:pt x="2579" y="6327"/>
                </a:lnTo>
                <a:lnTo>
                  <a:pt x="2847" y="6157"/>
                </a:lnTo>
                <a:lnTo>
                  <a:pt x="3139" y="6059"/>
                </a:lnTo>
                <a:lnTo>
                  <a:pt x="3285" y="5986"/>
                </a:lnTo>
                <a:lnTo>
                  <a:pt x="3358" y="5962"/>
                </a:lnTo>
                <a:lnTo>
                  <a:pt x="3382" y="5889"/>
                </a:lnTo>
                <a:lnTo>
                  <a:pt x="3407" y="5840"/>
                </a:lnTo>
                <a:lnTo>
                  <a:pt x="3407" y="5767"/>
                </a:lnTo>
                <a:close/>
                <a:moveTo>
                  <a:pt x="4039" y="6303"/>
                </a:moveTo>
                <a:lnTo>
                  <a:pt x="4209" y="6327"/>
                </a:lnTo>
                <a:lnTo>
                  <a:pt x="4404" y="6351"/>
                </a:lnTo>
                <a:lnTo>
                  <a:pt x="4526" y="6351"/>
                </a:lnTo>
                <a:lnTo>
                  <a:pt x="4574" y="7884"/>
                </a:lnTo>
                <a:lnTo>
                  <a:pt x="4574" y="7884"/>
                </a:lnTo>
                <a:lnTo>
                  <a:pt x="4501" y="7860"/>
                </a:lnTo>
                <a:lnTo>
                  <a:pt x="4404" y="7860"/>
                </a:lnTo>
                <a:lnTo>
                  <a:pt x="4234" y="7884"/>
                </a:lnTo>
                <a:lnTo>
                  <a:pt x="4015" y="7909"/>
                </a:lnTo>
                <a:lnTo>
                  <a:pt x="4015" y="7471"/>
                </a:lnTo>
                <a:lnTo>
                  <a:pt x="4039" y="6303"/>
                </a:lnTo>
                <a:close/>
                <a:moveTo>
                  <a:pt x="3553" y="7179"/>
                </a:moveTo>
                <a:lnTo>
                  <a:pt x="3553" y="7495"/>
                </a:lnTo>
                <a:lnTo>
                  <a:pt x="3480" y="7495"/>
                </a:lnTo>
                <a:lnTo>
                  <a:pt x="3285" y="7544"/>
                </a:lnTo>
                <a:lnTo>
                  <a:pt x="3090" y="7617"/>
                </a:lnTo>
                <a:lnTo>
                  <a:pt x="2701" y="7811"/>
                </a:lnTo>
                <a:lnTo>
                  <a:pt x="2458" y="7957"/>
                </a:lnTo>
                <a:lnTo>
                  <a:pt x="2190" y="8128"/>
                </a:lnTo>
                <a:lnTo>
                  <a:pt x="2166" y="7860"/>
                </a:lnTo>
                <a:lnTo>
                  <a:pt x="2166" y="7811"/>
                </a:lnTo>
                <a:lnTo>
                  <a:pt x="2287" y="7811"/>
                </a:lnTo>
                <a:lnTo>
                  <a:pt x="2409" y="7787"/>
                </a:lnTo>
                <a:lnTo>
                  <a:pt x="2628" y="7690"/>
                </a:lnTo>
                <a:lnTo>
                  <a:pt x="3042" y="7471"/>
                </a:lnTo>
                <a:lnTo>
                  <a:pt x="3285" y="7349"/>
                </a:lnTo>
                <a:lnTo>
                  <a:pt x="3431" y="7276"/>
                </a:lnTo>
                <a:lnTo>
                  <a:pt x="3553" y="7179"/>
                </a:lnTo>
                <a:close/>
                <a:moveTo>
                  <a:pt x="3553" y="7957"/>
                </a:moveTo>
                <a:lnTo>
                  <a:pt x="3553" y="8249"/>
                </a:lnTo>
                <a:lnTo>
                  <a:pt x="3504" y="8274"/>
                </a:lnTo>
                <a:lnTo>
                  <a:pt x="3066" y="8468"/>
                </a:lnTo>
                <a:lnTo>
                  <a:pt x="2652" y="8687"/>
                </a:lnTo>
                <a:lnTo>
                  <a:pt x="2482" y="8784"/>
                </a:lnTo>
                <a:lnTo>
                  <a:pt x="2312" y="8882"/>
                </a:lnTo>
                <a:lnTo>
                  <a:pt x="2239" y="8955"/>
                </a:lnTo>
                <a:lnTo>
                  <a:pt x="2214" y="8468"/>
                </a:lnTo>
                <a:lnTo>
                  <a:pt x="2336" y="8468"/>
                </a:lnTo>
                <a:lnTo>
                  <a:pt x="2458" y="8420"/>
                </a:lnTo>
                <a:lnTo>
                  <a:pt x="2677" y="8322"/>
                </a:lnTo>
                <a:lnTo>
                  <a:pt x="3115" y="8128"/>
                </a:lnTo>
                <a:lnTo>
                  <a:pt x="3553" y="7957"/>
                </a:lnTo>
                <a:close/>
                <a:moveTo>
                  <a:pt x="3528" y="8784"/>
                </a:moveTo>
                <a:lnTo>
                  <a:pt x="3528" y="8955"/>
                </a:lnTo>
                <a:lnTo>
                  <a:pt x="3358" y="9003"/>
                </a:lnTo>
                <a:lnTo>
                  <a:pt x="3212" y="9076"/>
                </a:lnTo>
                <a:lnTo>
                  <a:pt x="2871" y="9247"/>
                </a:lnTo>
                <a:lnTo>
                  <a:pt x="2579" y="9441"/>
                </a:lnTo>
                <a:lnTo>
                  <a:pt x="2287" y="9660"/>
                </a:lnTo>
                <a:lnTo>
                  <a:pt x="2263" y="9247"/>
                </a:lnTo>
                <a:lnTo>
                  <a:pt x="2458" y="9247"/>
                </a:lnTo>
                <a:lnTo>
                  <a:pt x="2871" y="9052"/>
                </a:lnTo>
                <a:lnTo>
                  <a:pt x="3528" y="8784"/>
                </a:lnTo>
                <a:close/>
                <a:moveTo>
                  <a:pt x="4574" y="8371"/>
                </a:moveTo>
                <a:lnTo>
                  <a:pt x="4574" y="8565"/>
                </a:lnTo>
                <a:lnTo>
                  <a:pt x="4574" y="9076"/>
                </a:lnTo>
                <a:lnTo>
                  <a:pt x="4550" y="9587"/>
                </a:lnTo>
                <a:lnTo>
                  <a:pt x="4453" y="9563"/>
                </a:lnTo>
                <a:lnTo>
                  <a:pt x="4355" y="9563"/>
                </a:lnTo>
                <a:lnTo>
                  <a:pt x="3991" y="9660"/>
                </a:lnTo>
                <a:lnTo>
                  <a:pt x="4015" y="8371"/>
                </a:lnTo>
                <a:lnTo>
                  <a:pt x="4209" y="8395"/>
                </a:lnTo>
                <a:lnTo>
                  <a:pt x="4501" y="8395"/>
                </a:lnTo>
                <a:lnTo>
                  <a:pt x="4574" y="8371"/>
                </a:lnTo>
                <a:close/>
                <a:moveTo>
                  <a:pt x="3528" y="9393"/>
                </a:moveTo>
                <a:lnTo>
                  <a:pt x="3528" y="9660"/>
                </a:lnTo>
                <a:lnTo>
                  <a:pt x="3212" y="9806"/>
                </a:lnTo>
                <a:lnTo>
                  <a:pt x="2896" y="9952"/>
                </a:lnTo>
                <a:lnTo>
                  <a:pt x="2604" y="10098"/>
                </a:lnTo>
                <a:lnTo>
                  <a:pt x="2482" y="10196"/>
                </a:lnTo>
                <a:lnTo>
                  <a:pt x="2360" y="10293"/>
                </a:lnTo>
                <a:lnTo>
                  <a:pt x="2336" y="9977"/>
                </a:lnTo>
                <a:lnTo>
                  <a:pt x="2312" y="9806"/>
                </a:lnTo>
                <a:lnTo>
                  <a:pt x="2458" y="9782"/>
                </a:lnTo>
                <a:lnTo>
                  <a:pt x="2604" y="9758"/>
                </a:lnTo>
                <a:lnTo>
                  <a:pt x="2750" y="9709"/>
                </a:lnTo>
                <a:lnTo>
                  <a:pt x="2920" y="9636"/>
                </a:lnTo>
                <a:lnTo>
                  <a:pt x="3212" y="9514"/>
                </a:lnTo>
                <a:lnTo>
                  <a:pt x="3528" y="9393"/>
                </a:lnTo>
                <a:close/>
                <a:moveTo>
                  <a:pt x="3528" y="10123"/>
                </a:moveTo>
                <a:lnTo>
                  <a:pt x="3504" y="10415"/>
                </a:lnTo>
                <a:lnTo>
                  <a:pt x="3358" y="10439"/>
                </a:lnTo>
                <a:lnTo>
                  <a:pt x="3212" y="10488"/>
                </a:lnTo>
                <a:lnTo>
                  <a:pt x="2920" y="10609"/>
                </a:lnTo>
                <a:lnTo>
                  <a:pt x="2652" y="10755"/>
                </a:lnTo>
                <a:lnTo>
                  <a:pt x="2409" y="10901"/>
                </a:lnTo>
                <a:lnTo>
                  <a:pt x="2385" y="10585"/>
                </a:lnTo>
                <a:lnTo>
                  <a:pt x="2531" y="10536"/>
                </a:lnTo>
                <a:lnTo>
                  <a:pt x="2701" y="10488"/>
                </a:lnTo>
                <a:lnTo>
                  <a:pt x="3017" y="10342"/>
                </a:lnTo>
                <a:lnTo>
                  <a:pt x="3528" y="10123"/>
                </a:lnTo>
                <a:close/>
                <a:moveTo>
                  <a:pt x="4501" y="10098"/>
                </a:moveTo>
                <a:lnTo>
                  <a:pt x="4453" y="10780"/>
                </a:lnTo>
                <a:lnTo>
                  <a:pt x="4428" y="11072"/>
                </a:lnTo>
                <a:lnTo>
                  <a:pt x="4234" y="11072"/>
                </a:lnTo>
                <a:lnTo>
                  <a:pt x="3966" y="11096"/>
                </a:lnTo>
                <a:lnTo>
                  <a:pt x="3991" y="10123"/>
                </a:lnTo>
                <a:lnTo>
                  <a:pt x="4258" y="10123"/>
                </a:lnTo>
                <a:lnTo>
                  <a:pt x="4501" y="10098"/>
                </a:lnTo>
                <a:close/>
                <a:moveTo>
                  <a:pt x="3504" y="10780"/>
                </a:moveTo>
                <a:lnTo>
                  <a:pt x="3504" y="10877"/>
                </a:lnTo>
                <a:lnTo>
                  <a:pt x="3358" y="10901"/>
                </a:lnTo>
                <a:lnTo>
                  <a:pt x="3212" y="10950"/>
                </a:lnTo>
                <a:lnTo>
                  <a:pt x="3066" y="10999"/>
                </a:lnTo>
                <a:lnTo>
                  <a:pt x="2896" y="11096"/>
                </a:lnTo>
                <a:lnTo>
                  <a:pt x="2628" y="11266"/>
                </a:lnTo>
                <a:lnTo>
                  <a:pt x="2506" y="11364"/>
                </a:lnTo>
                <a:lnTo>
                  <a:pt x="2433" y="11461"/>
                </a:lnTo>
                <a:lnTo>
                  <a:pt x="2409" y="11169"/>
                </a:lnTo>
                <a:lnTo>
                  <a:pt x="2555" y="11145"/>
                </a:lnTo>
                <a:lnTo>
                  <a:pt x="2701" y="11096"/>
                </a:lnTo>
                <a:lnTo>
                  <a:pt x="2969" y="10974"/>
                </a:lnTo>
                <a:lnTo>
                  <a:pt x="3236" y="10877"/>
                </a:lnTo>
                <a:lnTo>
                  <a:pt x="3504" y="10780"/>
                </a:lnTo>
                <a:close/>
                <a:moveTo>
                  <a:pt x="3480" y="11364"/>
                </a:moveTo>
                <a:lnTo>
                  <a:pt x="3480" y="11437"/>
                </a:lnTo>
                <a:lnTo>
                  <a:pt x="3407" y="11461"/>
                </a:lnTo>
                <a:lnTo>
                  <a:pt x="3139" y="11583"/>
                </a:lnTo>
                <a:lnTo>
                  <a:pt x="2920" y="11753"/>
                </a:lnTo>
                <a:lnTo>
                  <a:pt x="2458" y="12118"/>
                </a:lnTo>
                <a:lnTo>
                  <a:pt x="2433" y="11656"/>
                </a:lnTo>
                <a:lnTo>
                  <a:pt x="2531" y="11680"/>
                </a:lnTo>
                <a:lnTo>
                  <a:pt x="2604" y="11680"/>
                </a:lnTo>
                <a:lnTo>
                  <a:pt x="2701" y="11656"/>
                </a:lnTo>
                <a:lnTo>
                  <a:pt x="2871" y="11607"/>
                </a:lnTo>
                <a:lnTo>
                  <a:pt x="3236" y="11437"/>
                </a:lnTo>
                <a:lnTo>
                  <a:pt x="3480" y="11364"/>
                </a:lnTo>
                <a:close/>
                <a:moveTo>
                  <a:pt x="3480" y="11899"/>
                </a:moveTo>
                <a:lnTo>
                  <a:pt x="3480" y="11972"/>
                </a:lnTo>
                <a:lnTo>
                  <a:pt x="3455" y="12118"/>
                </a:lnTo>
                <a:lnTo>
                  <a:pt x="3334" y="12167"/>
                </a:lnTo>
                <a:lnTo>
                  <a:pt x="3188" y="12240"/>
                </a:lnTo>
                <a:lnTo>
                  <a:pt x="2944" y="12361"/>
                </a:lnTo>
                <a:lnTo>
                  <a:pt x="2701" y="12483"/>
                </a:lnTo>
                <a:lnTo>
                  <a:pt x="2458" y="12629"/>
                </a:lnTo>
                <a:lnTo>
                  <a:pt x="2458" y="12313"/>
                </a:lnTo>
                <a:lnTo>
                  <a:pt x="2725" y="12240"/>
                </a:lnTo>
                <a:lnTo>
                  <a:pt x="2969" y="12142"/>
                </a:lnTo>
                <a:lnTo>
                  <a:pt x="3480" y="11899"/>
                </a:lnTo>
                <a:close/>
                <a:moveTo>
                  <a:pt x="3942" y="11558"/>
                </a:moveTo>
                <a:lnTo>
                  <a:pt x="4185" y="11583"/>
                </a:lnTo>
                <a:lnTo>
                  <a:pt x="4428" y="11583"/>
                </a:lnTo>
                <a:lnTo>
                  <a:pt x="4428" y="12824"/>
                </a:lnTo>
                <a:lnTo>
                  <a:pt x="4355" y="12824"/>
                </a:lnTo>
                <a:lnTo>
                  <a:pt x="4112" y="12872"/>
                </a:lnTo>
                <a:lnTo>
                  <a:pt x="3893" y="12921"/>
                </a:lnTo>
                <a:lnTo>
                  <a:pt x="3893" y="12921"/>
                </a:lnTo>
                <a:lnTo>
                  <a:pt x="3918" y="12167"/>
                </a:lnTo>
                <a:lnTo>
                  <a:pt x="3942" y="11558"/>
                </a:lnTo>
                <a:close/>
                <a:moveTo>
                  <a:pt x="3431" y="12580"/>
                </a:moveTo>
                <a:lnTo>
                  <a:pt x="3431" y="12702"/>
                </a:lnTo>
                <a:lnTo>
                  <a:pt x="3285" y="12726"/>
                </a:lnTo>
                <a:lnTo>
                  <a:pt x="3163" y="12799"/>
                </a:lnTo>
                <a:lnTo>
                  <a:pt x="2920" y="12945"/>
                </a:lnTo>
                <a:lnTo>
                  <a:pt x="2677" y="13091"/>
                </a:lnTo>
                <a:lnTo>
                  <a:pt x="2555" y="13189"/>
                </a:lnTo>
                <a:lnTo>
                  <a:pt x="2458" y="13286"/>
                </a:lnTo>
                <a:lnTo>
                  <a:pt x="2458" y="12945"/>
                </a:lnTo>
                <a:lnTo>
                  <a:pt x="2604" y="12945"/>
                </a:lnTo>
                <a:lnTo>
                  <a:pt x="2774" y="12897"/>
                </a:lnTo>
                <a:lnTo>
                  <a:pt x="3042" y="12775"/>
                </a:lnTo>
                <a:lnTo>
                  <a:pt x="3407" y="12580"/>
                </a:lnTo>
                <a:close/>
                <a:moveTo>
                  <a:pt x="3407" y="13213"/>
                </a:moveTo>
                <a:lnTo>
                  <a:pt x="3407" y="13432"/>
                </a:lnTo>
                <a:lnTo>
                  <a:pt x="3236" y="13529"/>
                </a:lnTo>
                <a:lnTo>
                  <a:pt x="3066" y="13651"/>
                </a:lnTo>
                <a:lnTo>
                  <a:pt x="2774" y="13821"/>
                </a:lnTo>
                <a:lnTo>
                  <a:pt x="2579" y="13919"/>
                </a:lnTo>
                <a:lnTo>
                  <a:pt x="2433" y="14065"/>
                </a:lnTo>
                <a:lnTo>
                  <a:pt x="2458" y="13529"/>
                </a:lnTo>
                <a:lnTo>
                  <a:pt x="2579" y="13529"/>
                </a:lnTo>
                <a:lnTo>
                  <a:pt x="2701" y="13505"/>
                </a:lnTo>
                <a:lnTo>
                  <a:pt x="2920" y="13408"/>
                </a:lnTo>
                <a:lnTo>
                  <a:pt x="3285" y="13262"/>
                </a:lnTo>
                <a:lnTo>
                  <a:pt x="3407" y="13213"/>
                </a:lnTo>
                <a:close/>
                <a:moveTo>
                  <a:pt x="3407" y="13894"/>
                </a:moveTo>
                <a:lnTo>
                  <a:pt x="3455" y="14235"/>
                </a:lnTo>
                <a:lnTo>
                  <a:pt x="3236" y="14284"/>
                </a:lnTo>
                <a:lnTo>
                  <a:pt x="3042" y="14357"/>
                </a:lnTo>
                <a:lnTo>
                  <a:pt x="2628" y="14478"/>
                </a:lnTo>
                <a:lnTo>
                  <a:pt x="2555" y="14527"/>
                </a:lnTo>
                <a:lnTo>
                  <a:pt x="2409" y="14600"/>
                </a:lnTo>
                <a:lnTo>
                  <a:pt x="2433" y="14308"/>
                </a:lnTo>
                <a:lnTo>
                  <a:pt x="2433" y="14211"/>
                </a:lnTo>
                <a:lnTo>
                  <a:pt x="2506" y="14259"/>
                </a:lnTo>
                <a:lnTo>
                  <a:pt x="2604" y="14284"/>
                </a:lnTo>
                <a:lnTo>
                  <a:pt x="2701" y="14284"/>
                </a:lnTo>
                <a:lnTo>
                  <a:pt x="2798" y="14235"/>
                </a:lnTo>
                <a:lnTo>
                  <a:pt x="2993" y="14162"/>
                </a:lnTo>
                <a:lnTo>
                  <a:pt x="3139" y="14065"/>
                </a:lnTo>
                <a:lnTo>
                  <a:pt x="3407" y="13894"/>
                </a:lnTo>
                <a:close/>
                <a:moveTo>
                  <a:pt x="3504" y="14551"/>
                </a:moveTo>
                <a:lnTo>
                  <a:pt x="3553" y="14697"/>
                </a:lnTo>
                <a:lnTo>
                  <a:pt x="3504" y="14722"/>
                </a:lnTo>
                <a:lnTo>
                  <a:pt x="3358" y="14795"/>
                </a:lnTo>
                <a:lnTo>
                  <a:pt x="3163" y="14892"/>
                </a:lnTo>
                <a:lnTo>
                  <a:pt x="2798" y="15038"/>
                </a:lnTo>
                <a:lnTo>
                  <a:pt x="2433" y="15184"/>
                </a:lnTo>
                <a:lnTo>
                  <a:pt x="2263" y="15281"/>
                </a:lnTo>
                <a:lnTo>
                  <a:pt x="2093" y="15403"/>
                </a:lnTo>
                <a:lnTo>
                  <a:pt x="2093" y="15403"/>
                </a:lnTo>
                <a:lnTo>
                  <a:pt x="2239" y="15160"/>
                </a:lnTo>
                <a:lnTo>
                  <a:pt x="2336" y="14989"/>
                </a:lnTo>
                <a:lnTo>
                  <a:pt x="2385" y="14819"/>
                </a:lnTo>
                <a:lnTo>
                  <a:pt x="2604" y="14819"/>
                </a:lnTo>
                <a:lnTo>
                  <a:pt x="2823" y="14722"/>
                </a:lnTo>
                <a:lnTo>
                  <a:pt x="3163" y="14649"/>
                </a:lnTo>
                <a:lnTo>
                  <a:pt x="3504" y="14551"/>
                </a:lnTo>
                <a:close/>
                <a:moveTo>
                  <a:pt x="3723" y="15014"/>
                </a:moveTo>
                <a:lnTo>
                  <a:pt x="3918" y="15306"/>
                </a:lnTo>
                <a:lnTo>
                  <a:pt x="3772" y="15330"/>
                </a:lnTo>
                <a:lnTo>
                  <a:pt x="3626" y="15379"/>
                </a:lnTo>
                <a:lnTo>
                  <a:pt x="3358" y="15525"/>
                </a:lnTo>
                <a:lnTo>
                  <a:pt x="3066" y="15695"/>
                </a:lnTo>
                <a:lnTo>
                  <a:pt x="2823" y="15841"/>
                </a:lnTo>
                <a:lnTo>
                  <a:pt x="2506" y="15987"/>
                </a:lnTo>
                <a:lnTo>
                  <a:pt x="2214" y="16084"/>
                </a:lnTo>
                <a:lnTo>
                  <a:pt x="1606" y="16303"/>
                </a:lnTo>
                <a:lnTo>
                  <a:pt x="1703" y="16084"/>
                </a:lnTo>
                <a:lnTo>
                  <a:pt x="1776" y="15890"/>
                </a:lnTo>
                <a:lnTo>
                  <a:pt x="1947" y="15646"/>
                </a:lnTo>
                <a:lnTo>
                  <a:pt x="1995" y="15646"/>
                </a:lnTo>
                <a:lnTo>
                  <a:pt x="2214" y="15622"/>
                </a:lnTo>
                <a:lnTo>
                  <a:pt x="2433" y="15573"/>
                </a:lnTo>
                <a:lnTo>
                  <a:pt x="2871" y="15427"/>
                </a:lnTo>
                <a:lnTo>
                  <a:pt x="3309" y="15257"/>
                </a:lnTo>
                <a:lnTo>
                  <a:pt x="3699" y="15038"/>
                </a:lnTo>
                <a:lnTo>
                  <a:pt x="3723" y="15014"/>
                </a:lnTo>
                <a:close/>
                <a:moveTo>
                  <a:pt x="4088" y="15549"/>
                </a:moveTo>
                <a:lnTo>
                  <a:pt x="4209" y="15719"/>
                </a:lnTo>
                <a:lnTo>
                  <a:pt x="3845" y="15865"/>
                </a:lnTo>
                <a:lnTo>
                  <a:pt x="3504" y="16011"/>
                </a:lnTo>
                <a:lnTo>
                  <a:pt x="2798" y="16328"/>
                </a:lnTo>
                <a:lnTo>
                  <a:pt x="2117" y="16620"/>
                </a:lnTo>
                <a:lnTo>
                  <a:pt x="1801" y="16790"/>
                </a:lnTo>
                <a:lnTo>
                  <a:pt x="1484" y="16984"/>
                </a:lnTo>
                <a:lnTo>
                  <a:pt x="1509" y="16790"/>
                </a:lnTo>
                <a:lnTo>
                  <a:pt x="1533" y="16595"/>
                </a:lnTo>
                <a:lnTo>
                  <a:pt x="1995" y="16595"/>
                </a:lnTo>
                <a:lnTo>
                  <a:pt x="2166" y="16547"/>
                </a:lnTo>
                <a:lnTo>
                  <a:pt x="2482" y="16449"/>
                </a:lnTo>
                <a:lnTo>
                  <a:pt x="2750" y="16328"/>
                </a:lnTo>
                <a:lnTo>
                  <a:pt x="3090" y="16182"/>
                </a:lnTo>
                <a:lnTo>
                  <a:pt x="3480" y="16011"/>
                </a:lnTo>
                <a:lnTo>
                  <a:pt x="3650" y="15914"/>
                </a:lnTo>
                <a:lnTo>
                  <a:pt x="3820" y="15792"/>
                </a:lnTo>
                <a:lnTo>
                  <a:pt x="3966" y="15671"/>
                </a:lnTo>
                <a:lnTo>
                  <a:pt x="4088" y="15549"/>
                </a:lnTo>
                <a:close/>
                <a:moveTo>
                  <a:pt x="4428" y="16060"/>
                </a:moveTo>
                <a:lnTo>
                  <a:pt x="4477" y="16206"/>
                </a:lnTo>
                <a:lnTo>
                  <a:pt x="4453" y="16206"/>
                </a:lnTo>
                <a:lnTo>
                  <a:pt x="4380" y="16230"/>
                </a:lnTo>
                <a:lnTo>
                  <a:pt x="4307" y="16279"/>
                </a:lnTo>
                <a:lnTo>
                  <a:pt x="4185" y="16352"/>
                </a:lnTo>
                <a:lnTo>
                  <a:pt x="4064" y="16474"/>
                </a:lnTo>
                <a:lnTo>
                  <a:pt x="3942" y="16571"/>
                </a:lnTo>
                <a:lnTo>
                  <a:pt x="3553" y="16790"/>
                </a:lnTo>
                <a:lnTo>
                  <a:pt x="3139" y="17009"/>
                </a:lnTo>
                <a:lnTo>
                  <a:pt x="2652" y="17228"/>
                </a:lnTo>
                <a:lnTo>
                  <a:pt x="2190" y="17422"/>
                </a:lnTo>
                <a:lnTo>
                  <a:pt x="1947" y="17520"/>
                </a:lnTo>
                <a:lnTo>
                  <a:pt x="1825" y="17568"/>
                </a:lnTo>
                <a:lnTo>
                  <a:pt x="1728" y="17641"/>
                </a:lnTo>
                <a:lnTo>
                  <a:pt x="1630" y="17520"/>
                </a:lnTo>
                <a:lnTo>
                  <a:pt x="1557" y="17325"/>
                </a:lnTo>
                <a:lnTo>
                  <a:pt x="1606" y="17325"/>
                </a:lnTo>
                <a:lnTo>
                  <a:pt x="2409" y="16984"/>
                </a:lnTo>
                <a:lnTo>
                  <a:pt x="3188" y="16644"/>
                </a:lnTo>
                <a:lnTo>
                  <a:pt x="3820" y="16401"/>
                </a:lnTo>
                <a:lnTo>
                  <a:pt x="4137" y="16255"/>
                </a:lnTo>
                <a:lnTo>
                  <a:pt x="4428" y="16060"/>
                </a:lnTo>
                <a:close/>
                <a:moveTo>
                  <a:pt x="4550" y="16571"/>
                </a:moveTo>
                <a:lnTo>
                  <a:pt x="4550" y="16717"/>
                </a:lnTo>
                <a:lnTo>
                  <a:pt x="4526" y="16863"/>
                </a:lnTo>
                <a:lnTo>
                  <a:pt x="4477" y="16863"/>
                </a:lnTo>
                <a:lnTo>
                  <a:pt x="4331" y="16911"/>
                </a:lnTo>
                <a:lnTo>
                  <a:pt x="4185" y="16984"/>
                </a:lnTo>
                <a:lnTo>
                  <a:pt x="3918" y="17179"/>
                </a:lnTo>
                <a:lnTo>
                  <a:pt x="3528" y="17422"/>
                </a:lnTo>
                <a:lnTo>
                  <a:pt x="3115" y="17617"/>
                </a:lnTo>
                <a:lnTo>
                  <a:pt x="2750" y="17763"/>
                </a:lnTo>
                <a:lnTo>
                  <a:pt x="2531" y="17909"/>
                </a:lnTo>
                <a:lnTo>
                  <a:pt x="2433" y="17958"/>
                </a:lnTo>
                <a:lnTo>
                  <a:pt x="2385" y="18031"/>
                </a:lnTo>
                <a:lnTo>
                  <a:pt x="2190" y="17958"/>
                </a:lnTo>
                <a:lnTo>
                  <a:pt x="1995" y="17885"/>
                </a:lnTo>
                <a:lnTo>
                  <a:pt x="2287" y="17787"/>
                </a:lnTo>
                <a:lnTo>
                  <a:pt x="2823" y="17568"/>
                </a:lnTo>
                <a:lnTo>
                  <a:pt x="3334" y="17349"/>
                </a:lnTo>
                <a:lnTo>
                  <a:pt x="3601" y="17228"/>
                </a:lnTo>
                <a:lnTo>
                  <a:pt x="3966" y="17057"/>
                </a:lnTo>
                <a:lnTo>
                  <a:pt x="4137" y="16936"/>
                </a:lnTo>
                <a:lnTo>
                  <a:pt x="4307" y="16838"/>
                </a:lnTo>
                <a:lnTo>
                  <a:pt x="4428" y="16717"/>
                </a:lnTo>
                <a:lnTo>
                  <a:pt x="4550" y="16571"/>
                </a:lnTo>
                <a:close/>
                <a:moveTo>
                  <a:pt x="4234" y="17422"/>
                </a:moveTo>
                <a:lnTo>
                  <a:pt x="4112" y="17544"/>
                </a:lnTo>
                <a:lnTo>
                  <a:pt x="3991" y="17641"/>
                </a:lnTo>
                <a:lnTo>
                  <a:pt x="3723" y="17812"/>
                </a:lnTo>
                <a:lnTo>
                  <a:pt x="3407" y="17958"/>
                </a:lnTo>
                <a:lnTo>
                  <a:pt x="3090" y="18031"/>
                </a:lnTo>
                <a:lnTo>
                  <a:pt x="3407" y="17860"/>
                </a:lnTo>
                <a:lnTo>
                  <a:pt x="3796" y="17690"/>
                </a:lnTo>
                <a:lnTo>
                  <a:pt x="4015" y="17568"/>
                </a:lnTo>
                <a:lnTo>
                  <a:pt x="4234" y="17422"/>
                </a:lnTo>
                <a:close/>
                <a:moveTo>
                  <a:pt x="3017" y="463"/>
                </a:moveTo>
                <a:lnTo>
                  <a:pt x="3528" y="633"/>
                </a:lnTo>
                <a:lnTo>
                  <a:pt x="3747" y="730"/>
                </a:lnTo>
                <a:lnTo>
                  <a:pt x="3869" y="803"/>
                </a:lnTo>
                <a:lnTo>
                  <a:pt x="3991" y="901"/>
                </a:lnTo>
                <a:lnTo>
                  <a:pt x="4112" y="1022"/>
                </a:lnTo>
                <a:lnTo>
                  <a:pt x="4209" y="1144"/>
                </a:lnTo>
                <a:lnTo>
                  <a:pt x="4307" y="1290"/>
                </a:lnTo>
                <a:lnTo>
                  <a:pt x="4380" y="1460"/>
                </a:lnTo>
                <a:lnTo>
                  <a:pt x="4477" y="1777"/>
                </a:lnTo>
                <a:lnTo>
                  <a:pt x="4550" y="2117"/>
                </a:lnTo>
                <a:lnTo>
                  <a:pt x="4574" y="2531"/>
                </a:lnTo>
                <a:lnTo>
                  <a:pt x="4355" y="2531"/>
                </a:lnTo>
                <a:lnTo>
                  <a:pt x="4137" y="2555"/>
                </a:lnTo>
                <a:lnTo>
                  <a:pt x="3893" y="2555"/>
                </a:lnTo>
                <a:lnTo>
                  <a:pt x="3796" y="2580"/>
                </a:lnTo>
                <a:lnTo>
                  <a:pt x="3674" y="2604"/>
                </a:lnTo>
                <a:lnTo>
                  <a:pt x="3650" y="2653"/>
                </a:lnTo>
                <a:lnTo>
                  <a:pt x="3626" y="2701"/>
                </a:lnTo>
                <a:lnTo>
                  <a:pt x="3626" y="2750"/>
                </a:lnTo>
                <a:lnTo>
                  <a:pt x="3626" y="2799"/>
                </a:lnTo>
                <a:lnTo>
                  <a:pt x="3723" y="2872"/>
                </a:lnTo>
                <a:lnTo>
                  <a:pt x="3845" y="2920"/>
                </a:lnTo>
                <a:lnTo>
                  <a:pt x="3966" y="2969"/>
                </a:lnTo>
                <a:lnTo>
                  <a:pt x="4088" y="2969"/>
                </a:lnTo>
                <a:lnTo>
                  <a:pt x="4331" y="2993"/>
                </a:lnTo>
                <a:lnTo>
                  <a:pt x="4453" y="2993"/>
                </a:lnTo>
                <a:lnTo>
                  <a:pt x="4574" y="2969"/>
                </a:lnTo>
                <a:lnTo>
                  <a:pt x="4526" y="3967"/>
                </a:lnTo>
                <a:lnTo>
                  <a:pt x="4526" y="4015"/>
                </a:lnTo>
                <a:lnTo>
                  <a:pt x="4453" y="3991"/>
                </a:lnTo>
                <a:lnTo>
                  <a:pt x="4380" y="4015"/>
                </a:lnTo>
                <a:lnTo>
                  <a:pt x="4185" y="4040"/>
                </a:lnTo>
                <a:lnTo>
                  <a:pt x="3991" y="4040"/>
                </a:lnTo>
                <a:lnTo>
                  <a:pt x="3869" y="4064"/>
                </a:lnTo>
                <a:lnTo>
                  <a:pt x="3723" y="4088"/>
                </a:lnTo>
                <a:lnTo>
                  <a:pt x="3674" y="4137"/>
                </a:lnTo>
                <a:lnTo>
                  <a:pt x="3626" y="4186"/>
                </a:lnTo>
                <a:lnTo>
                  <a:pt x="3601" y="4259"/>
                </a:lnTo>
                <a:lnTo>
                  <a:pt x="3626" y="4332"/>
                </a:lnTo>
                <a:lnTo>
                  <a:pt x="3674" y="4429"/>
                </a:lnTo>
                <a:lnTo>
                  <a:pt x="3747" y="4502"/>
                </a:lnTo>
                <a:lnTo>
                  <a:pt x="3869" y="4526"/>
                </a:lnTo>
                <a:lnTo>
                  <a:pt x="4015" y="4551"/>
                </a:lnTo>
                <a:lnTo>
                  <a:pt x="4282" y="4551"/>
                </a:lnTo>
                <a:lnTo>
                  <a:pt x="4526" y="4526"/>
                </a:lnTo>
                <a:lnTo>
                  <a:pt x="4526" y="5840"/>
                </a:lnTo>
                <a:lnTo>
                  <a:pt x="4477" y="5840"/>
                </a:lnTo>
                <a:lnTo>
                  <a:pt x="4039" y="5816"/>
                </a:lnTo>
                <a:lnTo>
                  <a:pt x="4039" y="5767"/>
                </a:lnTo>
                <a:lnTo>
                  <a:pt x="4015" y="5670"/>
                </a:lnTo>
                <a:lnTo>
                  <a:pt x="3966" y="5597"/>
                </a:lnTo>
                <a:lnTo>
                  <a:pt x="3918" y="5548"/>
                </a:lnTo>
                <a:lnTo>
                  <a:pt x="3845" y="5524"/>
                </a:lnTo>
                <a:lnTo>
                  <a:pt x="3820" y="5475"/>
                </a:lnTo>
                <a:lnTo>
                  <a:pt x="3772" y="5402"/>
                </a:lnTo>
                <a:lnTo>
                  <a:pt x="3699" y="5354"/>
                </a:lnTo>
                <a:lnTo>
                  <a:pt x="3601" y="5329"/>
                </a:lnTo>
                <a:lnTo>
                  <a:pt x="3358" y="5281"/>
                </a:lnTo>
                <a:lnTo>
                  <a:pt x="3017" y="5232"/>
                </a:lnTo>
                <a:lnTo>
                  <a:pt x="2677" y="5232"/>
                </a:lnTo>
                <a:lnTo>
                  <a:pt x="2360" y="5256"/>
                </a:lnTo>
                <a:lnTo>
                  <a:pt x="2239" y="5305"/>
                </a:lnTo>
                <a:lnTo>
                  <a:pt x="2117" y="5329"/>
                </a:lnTo>
                <a:lnTo>
                  <a:pt x="2044" y="5402"/>
                </a:lnTo>
                <a:lnTo>
                  <a:pt x="1971" y="5451"/>
                </a:lnTo>
                <a:lnTo>
                  <a:pt x="1971" y="5548"/>
                </a:lnTo>
                <a:lnTo>
                  <a:pt x="1995" y="5646"/>
                </a:lnTo>
                <a:lnTo>
                  <a:pt x="1874" y="6132"/>
                </a:lnTo>
                <a:lnTo>
                  <a:pt x="1801" y="6668"/>
                </a:lnTo>
                <a:lnTo>
                  <a:pt x="1752" y="7179"/>
                </a:lnTo>
                <a:lnTo>
                  <a:pt x="1752" y="7714"/>
                </a:lnTo>
                <a:lnTo>
                  <a:pt x="1776" y="8249"/>
                </a:lnTo>
                <a:lnTo>
                  <a:pt x="1825" y="8760"/>
                </a:lnTo>
                <a:lnTo>
                  <a:pt x="1898" y="9806"/>
                </a:lnTo>
                <a:lnTo>
                  <a:pt x="1995" y="10853"/>
                </a:lnTo>
                <a:lnTo>
                  <a:pt x="2068" y="11923"/>
                </a:lnTo>
                <a:lnTo>
                  <a:pt x="2068" y="12483"/>
                </a:lnTo>
                <a:lnTo>
                  <a:pt x="2068" y="13018"/>
                </a:lnTo>
                <a:lnTo>
                  <a:pt x="2020" y="14138"/>
                </a:lnTo>
                <a:lnTo>
                  <a:pt x="1995" y="14405"/>
                </a:lnTo>
                <a:lnTo>
                  <a:pt x="1971" y="14673"/>
                </a:lnTo>
                <a:lnTo>
                  <a:pt x="1874" y="14941"/>
                </a:lnTo>
                <a:lnTo>
                  <a:pt x="1752" y="15184"/>
                </a:lnTo>
                <a:lnTo>
                  <a:pt x="1533" y="15525"/>
                </a:lnTo>
                <a:lnTo>
                  <a:pt x="1411" y="15695"/>
                </a:lnTo>
                <a:lnTo>
                  <a:pt x="1338" y="15865"/>
                </a:lnTo>
                <a:lnTo>
                  <a:pt x="1192" y="16206"/>
                </a:lnTo>
                <a:lnTo>
                  <a:pt x="1119" y="16547"/>
                </a:lnTo>
                <a:lnTo>
                  <a:pt x="1095" y="16887"/>
                </a:lnTo>
                <a:lnTo>
                  <a:pt x="1095" y="17057"/>
                </a:lnTo>
                <a:lnTo>
                  <a:pt x="1095" y="17228"/>
                </a:lnTo>
                <a:lnTo>
                  <a:pt x="1144" y="17398"/>
                </a:lnTo>
                <a:lnTo>
                  <a:pt x="1192" y="17544"/>
                </a:lnTo>
                <a:lnTo>
                  <a:pt x="1265" y="17690"/>
                </a:lnTo>
                <a:lnTo>
                  <a:pt x="1338" y="17812"/>
                </a:lnTo>
                <a:lnTo>
                  <a:pt x="1436" y="17933"/>
                </a:lnTo>
                <a:lnTo>
                  <a:pt x="1533" y="18055"/>
                </a:lnTo>
                <a:lnTo>
                  <a:pt x="1655" y="18152"/>
                </a:lnTo>
                <a:lnTo>
                  <a:pt x="1776" y="18225"/>
                </a:lnTo>
                <a:lnTo>
                  <a:pt x="2068" y="18371"/>
                </a:lnTo>
                <a:lnTo>
                  <a:pt x="2360" y="18444"/>
                </a:lnTo>
                <a:lnTo>
                  <a:pt x="2677" y="18493"/>
                </a:lnTo>
                <a:lnTo>
                  <a:pt x="2993" y="18469"/>
                </a:lnTo>
                <a:lnTo>
                  <a:pt x="3334" y="18396"/>
                </a:lnTo>
                <a:lnTo>
                  <a:pt x="3626" y="18298"/>
                </a:lnTo>
                <a:lnTo>
                  <a:pt x="3893" y="18152"/>
                </a:lnTo>
                <a:lnTo>
                  <a:pt x="4137" y="17958"/>
                </a:lnTo>
                <a:lnTo>
                  <a:pt x="4355" y="17739"/>
                </a:lnTo>
                <a:lnTo>
                  <a:pt x="4526" y="17471"/>
                </a:lnTo>
                <a:lnTo>
                  <a:pt x="4647" y="17179"/>
                </a:lnTo>
                <a:lnTo>
                  <a:pt x="4745" y="16887"/>
                </a:lnTo>
                <a:lnTo>
                  <a:pt x="4769" y="16595"/>
                </a:lnTo>
                <a:lnTo>
                  <a:pt x="4769" y="16279"/>
                </a:lnTo>
                <a:lnTo>
                  <a:pt x="4720" y="15987"/>
                </a:lnTo>
                <a:lnTo>
                  <a:pt x="4623" y="15719"/>
                </a:lnTo>
                <a:lnTo>
                  <a:pt x="4428" y="15379"/>
                </a:lnTo>
                <a:lnTo>
                  <a:pt x="4234" y="15062"/>
                </a:lnTo>
                <a:lnTo>
                  <a:pt x="4039" y="14722"/>
                </a:lnTo>
                <a:lnTo>
                  <a:pt x="3966" y="14551"/>
                </a:lnTo>
                <a:lnTo>
                  <a:pt x="3918" y="14357"/>
                </a:lnTo>
                <a:lnTo>
                  <a:pt x="3869" y="14113"/>
                </a:lnTo>
                <a:lnTo>
                  <a:pt x="3845" y="13846"/>
                </a:lnTo>
                <a:lnTo>
                  <a:pt x="3869" y="13310"/>
                </a:lnTo>
                <a:lnTo>
                  <a:pt x="4015" y="13335"/>
                </a:lnTo>
                <a:lnTo>
                  <a:pt x="4137" y="13335"/>
                </a:lnTo>
                <a:lnTo>
                  <a:pt x="4428" y="13310"/>
                </a:lnTo>
                <a:lnTo>
                  <a:pt x="4477" y="14843"/>
                </a:lnTo>
                <a:lnTo>
                  <a:pt x="4477" y="14916"/>
                </a:lnTo>
                <a:lnTo>
                  <a:pt x="4501" y="14965"/>
                </a:lnTo>
                <a:lnTo>
                  <a:pt x="4550" y="15014"/>
                </a:lnTo>
                <a:lnTo>
                  <a:pt x="4599" y="15038"/>
                </a:lnTo>
                <a:lnTo>
                  <a:pt x="4720" y="15062"/>
                </a:lnTo>
                <a:lnTo>
                  <a:pt x="4818" y="15038"/>
                </a:lnTo>
                <a:lnTo>
                  <a:pt x="5012" y="15306"/>
                </a:lnTo>
                <a:lnTo>
                  <a:pt x="5134" y="15622"/>
                </a:lnTo>
                <a:lnTo>
                  <a:pt x="5256" y="15938"/>
                </a:lnTo>
                <a:lnTo>
                  <a:pt x="5304" y="16255"/>
                </a:lnTo>
                <a:lnTo>
                  <a:pt x="5353" y="16595"/>
                </a:lnTo>
                <a:lnTo>
                  <a:pt x="5329" y="16936"/>
                </a:lnTo>
                <a:lnTo>
                  <a:pt x="5304" y="17252"/>
                </a:lnTo>
                <a:lnTo>
                  <a:pt x="5231" y="17544"/>
                </a:lnTo>
                <a:lnTo>
                  <a:pt x="5158" y="17763"/>
                </a:lnTo>
                <a:lnTo>
                  <a:pt x="5085" y="17933"/>
                </a:lnTo>
                <a:lnTo>
                  <a:pt x="4988" y="18104"/>
                </a:lnTo>
                <a:lnTo>
                  <a:pt x="4866" y="18274"/>
                </a:lnTo>
                <a:lnTo>
                  <a:pt x="4745" y="18420"/>
                </a:lnTo>
                <a:lnTo>
                  <a:pt x="4599" y="18566"/>
                </a:lnTo>
                <a:lnTo>
                  <a:pt x="4453" y="18688"/>
                </a:lnTo>
                <a:lnTo>
                  <a:pt x="4282" y="18785"/>
                </a:lnTo>
                <a:lnTo>
                  <a:pt x="4112" y="18882"/>
                </a:lnTo>
                <a:lnTo>
                  <a:pt x="3942" y="18955"/>
                </a:lnTo>
                <a:lnTo>
                  <a:pt x="3747" y="19028"/>
                </a:lnTo>
                <a:lnTo>
                  <a:pt x="3553" y="19077"/>
                </a:lnTo>
                <a:lnTo>
                  <a:pt x="3163" y="19150"/>
                </a:lnTo>
                <a:lnTo>
                  <a:pt x="2750" y="19150"/>
                </a:lnTo>
                <a:lnTo>
                  <a:pt x="2409" y="19101"/>
                </a:lnTo>
                <a:lnTo>
                  <a:pt x="2044" y="19004"/>
                </a:lnTo>
                <a:lnTo>
                  <a:pt x="1728" y="18858"/>
                </a:lnTo>
                <a:lnTo>
                  <a:pt x="1436" y="18663"/>
                </a:lnTo>
                <a:lnTo>
                  <a:pt x="1168" y="18444"/>
                </a:lnTo>
                <a:lnTo>
                  <a:pt x="949" y="18152"/>
                </a:lnTo>
                <a:lnTo>
                  <a:pt x="754" y="17860"/>
                </a:lnTo>
                <a:lnTo>
                  <a:pt x="681" y="17690"/>
                </a:lnTo>
                <a:lnTo>
                  <a:pt x="633" y="17520"/>
                </a:lnTo>
                <a:lnTo>
                  <a:pt x="535" y="17203"/>
                </a:lnTo>
                <a:lnTo>
                  <a:pt x="511" y="16887"/>
                </a:lnTo>
                <a:lnTo>
                  <a:pt x="535" y="16547"/>
                </a:lnTo>
                <a:lnTo>
                  <a:pt x="608" y="16206"/>
                </a:lnTo>
                <a:lnTo>
                  <a:pt x="706" y="15890"/>
                </a:lnTo>
                <a:lnTo>
                  <a:pt x="827" y="15573"/>
                </a:lnTo>
                <a:lnTo>
                  <a:pt x="998" y="15281"/>
                </a:lnTo>
                <a:lnTo>
                  <a:pt x="1168" y="14989"/>
                </a:lnTo>
                <a:lnTo>
                  <a:pt x="1265" y="14989"/>
                </a:lnTo>
                <a:lnTo>
                  <a:pt x="1338" y="14965"/>
                </a:lnTo>
                <a:lnTo>
                  <a:pt x="1387" y="14916"/>
                </a:lnTo>
                <a:lnTo>
                  <a:pt x="1460" y="14819"/>
                </a:lnTo>
                <a:lnTo>
                  <a:pt x="1509" y="14673"/>
                </a:lnTo>
                <a:lnTo>
                  <a:pt x="1533" y="14503"/>
                </a:lnTo>
                <a:lnTo>
                  <a:pt x="1557" y="14308"/>
                </a:lnTo>
                <a:lnTo>
                  <a:pt x="1533" y="13943"/>
                </a:lnTo>
                <a:lnTo>
                  <a:pt x="1509" y="13675"/>
                </a:lnTo>
                <a:lnTo>
                  <a:pt x="1484" y="11631"/>
                </a:lnTo>
                <a:lnTo>
                  <a:pt x="1460" y="10317"/>
                </a:lnTo>
                <a:lnTo>
                  <a:pt x="1460" y="9003"/>
                </a:lnTo>
                <a:lnTo>
                  <a:pt x="1460" y="7690"/>
                </a:lnTo>
                <a:lnTo>
                  <a:pt x="1436" y="6400"/>
                </a:lnTo>
                <a:lnTo>
                  <a:pt x="1387" y="5451"/>
                </a:lnTo>
                <a:lnTo>
                  <a:pt x="1387" y="4478"/>
                </a:lnTo>
                <a:lnTo>
                  <a:pt x="1411" y="3529"/>
                </a:lnTo>
                <a:lnTo>
                  <a:pt x="1460" y="3066"/>
                </a:lnTo>
                <a:lnTo>
                  <a:pt x="1509" y="2580"/>
                </a:lnTo>
                <a:lnTo>
                  <a:pt x="1582" y="2166"/>
                </a:lnTo>
                <a:lnTo>
                  <a:pt x="1679" y="1752"/>
                </a:lnTo>
                <a:lnTo>
                  <a:pt x="1825" y="1339"/>
                </a:lnTo>
                <a:lnTo>
                  <a:pt x="1898" y="1144"/>
                </a:lnTo>
                <a:lnTo>
                  <a:pt x="2020" y="974"/>
                </a:lnTo>
                <a:lnTo>
                  <a:pt x="2117" y="828"/>
                </a:lnTo>
                <a:lnTo>
                  <a:pt x="2214" y="706"/>
                </a:lnTo>
                <a:lnTo>
                  <a:pt x="2336" y="633"/>
                </a:lnTo>
                <a:lnTo>
                  <a:pt x="2458" y="584"/>
                </a:lnTo>
                <a:lnTo>
                  <a:pt x="2725" y="511"/>
                </a:lnTo>
                <a:lnTo>
                  <a:pt x="3017" y="463"/>
                </a:lnTo>
                <a:close/>
                <a:moveTo>
                  <a:pt x="2579" y="1"/>
                </a:moveTo>
                <a:lnTo>
                  <a:pt x="2433" y="25"/>
                </a:lnTo>
                <a:lnTo>
                  <a:pt x="2190" y="98"/>
                </a:lnTo>
                <a:lnTo>
                  <a:pt x="1971" y="244"/>
                </a:lnTo>
                <a:lnTo>
                  <a:pt x="1825" y="366"/>
                </a:lnTo>
                <a:lnTo>
                  <a:pt x="1703" y="487"/>
                </a:lnTo>
                <a:lnTo>
                  <a:pt x="1582" y="633"/>
                </a:lnTo>
                <a:lnTo>
                  <a:pt x="1484" y="803"/>
                </a:lnTo>
                <a:lnTo>
                  <a:pt x="1314" y="1144"/>
                </a:lnTo>
                <a:lnTo>
                  <a:pt x="1192" y="1509"/>
                </a:lnTo>
                <a:lnTo>
                  <a:pt x="1071" y="1996"/>
                </a:lnTo>
                <a:lnTo>
                  <a:pt x="973" y="2507"/>
                </a:lnTo>
                <a:lnTo>
                  <a:pt x="900" y="3018"/>
                </a:lnTo>
                <a:lnTo>
                  <a:pt x="852" y="3553"/>
                </a:lnTo>
                <a:lnTo>
                  <a:pt x="852" y="4064"/>
                </a:lnTo>
                <a:lnTo>
                  <a:pt x="827" y="4575"/>
                </a:lnTo>
                <a:lnTo>
                  <a:pt x="852" y="5621"/>
                </a:lnTo>
                <a:lnTo>
                  <a:pt x="925" y="8347"/>
                </a:lnTo>
                <a:lnTo>
                  <a:pt x="925" y="9685"/>
                </a:lnTo>
                <a:lnTo>
                  <a:pt x="925" y="11047"/>
                </a:lnTo>
                <a:lnTo>
                  <a:pt x="925" y="11996"/>
                </a:lnTo>
                <a:lnTo>
                  <a:pt x="949" y="12945"/>
                </a:lnTo>
                <a:lnTo>
                  <a:pt x="949" y="14040"/>
                </a:lnTo>
                <a:lnTo>
                  <a:pt x="949" y="14478"/>
                </a:lnTo>
                <a:lnTo>
                  <a:pt x="925" y="14576"/>
                </a:lnTo>
                <a:lnTo>
                  <a:pt x="925" y="14624"/>
                </a:lnTo>
                <a:lnTo>
                  <a:pt x="900" y="14722"/>
                </a:lnTo>
                <a:lnTo>
                  <a:pt x="754" y="14843"/>
                </a:lnTo>
                <a:lnTo>
                  <a:pt x="608" y="14989"/>
                </a:lnTo>
                <a:lnTo>
                  <a:pt x="487" y="15135"/>
                </a:lnTo>
                <a:lnTo>
                  <a:pt x="389" y="15306"/>
                </a:lnTo>
                <a:lnTo>
                  <a:pt x="292" y="15476"/>
                </a:lnTo>
                <a:lnTo>
                  <a:pt x="219" y="15671"/>
                </a:lnTo>
                <a:lnTo>
                  <a:pt x="146" y="15865"/>
                </a:lnTo>
                <a:lnTo>
                  <a:pt x="97" y="16060"/>
                </a:lnTo>
                <a:lnTo>
                  <a:pt x="24" y="16498"/>
                </a:lnTo>
                <a:lnTo>
                  <a:pt x="0" y="16911"/>
                </a:lnTo>
                <a:lnTo>
                  <a:pt x="24" y="17301"/>
                </a:lnTo>
                <a:lnTo>
                  <a:pt x="97" y="17666"/>
                </a:lnTo>
                <a:lnTo>
                  <a:pt x="170" y="17885"/>
                </a:lnTo>
                <a:lnTo>
                  <a:pt x="243" y="18079"/>
                </a:lnTo>
                <a:lnTo>
                  <a:pt x="341" y="18274"/>
                </a:lnTo>
                <a:lnTo>
                  <a:pt x="462" y="18444"/>
                </a:lnTo>
                <a:lnTo>
                  <a:pt x="584" y="18615"/>
                </a:lnTo>
                <a:lnTo>
                  <a:pt x="730" y="18761"/>
                </a:lnTo>
                <a:lnTo>
                  <a:pt x="900" y="18907"/>
                </a:lnTo>
                <a:lnTo>
                  <a:pt x="1046" y="19053"/>
                </a:lnTo>
                <a:lnTo>
                  <a:pt x="1241" y="19174"/>
                </a:lnTo>
                <a:lnTo>
                  <a:pt x="1411" y="19272"/>
                </a:lnTo>
                <a:lnTo>
                  <a:pt x="1801" y="19442"/>
                </a:lnTo>
                <a:lnTo>
                  <a:pt x="2214" y="19564"/>
                </a:lnTo>
                <a:lnTo>
                  <a:pt x="2628" y="19637"/>
                </a:lnTo>
                <a:lnTo>
                  <a:pt x="2871" y="19661"/>
                </a:lnTo>
                <a:lnTo>
                  <a:pt x="3090" y="19661"/>
                </a:lnTo>
                <a:lnTo>
                  <a:pt x="3334" y="19637"/>
                </a:lnTo>
                <a:lnTo>
                  <a:pt x="3553" y="19612"/>
                </a:lnTo>
                <a:lnTo>
                  <a:pt x="3772" y="19539"/>
                </a:lnTo>
                <a:lnTo>
                  <a:pt x="3991" y="19466"/>
                </a:lnTo>
                <a:lnTo>
                  <a:pt x="4209" y="19393"/>
                </a:lnTo>
                <a:lnTo>
                  <a:pt x="4404" y="19272"/>
                </a:lnTo>
                <a:lnTo>
                  <a:pt x="4599" y="19150"/>
                </a:lnTo>
                <a:lnTo>
                  <a:pt x="4793" y="19028"/>
                </a:lnTo>
                <a:lnTo>
                  <a:pt x="4964" y="18882"/>
                </a:lnTo>
                <a:lnTo>
                  <a:pt x="5110" y="18712"/>
                </a:lnTo>
                <a:lnTo>
                  <a:pt x="5256" y="18542"/>
                </a:lnTo>
                <a:lnTo>
                  <a:pt x="5377" y="18347"/>
                </a:lnTo>
                <a:lnTo>
                  <a:pt x="5499" y="18152"/>
                </a:lnTo>
                <a:lnTo>
                  <a:pt x="5596" y="17933"/>
                </a:lnTo>
                <a:lnTo>
                  <a:pt x="5669" y="17714"/>
                </a:lnTo>
                <a:lnTo>
                  <a:pt x="5742" y="17520"/>
                </a:lnTo>
                <a:lnTo>
                  <a:pt x="5767" y="17276"/>
                </a:lnTo>
                <a:lnTo>
                  <a:pt x="5791" y="17057"/>
                </a:lnTo>
                <a:lnTo>
                  <a:pt x="5815" y="16814"/>
                </a:lnTo>
                <a:lnTo>
                  <a:pt x="5815" y="16571"/>
                </a:lnTo>
                <a:lnTo>
                  <a:pt x="5791" y="16352"/>
                </a:lnTo>
                <a:lnTo>
                  <a:pt x="5767" y="16109"/>
                </a:lnTo>
                <a:lnTo>
                  <a:pt x="5718" y="15865"/>
                </a:lnTo>
                <a:lnTo>
                  <a:pt x="5645" y="15646"/>
                </a:lnTo>
                <a:lnTo>
                  <a:pt x="5572" y="15427"/>
                </a:lnTo>
                <a:lnTo>
                  <a:pt x="5475" y="15208"/>
                </a:lnTo>
                <a:lnTo>
                  <a:pt x="5377" y="15014"/>
                </a:lnTo>
                <a:lnTo>
                  <a:pt x="5256" y="14819"/>
                </a:lnTo>
                <a:lnTo>
                  <a:pt x="5110" y="14649"/>
                </a:lnTo>
                <a:lnTo>
                  <a:pt x="4939" y="14478"/>
                </a:lnTo>
                <a:lnTo>
                  <a:pt x="4939" y="12434"/>
                </a:lnTo>
                <a:lnTo>
                  <a:pt x="4939" y="11412"/>
                </a:lnTo>
                <a:lnTo>
                  <a:pt x="4988" y="10415"/>
                </a:lnTo>
                <a:lnTo>
                  <a:pt x="5061" y="9222"/>
                </a:lnTo>
                <a:lnTo>
                  <a:pt x="5085" y="8614"/>
                </a:lnTo>
                <a:lnTo>
                  <a:pt x="5085" y="8006"/>
                </a:lnTo>
                <a:lnTo>
                  <a:pt x="5061" y="6668"/>
                </a:lnTo>
                <a:lnTo>
                  <a:pt x="5037" y="5986"/>
                </a:lnTo>
                <a:lnTo>
                  <a:pt x="5012" y="5329"/>
                </a:lnTo>
                <a:lnTo>
                  <a:pt x="5037" y="4088"/>
                </a:lnTo>
                <a:lnTo>
                  <a:pt x="5085" y="2872"/>
                </a:lnTo>
                <a:lnTo>
                  <a:pt x="5085" y="2482"/>
                </a:lnTo>
                <a:lnTo>
                  <a:pt x="5061" y="2117"/>
                </a:lnTo>
                <a:lnTo>
                  <a:pt x="5012" y="1752"/>
                </a:lnTo>
                <a:lnTo>
                  <a:pt x="4915" y="1412"/>
                </a:lnTo>
                <a:lnTo>
                  <a:pt x="4793" y="1120"/>
                </a:lnTo>
                <a:lnTo>
                  <a:pt x="4623" y="852"/>
                </a:lnTo>
                <a:lnTo>
                  <a:pt x="4404" y="584"/>
                </a:lnTo>
                <a:lnTo>
                  <a:pt x="4137" y="366"/>
                </a:lnTo>
                <a:lnTo>
                  <a:pt x="3869" y="195"/>
                </a:lnTo>
                <a:lnTo>
                  <a:pt x="3723" y="122"/>
                </a:lnTo>
                <a:lnTo>
                  <a:pt x="3577" y="74"/>
                </a:lnTo>
                <a:lnTo>
                  <a:pt x="3407" y="25"/>
                </a:lnTo>
                <a:lnTo>
                  <a:pt x="3090" y="25"/>
                </a:lnTo>
                <a:lnTo>
                  <a:pt x="2944" y="49"/>
                </a:lnTo>
                <a:lnTo>
                  <a:pt x="2823" y="25"/>
                </a:lnTo>
                <a:lnTo>
                  <a:pt x="270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3" name="Shape 389"/>
          <p:cNvSpPr/>
          <p:nvPr/>
        </p:nvSpPr>
        <p:spPr>
          <a:xfrm>
            <a:off x="1865637" y="3795056"/>
            <a:ext cx="355205" cy="594964"/>
          </a:xfrm>
          <a:custGeom>
            <a:avLst/>
            <a:gdLst/>
            <a:ahLst/>
            <a:cxnLst/>
            <a:rect l="0" t="0" r="0" b="0"/>
            <a:pathLst>
              <a:path w="12581" h="21073" extrusionOk="0">
                <a:moveTo>
                  <a:pt x="6108" y="1217"/>
                </a:moveTo>
                <a:lnTo>
                  <a:pt x="5889" y="1241"/>
                </a:lnTo>
                <a:lnTo>
                  <a:pt x="5694" y="1314"/>
                </a:lnTo>
                <a:lnTo>
                  <a:pt x="5621" y="1339"/>
                </a:lnTo>
                <a:lnTo>
                  <a:pt x="5548" y="1412"/>
                </a:lnTo>
                <a:lnTo>
                  <a:pt x="5500" y="1485"/>
                </a:lnTo>
                <a:lnTo>
                  <a:pt x="5475" y="1558"/>
                </a:lnTo>
                <a:lnTo>
                  <a:pt x="5500" y="1631"/>
                </a:lnTo>
                <a:lnTo>
                  <a:pt x="5548" y="1704"/>
                </a:lnTo>
                <a:lnTo>
                  <a:pt x="5597" y="1752"/>
                </a:lnTo>
                <a:lnTo>
                  <a:pt x="5670" y="1801"/>
                </a:lnTo>
                <a:lnTo>
                  <a:pt x="5816" y="1850"/>
                </a:lnTo>
                <a:lnTo>
                  <a:pt x="5986" y="1874"/>
                </a:lnTo>
                <a:lnTo>
                  <a:pt x="6132" y="1898"/>
                </a:lnTo>
                <a:lnTo>
                  <a:pt x="6497" y="1923"/>
                </a:lnTo>
                <a:lnTo>
                  <a:pt x="6862" y="1923"/>
                </a:lnTo>
                <a:lnTo>
                  <a:pt x="6984" y="1898"/>
                </a:lnTo>
                <a:lnTo>
                  <a:pt x="7057" y="1850"/>
                </a:lnTo>
                <a:lnTo>
                  <a:pt x="7130" y="1777"/>
                </a:lnTo>
                <a:lnTo>
                  <a:pt x="7179" y="1679"/>
                </a:lnTo>
                <a:lnTo>
                  <a:pt x="7179" y="1582"/>
                </a:lnTo>
                <a:lnTo>
                  <a:pt x="7154" y="1485"/>
                </a:lnTo>
                <a:lnTo>
                  <a:pt x="7106" y="1412"/>
                </a:lnTo>
                <a:lnTo>
                  <a:pt x="7033" y="1339"/>
                </a:lnTo>
                <a:lnTo>
                  <a:pt x="6935" y="1290"/>
                </a:lnTo>
                <a:lnTo>
                  <a:pt x="6862" y="1241"/>
                </a:lnTo>
                <a:lnTo>
                  <a:pt x="6668" y="1217"/>
                </a:lnTo>
                <a:close/>
                <a:moveTo>
                  <a:pt x="11948" y="1485"/>
                </a:moveTo>
                <a:lnTo>
                  <a:pt x="12021" y="1850"/>
                </a:lnTo>
                <a:lnTo>
                  <a:pt x="12061" y="2174"/>
                </a:lnTo>
                <a:lnTo>
                  <a:pt x="12045" y="2142"/>
                </a:lnTo>
                <a:lnTo>
                  <a:pt x="12021" y="2093"/>
                </a:lnTo>
                <a:lnTo>
                  <a:pt x="11948" y="2044"/>
                </a:lnTo>
                <a:lnTo>
                  <a:pt x="11875" y="2044"/>
                </a:lnTo>
                <a:lnTo>
                  <a:pt x="11559" y="2190"/>
                </a:lnTo>
                <a:lnTo>
                  <a:pt x="11267" y="2361"/>
                </a:lnTo>
                <a:lnTo>
                  <a:pt x="11048" y="2507"/>
                </a:lnTo>
                <a:lnTo>
                  <a:pt x="10829" y="2653"/>
                </a:lnTo>
                <a:lnTo>
                  <a:pt x="10220" y="2653"/>
                </a:lnTo>
                <a:lnTo>
                  <a:pt x="9612" y="2628"/>
                </a:lnTo>
                <a:lnTo>
                  <a:pt x="9636" y="2628"/>
                </a:lnTo>
                <a:lnTo>
                  <a:pt x="10342" y="2288"/>
                </a:lnTo>
                <a:lnTo>
                  <a:pt x="11072" y="1996"/>
                </a:lnTo>
                <a:lnTo>
                  <a:pt x="11291" y="1898"/>
                </a:lnTo>
                <a:lnTo>
                  <a:pt x="11534" y="1777"/>
                </a:lnTo>
                <a:lnTo>
                  <a:pt x="11753" y="1655"/>
                </a:lnTo>
                <a:lnTo>
                  <a:pt x="11948" y="1485"/>
                </a:lnTo>
                <a:close/>
                <a:moveTo>
                  <a:pt x="12070" y="2239"/>
                </a:moveTo>
                <a:lnTo>
                  <a:pt x="12070" y="2653"/>
                </a:lnTo>
                <a:lnTo>
                  <a:pt x="12070" y="3042"/>
                </a:lnTo>
                <a:lnTo>
                  <a:pt x="11948" y="3042"/>
                </a:lnTo>
                <a:lnTo>
                  <a:pt x="11826" y="3091"/>
                </a:lnTo>
                <a:lnTo>
                  <a:pt x="11583" y="3212"/>
                </a:lnTo>
                <a:lnTo>
                  <a:pt x="11145" y="3456"/>
                </a:lnTo>
                <a:lnTo>
                  <a:pt x="11169" y="2993"/>
                </a:lnTo>
                <a:lnTo>
                  <a:pt x="11194" y="2896"/>
                </a:lnTo>
                <a:lnTo>
                  <a:pt x="11194" y="2774"/>
                </a:lnTo>
                <a:lnTo>
                  <a:pt x="11291" y="2726"/>
                </a:lnTo>
                <a:lnTo>
                  <a:pt x="11656" y="2531"/>
                </a:lnTo>
                <a:lnTo>
                  <a:pt x="11997" y="2336"/>
                </a:lnTo>
                <a:lnTo>
                  <a:pt x="12045" y="2263"/>
                </a:lnTo>
                <a:lnTo>
                  <a:pt x="12070" y="2239"/>
                </a:lnTo>
                <a:close/>
                <a:moveTo>
                  <a:pt x="12045" y="3334"/>
                </a:moveTo>
                <a:lnTo>
                  <a:pt x="11997" y="3918"/>
                </a:lnTo>
                <a:lnTo>
                  <a:pt x="11972" y="4015"/>
                </a:lnTo>
                <a:lnTo>
                  <a:pt x="11705" y="4161"/>
                </a:lnTo>
                <a:lnTo>
                  <a:pt x="11413" y="4307"/>
                </a:lnTo>
                <a:lnTo>
                  <a:pt x="11121" y="4429"/>
                </a:lnTo>
                <a:lnTo>
                  <a:pt x="11145" y="3772"/>
                </a:lnTo>
                <a:lnTo>
                  <a:pt x="11388" y="3675"/>
                </a:lnTo>
                <a:lnTo>
                  <a:pt x="11607" y="3553"/>
                </a:lnTo>
                <a:lnTo>
                  <a:pt x="11826" y="3456"/>
                </a:lnTo>
                <a:lnTo>
                  <a:pt x="11924" y="3407"/>
                </a:lnTo>
                <a:lnTo>
                  <a:pt x="12045" y="3334"/>
                </a:lnTo>
                <a:close/>
                <a:moveTo>
                  <a:pt x="11972" y="4405"/>
                </a:moveTo>
                <a:lnTo>
                  <a:pt x="11948" y="4867"/>
                </a:lnTo>
                <a:lnTo>
                  <a:pt x="11875" y="4891"/>
                </a:lnTo>
                <a:lnTo>
                  <a:pt x="11705" y="5013"/>
                </a:lnTo>
                <a:lnTo>
                  <a:pt x="11510" y="5110"/>
                </a:lnTo>
                <a:lnTo>
                  <a:pt x="11121" y="5281"/>
                </a:lnTo>
                <a:lnTo>
                  <a:pt x="11121" y="4672"/>
                </a:lnTo>
                <a:lnTo>
                  <a:pt x="11315" y="4648"/>
                </a:lnTo>
                <a:lnTo>
                  <a:pt x="11461" y="4599"/>
                </a:lnTo>
                <a:lnTo>
                  <a:pt x="11729" y="4526"/>
                </a:lnTo>
                <a:lnTo>
                  <a:pt x="11972" y="4405"/>
                </a:lnTo>
                <a:close/>
                <a:moveTo>
                  <a:pt x="11948" y="5208"/>
                </a:moveTo>
                <a:lnTo>
                  <a:pt x="11948" y="5646"/>
                </a:lnTo>
                <a:lnTo>
                  <a:pt x="11851" y="5694"/>
                </a:lnTo>
                <a:lnTo>
                  <a:pt x="11753" y="5743"/>
                </a:lnTo>
                <a:lnTo>
                  <a:pt x="11559" y="5865"/>
                </a:lnTo>
                <a:lnTo>
                  <a:pt x="11096" y="6157"/>
                </a:lnTo>
                <a:lnTo>
                  <a:pt x="11096" y="5524"/>
                </a:lnTo>
                <a:lnTo>
                  <a:pt x="11340" y="5475"/>
                </a:lnTo>
                <a:lnTo>
                  <a:pt x="11559" y="5402"/>
                </a:lnTo>
                <a:lnTo>
                  <a:pt x="11753" y="5329"/>
                </a:lnTo>
                <a:lnTo>
                  <a:pt x="11948" y="5208"/>
                </a:lnTo>
                <a:close/>
                <a:moveTo>
                  <a:pt x="11948" y="6059"/>
                </a:moveTo>
                <a:lnTo>
                  <a:pt x="11948" y="6400"/>
                </a:lnTo>
                <a:lnTo>
                  <a:pt x="11948" y="6424"/>
                </a:lnTo>
                <a:lnTo>
                  <a:pt x="11826" y="6473"/>
                </a:lnTo>
                <a:lnTo>
                  <a:pt x="11705" y="6546"/>
                </a:lnTo>
                <a:lnTo>
                  <a:pt x="11461" y="6716"/>
                </a:lnTo>
                <a:lnTo>
                  <a:pt x="11096" y="6911"/>
                </a:lnTo>
                <a:lnTo>
                  <a:pt x="11096" y="6351"/>
                </a:lnTo>
                <a:lnTo>
                  <a:pt x="11364" y="6303"/>
                </a:lnTo>
                <a:lnTo>
                  <a:pt x="11607" y="6205"/>
                </a:lnTo>
                <a:lnTo>
                  <a:pt x="11948" y="6059"/>
                </a:lnTo>
                <a:close/>
                <a:moveTo>
                  <a:pt x="11948" y="6741"/>
                </a:moveTo>
                <a:lnTo>
                  <a:pt x="11924" y="7252"/>
                </a:lnTo>
                <a:lnTo>
                  <a:pt x="11729" y="7398"/>
                </a:lnTo>
                <a:lnTo>
                  <a:pt x="11413" y="7617"/>
                </a:lnTo>
                <a:lnTo>
                  <a:pt x="11242" y="7714"/>
                </a:lnTo>
                <a:lnTo>
                  <a:pt x="11096" y="7836"/>
                </a:lnTo>
                <a:lnTo>
                  <a:pt x="11096" y="7203"/>
                </a:lnTo>
                <a:lnTo>
                  <a:pt x="11218" y="7179"/>
                </a:lnTo>
                <a:lnTo>
                  <a:pt x="11315" y="7130"/>
                </a:lnTo>
                <a:lnTo>
                  <a:pt x="11559" y="7008"/>
                </a:lnTo>
                <a:lnTo>
                  <a:pt x="11753" y="6887"/>
                </a:lnTo>
                <a:lnTo>
                  <a:pt x="11948" y="6741"/>
                </a:lnTo>
                <a:close/>
                <a:moveTo>
                  <a:pt x="11924" y="7738"/>
                </a:moveTo>
                <a:lnTo>
                  <a:pt x="11924" y="8103"/>
                </a:lnTo>
                <a:lnTo>
                  <a:pt x="11851" y="8128"/>
                </a:lnTo>
                <a:lnTo>
                  <a:pt x="11705" y="8201"/>
                </a:lnTo>
                <a:lnTo>
                  <a:pt x="11559" y="8274"/>
                </a:lnTo>
                <a:lnTo>
                  <a:pt x="11291" y="8468"/>
                </a:lnTo>
                <a:lnTo>
                  <a:pt x="11096" y="8639"/>
                </a:lnTo>
                <a:lnTo>
                  <a:pt x="11096" y="8176"/>
                </a:lnTo>
                <a:lnTo>
                  <a:pt x="11291" y="8103"/>
                </a:lnTo>
                <a:lnTo>
                  <a:pt x="11486" y="8006"/>
                </a:lnTo>
                <a:lnTo>
                  <a:pt x="11851" y="7787"/>
                </a:lnTo>
                <a:lnTo>
                  <a:pt x="11924" y="7738"/>
                </a:lnTo>
                <a:close/>
                <a:moveTo>
                  <a:pt x="11924" y="8468"/>
                </a:moveTo>
                <a:lnTo>
                  <a:pt x="11924" y="9101"/>
                </a:lnTo>
                <a:lnTo>
                  <a:pt x="11705" y="9247"/>
                </a:lnTo>
                <a:lnTo>
                  <a:pt x="11486" y="9393"/>
                </a:lnTo>
                <a:lnTo>
                  <a:pt x="11291" y="9539"/>
                </a:lnTo>
                <a:lnTo>
                  <a:pt x="11096" y="9685"/>
                </a:lnTo>
                <a:lnTo>
                  <a:pt x="11096" y="8955"/>
                </a:lnTo>
                <a:lnTo>
                  <a:pt x="11169" y="8931"/>
                </a:lnTo>
                <a:lnTo>
                  <a:pt x="11267" y="8906"/>
                </a:lnTo>
                <a:lnTo>
                  <a:pt x="11413" y="8809"/>
                </a:lnTo>
                <a:lnTo>
                  <a:pt x="11680" y="8663"/>
                </a:lnTo>
                <a:lnTo>
                  <a:pt x="11924" y="8468"/>
                </a:lnTo>
                <a:close/>
                <a:moveTo>
                  <a:pt x="11924" y="9539"/>
                </a:moveTo>
                <a:lnTo>
                  <a:pt x="11924" y="9782"/>
                </a:lnTo>
                <a:lnTo>
                  <a:pt x="11851" y="9806"/>
                </a:lnTo>
                <a:lnTo>
                  <a:pt x="11778" y="9831"/>
                </a:lnTo>
                <a:lnTo>
                  <a:pt x="11632" y="9952"/>
                </a:lnTo>
                <a:lnTo>
                  <a:pt x="11510" y="10074"/>
                </a:lnTo>
                <a:lnTo>
                  <a:pt x="11388" y="10171"/>
                </a:lnTo>
                <a:lnTo>
                  <a:pt x="11242" y="10269"/>
                </a:lnTo>
                <a:lnTo>
                  <a:pt x="11169" y="10342"/>
                </a:lnTo>
                <a:lnTo>
                  <a:pt x="11096" y="10415"/>
                </a:lnTo>
                <a:lnTo>
                  <a:pt x="11096" y="9904"/>
                </a:lnTo>
                <a:lnTo>
                  <a:pt x="11218" y="9879"/>
                </a:lnTo>
                <a:lnTo>
                  <a:pt x="11364" y="9831"/>
                </a:lnTo>
                <a:lnTo>
                  <a:pt x="11607" y="9709"/>
                </a:lnTo>
                <a:lnTo>
                  <a:pt x="11924" y="9539"/>
                </a:lnTo>
                <a:close/>
                <a:moveTo>
                  <a:pt x="11924" y="10220"/>
                </a:moveTo>
                <a:lnTo>
                  <a:pt x="11924" y="10658"/>
                </a:lnTo>
                <a:lnTo>
                  <a:pt x="11753" y="10755"/>
                </a:lnTo>
                <a:lnTo>
                  <a:pt x="11583" y="10853"/>
                </a:lnTo>
                <a:lnTo>
                  <a:pt x="11340" y="10999"/>
                </a:lnTo>
                <a:lnTo>
                  <a:pt x="11096" y="11145"/>
                </a:lnTo>
                <a:lnTo>
                  <a:pt x="11096" y="10536"/>
                </a:lnTo>
                <a:lnTo>
                  <a:pt x="11145" y="10585"/>
                </a:lnTo>
                <a:lnTo>
                  <a:pt x="11340" y="10585"/>
                </a:lnTo>
                <a:lnTo>
                  <a:pt x="11486" y="10512"/>
                </a:lnTo>
                <a:lnTo>
                  <a:pt x="11607" y="10463"/>
                </a:lnTo>
                <a:lnTo>
                  <a:pt x="11753" y="10342"/>
                </a:lnTo>
                <a:lnTo>
                  <a:pt x="11924" y="10220"/>
                </a:lnTo>
                <a:close/>
                <a:moveTo>
                  <a:pt x="11924" y="11047"/>
                </a:moveTo>
                <a:lnTo>
                  <a:pt x="11924" y="11364"/>
                </a:lnTo>
                <a:lnTo>
                  <a:pt x="11778" y="11412"/>
                </a:lnTo>
                <a:lnTo>
                  <a:pt x="11632" y="11485"/>
                </a:lnTo>
                <a:lnTo>
                  <a:pt x="11364" y="11656"/>
                </a:lnTo>
                <a:lnTo>
                  <a:pt x="11096" y="11826"/>
                </a:lnTo>
                <a:lnTo>
                  <a:pt x="11096" y="11461"/>
                </a:lnTo>
                <a:lnTo>
                  <a:pt x="11242" y="11437"/>
                </a:lnTo>
                <a:lnTo>
                  <a:pt x="11364" y="11364"/>
                </a:lnTo>
                <a:lnTo>
                  <a:pt x="11632" y="11218"/>
                </a:lnTo>
                <a:lnTo>
                  <a:pt x="11924" y="11047"/>
                </a:lnTo>
                <a:close/>
                <a:moveTo>
                  <a:pt x="11924" y="11753"/>
                </a:moveTo>
                <a:lnTo>
                  <a:pt x="11924" y="12191"/>
                </a:lnTo>
                <a:lnTo>
                  <a:pt x="11705" y="12288"/>
                </a:lnTo>
                <a:lnTo>
                  <a:pt x="11534" y="12386"/>
                </a:lnTo>
                <a:lnTo>
                  <a:pt x="11315" y="12483"/>
                </a:lnTo>
                <a:lnTo>
                  <a:pt x="11096" y="12605"/>
                </a:lnTo>
                <a:lnTo>
                  <a:pt x="11096" y="12215"/>
                </a:lnTo>
                <a:lnTo>
                  <a:pt x="11267" y="12142"/>
                </a:lnTo>
                <a:lnTo>
                  <a:pt x="11413" y="12045"/>
                </a:lnTo>
                <a:lnTo>
                  <a:pt x="11680" y="11875"/>
                </a:lnTo>
                <a:lnTo>
                  <a:pt x="11924" y="11753"/>
                </a:lnTo>
                <a:close/>
                <a:moveTo>
                  <a:pt x="11924" y="12580"/>
                </a:moveTo>
                <a:lnTo>
                  <a:pt x="11924" y="12848"/>
                </a:lnTo>
                <a:lnTo>
                  <a:pt x="11705" y="13043"/>
                </a:lnTo>
                <a:lnTo>
                  <a:pt x="11388" y="13262"/>
                </a:lnTo>
                <a:lnTo>
                  <a:pt x="11096" y="13481"/>
                </a:lnTo>
                <a:lnTo>
                  <a:pt x="11096" y="12872"/>
                </a:lnTo>
                <a:lnTo>
                  <a:pt x="11242" y="12848"/>
                </a:lnTo>
                <a:lnTo>
                  <a:pt x="11364" y="12824"/>
                </a:lnTo>
                <a:lnTo>
                  <a:pt x="11632" y="12702"/>
                </a:lnTo>
                <a:lnTo>
                  <a:pt x="11924" y="12580"/>
                </a:lnTo>
                <a:close/>
                <a:moveTo>
                  <a:pt x="11948" y="13237"/>
                </a:moveTo>
                <a:lnTo>
                  <a:pt x="11948" y="13821"/>
                </a:lnTo>
                <a:lnTo>
                  <a:pt x="11753" y="13919"/>
                </a:lnTo>
                <a:lnTo>
                  <a:pt x="11559" y="14065"/>
                </a:lnTo>
                <a:lnTo>
                  <a:pt x="11340" y="14211"/>
                </a:lnTo>
                <a:lnTo>
                  <a:pt x="11121" y="14357"/>
                </a:lnTo>
                <a:lnTo>
                  <a:pt x="11121" y="13602"/>
                </a:lnTo>
                <a:lnTo>
                  <a:pt x="11291" y="13529"/>
                </a:lnTo>
                <a:lnTo>
                  <a:pt x="11486" y="13481"/>
                </a:lnTo>
                <a:lnTo>
                  <a:pt x="11656" y="13383"/>
                </a:lnTo>
                <a:lnTo>
                  <a:pt x="11826" y="13310"/>
                </a:lnTo>
                <a:lnTo>
                  <a:pt x="11948" y="13237"/>
                </a:lnTo>
                <a:close/>
                <a:moveTo>
                  <a:pt x="11948" y="14211"/>
                </a:moveTo>
                <a:lnTo>
                  <a:pt x="11948" y="14357"/>
                </a:lnTo>
                <a:lnTo>
                  <a:pt x="11778" y="14454"/>
                </a:lnTo>
                <a:lnTo>
                  <a:pt x="11607" y="14551"/>
                </a:lnTo>
                <a:lnTo>
                  <a:pt x="11364" y="14722"/>
                </a:lnTo>
                <a:lnTo>
                  <a:pt x="11121" y="14916"/>
                </a:lnTo>
                <a:lnTo>
                  <a:pt x="11121" y="14649"/>
                </a:lnTo>
                <a:lnTo>
                  <a:pt x="11242" y="14600"/>
                </a:lnTo>
                <a:lnTo>
                  <a:pt x="11388" y="14551"/>
                </a:lnTo>
                <a:lnTo>
                  <a:pt x="11632" y="14405"/>
                </a:lnTo>
                <a:lnTo>
                  <a:pt x="11948" y="14211"/>
                </a:lnTo>
                <a:close/>
                <a:moveTo>
                  <a:pt x="11972" y="14722"/>
                </a:moveTo>
                <a:lnTo>
                  <a:pt x="11997" y="15379"/>
                </a:lnTo>
                <a:lnTo>
                  <a:pt x="11753" y="15500"/>
                </a:lnTo>
                <a:lnTo>
                  <a:pt x="11534" y="15622"/>
                </a:lnTo>
                <a:lnTo>
                  <a:pt x="11315" y="15768"/>
                </a:lnTo>
                <a:lnTo>
                  <a:pt x="11121" y="15938"/>
                </a:lnTo>
                <a:lnTo>
                  <a:pt x="11121" y="15257"/>
                </a:lnTo>
                <a:lnTo>
                  <a:pt x="11413" y="15062"/>
                </a:lnTo>
                <a:lnTo>
                  <a:pt x="11680" y="14868"/>
                </a:lnTo>
                <a:lnTo>
                  <a:pt x="11972" y="14722"/>
                </a:lnTo>
                <a:close/>
                <a:moveTo>
                  <a:pt x="11997" y="15792"/>
                </a:moveTo>
                <a:lnTo>
                  <a:pt x="11997" y="16060"/>
                </a:lnTo>
                <a:lnTo>
                  <a:pt x="11510" y="16376"/>
                </a:lnTo>
                <a:lnTo>
                  <a:pt x="11315" y="16498"/>
                </a:lnTo>
                <a:lnTo>
                  <a:pt x="11121" y="16644"/>
                </a:lnTo>
                <a:lnTo>
                  <a:pt x="11121" y="16206"/>
                </a:lnTo>
                <a:lnTo>
                  <a:pt x="11413" y="16109"/>
                </a:lnTo>
                <a:lnTo>
                  <a:pt x="11680" y="15963"/>
                </a:lnTo>
                <a:lnTo>
                  <a:pt x="11997" y="15792"/>
                </a:lnTo>
                <a:close/>
                <a:moveTo>
                  <a:pt x="8736" y="3042"/>
                </a:moveTo>
                <a:lnTo>
                  <a:pt x="9782" y="3115"/>
                </a:lnTo>
                <a:lnTo>
                  <a:pt x="10804" y="3115"/>
                </a:lnTo>
                <a:lnTo>
                  <a:pt x="10707" y="4818"/>
                </a:lnTo>
                <a:lnTo>
                  <a:pt x="10634" y="6522"/>
                </a:lnTo>
                <a:lnTo>
                  <a:pt x="10610" y="8225"/>
                </a:lnTo>
                <a:lnTo>
                  <a:pt x="10610" y="9928"/>
                </a:lnTo>
                <a:lnTo>
                  <a:pt x="10658" y="13335"/>
                </a:lnTo>
                <a:lnTo>
                  <a:pt x="10658" y="15038"/>
                </a:lnTo>
                <a:lnTo>
                  <a:pt x="10683" y="16741"/>
                </a:lnTo>
                <a:lnTo>
                  <a:pt x="10245" y="16741"/>
                </a:lnTo>
                <a:lnTo>
                  <a:pt x="9831" y="16717"/>
                </a:lnTo>
                <a:lnTo>
                  <a:pt x="9393" y="16717"/>
                </a:lnTo>
                <a:lnTo>
                  <a:pt x="8979" y="16693"/>
                </a:lnTo>
                <a:lnTo>
                  <a:pt x="7714" y="16717"/>
                </a:lnTo>
                <a:lnTo>
                  <a:pt x="6424" y="16717"/>
                </a:lnTo>
                <a:lnTo>
                  <a:pt x="5232" y="16668"/>
                </a:lnTo>
                <a:lnTo>
                  <a:pt x="4016" y="16644"/>
                </a:lnTo>
                <a:lnTo>
                  <a:pt x="2434" y="16644"/>
                </a:lnTo>
                <a:lnTo>
                  <a:pt x="1899" y="16668"/>
                </a:lnTo>
                <a:lnTo>
                  <a:pt x="1923" y="16620"/>
                </a:lnTo>
                <a:lnTo>
                  <a:pt x="1923" y="16644"/>
                </a:lnTo>
                <a:lnTo>
                  <a:pt x="1947" y="16620"/>
                </a:lnTo>
                <a:lnTo>
                  <a:pt x="1923" y="16571"/>
                </a:lnTo>
                <a:lnTo>
                  <a:pt x="1899" y="16376"/>
                </a:lnTo>
                <a:lnTo>
                  <a:pt x="1899" y="16060"/>
                </a:lnTo>
                <a:lnTo>
                  <a:pt x="1923" y="15744"/>
                </a:lnTo>
                <a:lnTo>
                  <a:pt x="1996" y="14040"/>
                </a:lnTo>
                <a:lnTo>
                  <a:pt x="2020" y="12751"/>
                </a:lnTo>
                <a:lnTo>
                  <a:pt x="2045" y="11485"/>
                </a:lnTo>
                <a:lnTo>
                  <a:pt x="2045" y="8955"/>
                </a:lnTo>
                <a:lnTo>
                  <a:pt x="2045" y="5646"/>
                </a:lnTo>
                <a:lnTo>
                  <a:pt x="1996" y="3918"/>
                </a:lnTo>
                <a:lnTo>
                  <a:pt x="1972" y="3334"/>
                </a:lnTo>
                <a:lnTo>
                  <a:pt x="1947" y="3066"/>
                </a:lnTo>
                <a:lnTo>
                  <a:pt x="2458" y="3139"/>
                </a:lnTo>
                <a:lnTo>
                  <a:pt x="2994" y="3188"/>
                </a:lnTo>
                <a:lnTo>
                  <a:pt x="3505" y="3212"/>
                </a:lnTo>
                <a:lnTo>
                  <a:pt x="4040" y="3212"/>
                </a:lnTo>
                <a:lnTo>
                  <a:pt x="5110" y="3164"/>
                </a:lnTo>
                <a:lnTo>
                  <a:pt x="6157" y="3115"/>
                </a:lnTo>
                <a:lnTo>
                  <a:pt x="7446" y="3066"/>
                </a:lnTo>
                <a:lnTo>
                  <a:pt x="8103" y="3042"/>
                </a:lnTo>
                <a:close/>
                <a:moveTo>
                  <a:pt x="6595" y="18177"/>
                </a:moveTo>
                <a:lnTo>
                  <a:pt x="6716" y="18225"/>
                </a:lnTo>
                <a:lnTo>
                  <a:pt x="6814" y="18323"/>
                </a:lnTo>
                <a:lnTo>
                  <a:pt x="6887" y="18493"/>
                </a:lnTo>
                <a:lnTo>
                  <a:pt x="6911" y="18590"/>
                </a:lnTo>
                <a:lnTo>
                  <a:pt x="6935" y="18712"/>
                </a:lnTo>
                <a:lnTo>
                  <a:pt x="6935" y="18834"/>
                </a:lnTo>
                <a:lnTo>
                  <a:pt x="6911" y="18955"/>
                </a:lnTo>
                <a:lnTo>
                  <a:pt x="6887" y="19053"/>
                </a:lnTo>
                <a:lnTo>
                  <a:pt x="6838" y="19174"/>
                </a:lnTo>
                <a:lnTo>
                  <a:pt x="6765" y="19272"/>
                </a:lnTo>
                <a:lnTo>
                  <a:pt x="6692" y="19345"/>
                </a:lnTo>
                <a:lnTo>
                  <a:pt x="6570" y="19418"/>
                </a:lnTo>
                <a:lnTo>
                  <a:pt x="6424" y="19442"/>
                </a:lnTo>
                <a:lnTo>
                  <a:pt x="6278" y="19442"/>
                </a:lnTo>
                <a:lnTo>
                  <a:pt x="6132" y="19393"/>
                </a:lnTo>
                <a:lnTo>
                  <a:pt x="6011" y="19345"/>
                </a:lnTo>
                <a:lnTo>
                  <a:pt x="5913" y="19247"/>
                </a:lnTo>
                <a:lnTo>
                  <a:pt x="5816" y="19126"/>
                </a:lnTo>
                <a:lnTo>
                  <a:pt x="5792" y="19004"/>
                </a:lnTo>
                <a:lnTo>
                  <a:pt x="5792" y="18858"/>
                </a:lnTo>
                <a:lnTo>
                  <a:pt x="5816" y="18688"/>
                </a:lnTo>
                <a:lnTo>
                  <a:pt x="5865" y="18566"/>
                </a:lnTo>
                <a:lnTo>
                  <a:pt x="5938" y="18420"/>
                </a:lnTo>
                <a:lnTo>
                  <a:pt x="6011" y="18323"/>
                </a:lnTo>
                <a:lnTo>
                  <a:pt x="6108" y="18250"/>
                </a:lnTo>
                <a:lnTo>
                  <a:pt x="6157" y="18274"/>
                </a:lnTo>
                <a:lnTo>
                  <a:pt x="6230" y="18250"/>
                </a:lnTo>
                <a:lnTo>
                  <a:pt x="6351" y="18225"/>
                </a:lnTo>
                <a:lnTo>
                  <a:pt x="6376" y="18225"/>
                </a:lnTo>
                <a:lnTo>
                  <a:pt x="6424" y="18201"/>
                </a:lnTo>
                <a:lnTo>
                  <a:pt x="6473" y="18177"/>
                </a:lnTo>
                <a:close/>
                <a:moveTo>
                  <a:pt x="6497" y="17690"/>
                </a:moveTo>
                <a:lnTo>
                  <a:pt x="6303" y="17714"/>
                </a:lnTo>
                <a:lnTo>
                  <a:pt x="6205" y="17763"/>
                </a:lnTo>
                <a:lnTo>
                  <a:pt x="6132" y="17812"/>
                </a:lnTo>
                <a:lnTo>
                  <a:pt x="6011" y="17836"/>
                </a:lnTo>
                <a:lnTo>
                  <a:pt x="5913" y="17860"/>
                </a:lnTo>
                <a:lnTo>
                  <a:pt x="5816" y="17933"/>
                </a:lnTo>
                <a:lnTo>
                  <a:pt x="5719" y="17982"/>
                </a:lnTo>
                <a:lnTo>
                  <a:pt x="5621" y="18079"/>
                </a:lnTo>
                <a:lnTo>
                  <a:pt x="5548" y="18177"/>
                </a:lnTo>
                <a:lnTo>
                  <a:pt x="5475" y="18274"/>
                </a:lnTo>
                <a:lnTo>
                  <a:pt x="5427" y="18396"/>
                </a:lnTo>
                <a:lnTo>
                  <a:pt x="5354" y="18639"/>
                </a:lnTo>
                <a:lnTo>
                  <a:pt x="5329" y="18882"/>
                </a:lnTo>
                <a:lnTo>
                  <a:pt x="5329" y="19028"/>
                </a:lnTo>
                <a:lnTo>
                  <a:pt x="5354" y="19150"/>
                </a:lnTo>
                <a:lnTo>
                  <a:pt x="5378" y="19272"/>
                </a:lnTo>
                <a:lnTo>
                  <a:pt x="5427" y="19393"/>
                </a:lnTo>
                <a:lnTo>
                  <a:pt x="5500" y="19491"/>
                </a:lnTo>
                <a:lnTo>
                  <a:pt x="5573" y="19588"/>
                </a:lnTo>
                <a:lnTo>
                  <a:pt x="5670" y="19661"/>
                </a:lnTo>
                <a:lnTo>
                  <a:pt x="5767" y="19734"/>
                </a:lnTo>
                <a:lnTo>
                  <a:pt x="5889" y="19807"/>
                </a:lnTo>
                <a:lnTo>
                  <a:pt x="5986" y="19856"/>
                </a:lnTo>
                <a:lnTo>
                  <a:pt x="6108" y="19880"/>
                </a:lnTo>
                <a:lnTo>
                  <a:pt x="6254" y="19904"/>
                </a:lnTo>
                <a:lnTo>
                  <a:pt x="6376" y="19904"/>
                </a:lnTo>
                <a:lnTo>
                  <a:pt x="6497" y="19880"/>
                </a:lnTo>
                <a:lnTo>
                  <a:pt x="6619" y="19856"/>
                </a:lnTo>
                <a:lnTo>
                  <a:pt x="6765" y="19807"/>
                </a:lnTo>
                <a:lnTo>
                  <a:pt x="6935" y="19710"/>
                </a:lnTo>
                <a:lnTo>
                  <a:pt x="7081" y="19564"/>
                </a:lnTo>
                <a:lnTo>
                  <a:pt x="7203" y="19393"/>
                </a:lnTo>
                <a:lnTo>
                  <a:pt x="7276" y="19199"/>
                </a:lnTo>
                <a:lnTo>
                  <a:pt x="7325" y="19004"/>
                </a:lnTo>
                <a:lnTo>
                  <a:pt x="7349" y="18785"/>
                </a:lnTo>
                <a:lnTo>
                  <a:pt x="7349" y="18566"/>
                </a:lnTo>
                <a:lnTo>
                  <a:pt x="7300" y="18371"/>
                </a:lnTo>
                <a:lnTo>
                  <a:pt x="7252" y="18201"/>
                </a:lnTo>
                <a:lnTo>
                  <a:pt x="7154" y="18031"/>
                </a:lnTo>
                <a:lnTo>
                  <a:pt x="7008" y="17885"/>
                </a:lnTo>
                <a:lnTo>
                  <a:pt x="6862" y="17763"/>
                </a:lnTo>
                <a:lnTo>
                  <a:pt x="6692" y="17714"/>
                </a:lnTo>
                <a:lnTo>
                  <a:pt x="6497" y="17690"/>
                </a:lnTo>
                <a:close/>
                <a:moveTo>
                  <a:pt x="2531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67" y="560"/>
                </a:lnTo>
                <a:lnTo>
                  <a:pt x="7860" y="585"/>
                </a:lnTo>
                <a:lnTo>
                  <a:pt x="9588" y="560"/>
                </a:lnTo>
                <a:lnTo>
                  <a:pt x="9344" y="755"/>
                </a:lnTo>
                <a:lnTo>
                  <a:pt x="9223" y="852"/>
                </a:lnTo>
                <a:lnTo>
                  <a:pt x="9150" y="974"/>
                </a:lnTo>
                <a:lnTo>
                  <a:pt x="9150" y="998"/>
                </a:lnTo>
                <a:lnTo>
                  <a:pt x="9150" y="1023"/>
                </a:lnTo>
                <a:lnTo>
                  <a:pt x="9174" y="1047"/>
                </a:lnTo>
                <a:lnTo>
                  <a:pt x="9223" y="1047"/>
                </a:lnTo>
                <a:lnTo>
                  <a:pt x="9393" y="998"/>
                </a:lnTo>
                <a:lnTo>
                  <a:pt x="9563" y="901"/>
                </a:lnTo>
                <a:lnTo>
                  <a:pt x="9855" y="682"/>
                </a:lnTo>
                <a:lnTo>
                  <a:pt x="10099" y="560"/>
                </a:lnTo>
                <a:lnTo>
                  <a:pt x="10512" y="585"/>
                </a:lnTo>
                <a:lnTo>
                  <a:pt x="10902" y="609"/>
                </a:lnTo>
                <a:lnTo>
                  <a:pt x="10707" y="682"/>
                </a:lnTo>
                <a:lnTo>
                  <a:pt x="10512" y="804"/>
                </a:lnTo>
                <a:lnTo>
                  <a:pt x="10172" y="998"/>
                </a:lnTo>
                <a:lnTo>
                  <a:pt x="9880" y="1168"/>
                </a:lnTo>
                <a:lnTo>
                  <a:pt x="9588" y="1339"/>
                </a:lnTo>
                <a:lnTo>
                  <a:pt x="9344" y="1558"/>
                </a:lnTo>
                <a:lnTo>
                  <a:pt x="9223" y="1679"/>
                </a:lnTo>
                <a:lnTo>
                  <a:pt x="9101" y="1801"/>
                </a:lnTo>
                <a:lnTo>
                  <a:pt x="9101" y="1825"/>
                </a:lnTo>
                <a:lnTo>
                  <a:pt x="9125" y="1850"/>
                </a:lnTo>
                <a:lnTo>
                  <a:pt x="9125" y="1874"/>
                </a:lnTo>
                <a:lnTo>
                  <a:pt x="9150" y="1874"/>
                </a:lnTo>
                <a:lnTo>
                  <a:pt x="9466" y="1777"/>
                </a:lnTo>
                <a:lnTo>
                  <a:pt x="9782" y="1631"/>
                </a:lnTo>
                <a:lnTo>
                  <a:pt x="10366" y="1314"/>
                </a:lnTo>
                <a:lnTo>
                  <a:pt x="10610" y="1217"/>
                </a:lnTo>
                <a:lnTo>
                  <a:pt x="10877" y="1096"/>
                </a:lnTo>
                <a:lnTo>
                  <a:pt x="11121" y="950"/>
                </a:lnTo>
                <a:lnTo>
                  <a:pt x="11242" y="877"/>
                </a:lnTo>
                <a:lnTo>
                  <a:pt x="11315" y="804"/>
                </a:lnTo>
                <a:lnTo>
                  <a:pt x="11340" y="731"/>
                </a:lnTo>
                <a:lnTo>
                  <a:pt x="11486" y="804"/>
                </a:lnTo>
                <a:lnTo>
                  <a:pt x="11607" y="925"/>
                </a:lnTo>
                <a:lnTo>
                  <a:pt x="11729" y="1047"/>
                </a:lnTo>
                <a:lnTo>
                  <a:pt x="11802" y="1193"/>
                </a:lnTo>
                <a:lnTo>
                  <a:pt x="11486" y="1387"/>
                </a:lnTo>
                <a:lnTo>
                  <a:pt x="11169" y="1558"/>
                </a:lnTo>
                <a:lnTo>
                  <a:pt x="10853" y="1704"/>
                </a:lnTo>
                <a:lnTo>
                  <a:pt x="10488" y="1850"/>
                </a:lnTo>
                <a:lnTo>
                  <a:pt x="10220" y="1971"/>
                </a:lnTo>
                <a:lnTo>
                  <a:pt x="9928" y="2093"/>
                </a:lnTo>
                <a:lnTo>
                  <a:pt x="9807" y="2190"/>
                </a:lnTo>
                <a:lnTo>
                  <a:pt x="9709" y="2288"/>
                </a:lnTo>
                <a:lnTo>
                  <a:pt x="9612" y="2385"/>
                </a:lnTo>
                <a:lnTo>
                  <a:pt x="9515" y="2507"/>
                </a:lnTo>
                <a:lnTo>
                  <a:pt x="9515" y="2580"/>
                </a:lnTo>
                <a:lnTo>
                  <a:pt x="9539" y="2628"/>
                </a:lnTo>
                <a:lnTo>
                  <a:pt x="8931" y="2580"/>
                </a:lnTo>
                <a:lnTo>
                  <a:pt x="7641" y="2580"/>
                </a:lnTo>
                <a:lnTo>
                  <a:pt x="6327" y="2653"/>
                </a:lnTo>
                <a:lnTo>
                  <a:pt x="5135" y="2701"/>
                </a:lnTo>
                <a:lnTo>
                  <a:pt x="3967" y="2726"/>
                </a:lnTo>
                <a:lnTo>
                  <a:pt x="3359" y="2726"/>
                </a:lnTo>
                <a:lnTo>
                  <a:pt x="2775" y="2701"/>
                </a:lnTo>
                <a:lnTo>
                  <a:pt x="2166" y="2653"/>
                </a:lnTo>
                <a:lnTo>
                  <a:pt x="1582" y="2604"/>
                </a:lnTo>
                <a:lnTo>
                  <a:pt x="1509" y="2604"/>
                </a:lnTo>
                <a:lnTo>
                  <a:pt x="1436" y="2628"/>
                </a:lnTo>
                <a:lnTo>
                  <a:pt x="1412" y="2701"/>
                </a:lnTo>
                <a:lnTo>
                  <a:pt x="1388" y="2774"/>
                </a:lnTo>
                <a:lnTo>
                  <a:pt x="1388" y="2847"/>
                </a:lnTo>
                <a:lnTo>
                  <a:pt x="1412" y="2896"/>
                </a:lnTo>
                <a:lnTo>
                  <a:pt x="1461" y="2969"/>
                </a:lnTo>
                <a:lnTo>
                  <a:pt x="1534" y="2993"/>
                </a:lnTo>
                <a:lnTo>
                  <a:pt x="1558" y="3212"/>
                </a:lnTo>
                <a:lnTo>
                  <a:pt x="1558" y="3553"/>
                </a:lnTo>
                <a:lnTo>
                  <a:pt x="1534" y="4453"/>
                </a:lnTo>
                <a:lnTo>
                  <a:pt x="1509" y="5402"/>
                </a:lnTo>
                <a:lnTo>
                  <a:pt x="1485" y="6108"/>
                </a:lnTo>
                <a:lnTo>
                  <a:pt x="1461" y="6668"/>
                </a:lnTo>
                <a:lnTo>
                  <a:pt x="1461" y="7227"/>
                </a:lnTo>
                <a:lnTo>
                  <a:pt x="1485" y="8371"/>
                </a:lnTo>
                <a:lnTo>
                  <a:pt x="1509" y="9490"/>
                </a:lnTo>
                <a:lnTo>
                  <a:pt x="1534" y="10634"/>
                </a:lnTo>
                <a:lnTo>
                  <a:pt x="1485" y="13043"/>
                </a:lnTo>
                <a:lnTo>
                  <a:pt x="1461" y="14235"/>
                </a:lnTo>
                <a:lnTo>
                  <a:pt x="1412" y="15427"/>
                </a:lnTo>
                <a:lnTo>
                  <a:pt x="1363" y="16084"/>
                </a:lnTo>
                <a:lnTo>
                  <a:pt x="1339" y="16255"/>
                </a:lnTo>
                <a:lnTo>
                  <a:pt x="1363" y="16425"/>
                </a:lnTo>
                <a:lnTo>
                  <a:pt x="1388" y="16571"/>
                </a:lnTo>
                <a:lnTo>
                  <a:pt x="1436" y="16693"/>
                </a:lnTo>
                <a:lnTo>
                  <a:pt x="1509" y="16766"/>
                </a:lnTo>
                <a:lnTo>
                  <a:pt x="1461" y="16863"/>
                </a:lnTo>
                <a:lnTo>
                  <a:pt x="1436" y="16960"/>
                </a:lnTo>
                <a:lnTo>
                  <a:pt x="1485" y="17058"/>
                </a:lnTo>
                <a:lnTo>
                  <a:pt x="1534" y="17082"/>
                </a:lnTo>
                <a:lnTo>
                  <a:pt x="1582" y="17106"/>
                </a:lnTo>
                <a:lnTo>
                  <a:pt x="1874" y="17131"/>
                </a:lnTo>
                <a:lnTo>
                  <a:pt x="2191" y="17155"/>
                </a:lnTo>
                <a:lnTo>
                  <a:pt x="2799" y="17179"/>
                </a:lnTo>
                <a:lnTo>
                  <a:pt x="4016" y="17131"/>
                </a:lnTo>
                <a:lnTo>
                  <a:pt x="5329" y="17155"/>
                </a:lnTo>
                <a:lnTo>
                  <a:pt x="6619" y="17204"/>
                </a:lnTo>
                <a:lnTo>
                  <a:pt x="7252" y="17228"/>
                </a:lnTo>
                <a:lnTo>
                  <a:pt x="7884" y="17228"/>
                </a:lnTo>
                <a:lnTo>
                  <a:pt x="9150" y="17179"/>
                </a:lnTo>
                <a:lnTo>
                  <a:pt x="9661" y="17179"/>
                </a:lnTo>
                <a:lnTo>
                  <a:pt x="10172" y="17204"/>
                </a:lnTo>
                <a:lnTo>
                  <a:pt x="10683" y="17204"/>
                </a:lnTo>
                <a:lnTo>
                  <a:pt x="10926" y="17179"/>
                </a:lnTo>
                <a:lnTo>
                  <a:pt x="11194" y="17155"/>
                </a:lnTo>
                <a:lnTo>
                  <a:pt x="11242" y="17131"/>
                </a:lnTo>
                <a:lnTo>
                  <a:pt x="11291" y="17082"/>
                </a:lnTo>
                <a:lnTo>
                  <a:pt x="11340" y="17033"/>
                </a:lnTo>
                <a:lnTo>
                  <a:pt x="11364" y="16985"/>
                </a:lnTo>
                <a:lnTo>
                  <a:pt x="11364" y="16887"/>
                </a:lnTo>
                <a:lnTo>
                  <a:pt x="11315" y="16766"/>
                </a:lnTo>
                <a:lnTo>
                  <a:pt x="11632" y="16620"/>
                </a:lnTo>
                <a:lnTo>
                  <a:pt x="11997" y="16449"/>
                </a:lnTo>
                <a:lnTo>
                  <a:pt x="11997" y="16960"/>
                </a:lnTo>
                <a:lnTo>
                  <a:pt x="11997" y="17058"/>
                </a:lnTo>
                <a:lnTo>
                  <a:pt x="11826" y="17106"/>
                </a:lnTo>
                <a:lnTo>
                  <a:pt x="11656" y="17155"/>
                </a:lnTo>
                <a:lnTo>
                  <a:pt x="11315" y="17301"/>
                </a:lnTo>
                <a:lnTo>
                  <a:pt x="11121" y="17398"/>
                </a:lnTo>
                <a:lnTo>
                  <a:pt x="10926" y="17495"/>
                </a:lnTo>
                <a:lnTo>
                  <a:pt x="10731" y="17617"/>
                </a:lnTo>
                <a:lnTo>
                  <a:pt x="10585" y="17763"/>
                </a:lnTo>
                <a:lnTo>
                  <a:pt x="10585" y="17787"/>
                </a:lnTo>
                <a:lnTo>
                  <a:pt x="10610" y="17812"/>
                </a:lnTo>
                <a:lnTo>
                  <a:pt x="10683" y="17836"/>
                </a:lnTo>
                <a:lnTo>
                  <a:pt x="10780" y="17836"/>
                </a:lnTo>
                <a:lnTo>
                  <a:pt x="10950" y="17787"/>
                </a:lnTo>
                <a:lnTo>
                  <a:pt x="11267" y="17666"/>
                </a:lnTo>
                <a:lnTo>
                  <a:pt x="11632" y="17520"/>
                </a:lnTo>
                <a:lnTo>
                  <a:pt x="11997" y="17422"/>
                </a:lnTo>
                <a:lnTo>
                  <a:pt x="11997" y="17739"/>
                </a:lnTo>
                <a:lnTo>
                  <a:pt x="11875" y="17763"/>
                </a:lnTo>
                <a:lnTo>
                  <a:pt x="11778" y="17836"/>
                </a:lnTo>
                <a:lnTo>
                  <a:pt x="11559" y="17958"/>
                </a:lnTo>
                <a:lnTo>
                  <a:pt x="11340" y="18055"/>
                </a:lnTo>
                <a:lnTo>
                  <a:pt x="11145" y="18201"/>
                </a:lnTo>
                <a:lnTo>
                  <a:pt x="10926" y="18323"/>
                </a:lnTo>
                <a:lnTo>
                  <a:pt x="10731" y="18420"/>
                </a:lnTo>
                <a:lnTo>
                  <a:pt x="10707" y="18444"/>
                </a:lnTo>
                <a:lnTo>
                  <a:pt x="10707" y="18493"/>
                </a:lnTo>
                <a:lnTo>
                  <a:pt x="10731" y="18517"/>
                </a:lnTo>
                <a:lnTo>
                  <a:pt x="10975" y="18517"/>
                </a:lnTo>
                <a:lnTo>
                  <a:pt x="11194" y="18493"/>
                </a:lnTo>
                <a:lnTo>
                  <a:pt x="11413" y="18444"/>
                </a:lnTo>
                <a:lnTo>
                  <a:pt x="11632" y="18371"/>
                </a:lnTo>
                <a:lnTo>
                  <a:pt x="11802" y="18298"/>
                </a:lnTo>
                <a:lnTo>
                  <a:pt x="11997" y="18225"/>
                </a:lnTo>
                <a:lnTo>
                  <a:pt x="11997" y="18590"/>
                </a:lnTo>
                <a:lnTo>
                  <a:pt x="11778" y="18663"/>
                </a:lnTo>
                <a:lnTo>
                  <a:pt x="11534" y="18736"/>
                </a:lnTo>
                <a:lnTo>
                  <a:pt x="10999" y="18907"/>
                </a:lnTo>
                <a:lnTo>
                  <a:pt x="10731" y="19004"/>
                </a:lnTo>
                <a:lnTo>
                  <a:pt x="10488" y="19150"/>
                </a:lnTo>
                <a:lnTo>
                  <a:pt x="10464" y="19174"/>
                </a:lnTo>
                <a:lnTo>
                  <a:pt x="10464" y="19199"/>
                </a:lnTo>
                <a:lnTo>
                  <a:pt x="10464" y="19247"/>
                </a:lnTo>
                <a:lnTo>
                  <a:pt x="10488" y="19247"/>
                </a:lnTo>
                <a:lnTo>
                  <a:pt x="10634" y="19272"/>
                </a:lnTo>
                <a:lnTo>
                  <a:pt x="10756" y="19272"/>
                </a:lnTo>
                <a:lnTo>
                  <a:pt x="11023" y="19247"/>
                </a:lnTo>
                <a:lnTo>
                  <a:pt x="11267" y="19199"/>
                </a:lnTo>
                <a:lnTo>
                  <a:pt x="11510" y="19126"/>
                </a:lnTo>
                <a:lnTo>
                  <a:pt x="11753" y="19077"/>
                </a:lnTo>
                <a:lnTo>
                  <a:pt x="12021" y="19028"/>
                </a:lnTo>
                <a:lnTo>
                  <a:pt x="12021" y="19223"/>
                </a:lnTo>
                <a:lnTo>
                  <a:pt x="11364" y="19515"/>
                </a:lnTo>
                <a:lnTo>
                  <a:pt x="11048" y="19685"/>
                </a:lnTo>
                <a:lnTo>
                  <a:pt x="10902" y="19783"/>
                </a:lnTo>
                <a:lnTo>
                  <a:pt x="10780" y="19904"/>
                </a:lnTo>
                <a:lnTo>
                  <a:pt x="10756" y="19929"/>
                </a:lnTo>
                <a:lnTo>
                  <a:pt x="10756" y="19953"/>
                </a:lnTo>
                <a:lnTo>
                  <a:pt x="10780" y="19977"/>
                </a:lnTo>
                <a:lnTo>
                  <a:pt x="10804" y="19977"/>
                </a:lnTo>
                <a:lnTo>
                  <a:pt x="11121" y="19953"/>
                </a:lnTo>
                <a:lnTo>
                  <a:pt x="11413" y="19880"/>
                </a:lnTo>
                <a:lnTo>
                  <a:pt x="11729" y="19758"/>
                </a:lnTo>
                <a:lnTo>
                  <a:pt x="12021" y="19637"/>
                </a:lnTo>
                <a:lnTo>
                  <a:pt x="12021" y="19856"/>
                </a:lnTo>
                <a:lnTo>
                  <a:pt x="11972" y="19977"/>
                </a:lnTo>
                <a:lnTo>
                  <a:pt x="11899" y="20099"/>
                </a:lnTo>
                <a:lnTo>
                  <a:pt x="11753" y="20099"/>
                </a:lnTo>
                <a:lnTo>
                  <a:pt x="11607" y="20123"/>
                </a:lnTo>
                <a:lnTo>
                  <a:pt x="11315" y="20221"/>
                </a:lnTo>
                <a:lnTo>
                  <a:pt x="10926" y="20342"/>
                </a:lnTo>
                <a:lnTo>
                  <a:pt x="10731" y="20415"/>
                </a:lnTo>
                <a:lnTo>
                  <a:pt x="10537" y="20537"/>
                </a:lnTo>
                <a:lnTo>
                  <a:pt x="10512" y="20561"/>
                </a:lnTo>
                <a:lnTo>
                  <a:pt x="9928" y="20537"/>
                </a:lnTo>
                <a:lnTo>
                  <a:pt x="9344" y="20513"/>
                </a:lnTo>
                <a:lnTo>
                  <a:pt x="8541" y="20513"/>
                </a:lnTo>
                <a:lnTo>
                  <a:pt x="7738" y="20537"/>
                </a:lnTo>
                <a:lnTo>
                  <a:pt x="6084" y="20561"/>
                </a:lnTo>
                <a:lnTo>
                  <a:pt x="4429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93" y="20269"/>
                </a:lnTo>
                <a:lnTo>
                  <a:pt x="1023" y="20172"/>
                </a:lnTo>
                <a:lnTo>
                  <a:pt x="901" y="20050"/>
                </a:lnTo>
                <a:lnTo>
                  <a:pt x="779" y="19929"/>
                </a:lnTo>
                <a:lnTo>
                  <a:pt x="731" y="19807"/>
                </a:lnTo>
                <a:lnTo>
                  <a:pt x="682" y="19661"/>
                </a:lnTo>
                <a:lnTo>
                  <a:pt x="609" y="19393"/>
                </a:lnTo>
                <a:lnTo>
                  <a:pt x="585" y="19101"/>
                </a:lnTo>
                <a:lnTo>
                  <a:pt x="560" y="18834"/>
                </a:lnTo>
                <a:lnTo>
                  <a:pt x="536" y="17131"/>
                </a:lnTo>
                <a:lnTo>
                  <a:pt x="560" y="15427"/>
                </a:lnTo>
                <a:lnTo>
                  <a:pt x="536" y="13091"/>
                </a:lnTo>
                <a:lnTo>
                  <a:pt x="487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7" y="3139"/>
                </a:lnTo>
                <a:lnTo>
                  <a:pt x="536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7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1" y="463"/>
                </a:lnTo>
                <a:close/>
                <a:moveTo>
                  <a:pt x="2507" y="1"/>
                </a:moveTo>
                <a:lnTo>
                  <a:pt x="2045" y="25"/>
                </a:lnTo>
                <a:lnTo>
                  <a:pt x="1655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93" y="1241"/>
                </a:lnTo>
                <a:lnTo>
                  <a:pt x="220" y="1436"/>
                </a:lnTo>
                <a:lnTo>
                  <a:pt x="195" y="1655"/>
                </a:lnTo>
                <a:lnTo>
                  <a:pt x="147" y="2020"/>
                </a:lnTo>
                <a:lnTo>
                  <a:pt x="122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25" y="5354"/>
                </a:lnTo>
                <a:lnTo>
                  <a:pt x="49" y="6376"/>
                </a:lnTo>
                <a:lnTo>
                  <a:pt x="49" y="7544"/>
                </a:lnTo>
                <a:lnTo>
                  <a:pt x="49" y="8736"/>
                </a:lnTo>
                <a:lnTo>
                  <a:pt x="1" y="11072"/>
                </a:lnTo>
                <a:lnTo>
                  <a:pt x="25" y="12264"/>
                </a:lnTo>
                <a:lnTo>
                  <a:pt x="49" y="13432"/>
                </a:lnTo>
                <a:lnTo>
                  <a:pt x="98" y="14624"/>
                </a:lnTo>
                <a:lnTo>
                  <a:pt x="98" y="15817"/>
                </a:lnTo>
                <a:lnTo>
                  <a:pt x="98" y="16693"/>
                </a:lnTo>
                <a:lnTo>
                  <a:pt x="98" y="17568"/>
                </a:lnTo>
                <a:lnTo>
                  <a:pt x="122" y="18444"/>
                </a:lnTo>
                <a:lnTo>
                  <a:pt x="171" y="19345"/>
                </a:lnTo>
                <a:lnTo>
                  <a:pt x="195" y="19612"/>
                </a:lnTo>
                <a:lnTo>
                  <a:pt x="244" y="19880"/>
                </a:lnTo>
                <a:lnTo>
                  <a:pt x="341" y="20123"/>
                </a:lnTo>
                <a:lnTo>
                  <a:pt x="463" y="20367"/>
                </a:lnTo>
                <a:lnTo>
                  <a:pt x="633" y="20561"/>
                </a:lnTo>
                <a:lnTo>
                  <a:pt x="804" y="20732"/>
                </a:lnTo>
                <a:lnTo>
                  <a:pt x="925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94" y="20951"/>
                </a:lnTo>
                <a:lnTo>
                  <a:pt x="4186" y="20975"/>
                </a:lnTo>
                <a:lnTo>
                  <a:pt x="4964" y="20999"/>
                </a:lnTo>
                <a:lnTo>
                  <a:pt x="5938" y="21024"/>
                </a:lnTo>
                <a:lnTo>
                  <a:pt x="6911" y="21024"/>
                </a:lnTo>
                <a:lnTo>
                  <a:pt x="8833" y="20999"/>
                </a:lnTo>
                <a:lnTo>
                  <a:pt x="9198" y="20999"/>
                </a:lnTo>
                <a:lnTo>
                  <a:pt x="9588" y="21024"/>
                </a:lnTo>
                <a:lnTo>
                  <a:pt x="10366" y="21072"/>
                </a:lnTo>
                <a:lnTo>
                  <a:pt x="10756" y="21072"/>
                </a:lnTo>
                <a:lnTo>
                  <a:pt x="11145" y="21048"/>
                </a:lnTo>
                <a:lnTo>
                  <a:pt x="11315" y="20999"/>
                </a:lnTo>
                <a:lnTo>
                  <a:pt x="11510" y="20951"/>
                </a:lnTo>
                <a:lnTo>
                  <a:pt x="11680" y="20902"/>
                </a:lnTo>
                <a:lnTo>
                  <a:pt x="11851" y="20805"/>
                </a:lnTo>
                <a:lnTo>
                  <a:pt x="12021" y="20683"/>
                </a:lnTo>
                <a:lnTo>
                  <a:pt x="12167" y="20513"/>
                </a:lnTo>
                <a:lnTo>
                  <a:pt x="12264" y="20318"/>
                </a:lnTo>
                <a:lnTo>
                  <a:pt x="12362" y="20075"/>
                </a:lnTo>
                <a:lnTo>
                  <a:pt x="12435" y="19807"/>
                </a:lnTo>
                <a:lnTo>
                  <a:pt x="12483" y="19515"/>
                </a:lnTo>
                <a:lnTo>
                  <a:pt x="12532" y="19223"/>
                </a:lnTo>
                <a:lnTo>
                  <a:pt x="12556" y="18907"/>
                </a:lnTo>
                <a:lnTo>
                  <a:pt x="12580" y="18298"/>
                </a:lnTo>
                <a:lnTo>
                  <a:pt x="12580" y="17739"/>
                </a:lnTo>
                <a:lnTo>
                  <a:pt x="12556" y="16960"/>
                </a:lnTo>
                <a:lnTo>
                  <a:pt x="12532" y="15573"/>
                </a:lnTo>
                <a:lnTo>
                  <a:pt x="12508" y="14186"/>
                </a:lnTo>
                <a:lnTo>
                  <a:pt x="12483" y="13286"/>
                </a:lnTo>
                <a:lnTo>
                  <a:pt x="12459" y="12118"/>
                </a:lnTo>
                <a:lnTo>
                  <a:pt x="12459" y="9441"/>
                </a:lnTo>
                <a:lnTo>
                  <a:pt x="12459" y="6960"/>
                </a:lnTo>
                <a:lnTo>
                  <a:pt x="12435" y="5500"/>
                </a:lnTo>
                <a:lnTo>
                  <a:pt x="12435" y="4794"/>
                </a:lnTo>
                <a:lnTo>
                  <a:pt x="12483" y="4113"/>
                </a:lnTo>
                <a:lnTo>
                  <a:pt x="12532" y="3431"/>
                </a:lnTo>
                <a:lnTo>
                  <a:pt x="12556" y="2726"/>
                </a:lnTo>
                <a:lnTo>
                  <a:pt x="12556" y="2336"/>
                </a:lnTo>
                <a:lnTo>
                  <a:pt x="12532" y="1898"/>
                </a:lnTo>
                <a:lnTo>
                  <a:pt x="12435" y="1509"/>
                </a:lnTo>
                <a:lnTo>
                  <a:pt x="12386" y="1314"/>
                </a:lnTo>
                <a:lnTo>
                  <a:pt x="12313" y="1120"/>
                </a:lnTo>
                <a:lnTo>
                  <a:pt x="12240" y="950"/>
                </a:lnTo>
                <a:lnTo>
                  <a:pt x="12143" y="779"/>
                </a:lnTo>
                <a:lnTo>
                  <a:pt x="12021" y="633"/>
                </a:lnTo>
                <a:lnTo>
                  <a:pt x="11899" y="512"/>
                </a:lnTo>
                <a:lnTo>
                  <a:pt x="11729" y="414"/>
                </a:lnTo>
                <a:lnTo>
                  <a:pt x="11559" y="317"/>
                </a:lnTo>
                <a:lnTo>
                  <a:pt x="11364" y="268"/>
                </a:lnTo>
                <a:lnTo>
                  <a:pt x="11145" y="220"/>
                </a:lnTo>
                <a:lnTo>
                  <a:pt x="11096" y="171"/>
                </a:lnTo>
                <a:lnTo>
                  <a:pt x="10999" y="147"/>
                </a:lnTo>
                <a:lnTo>
                  <a:pt x="10634" y="122"/>
                </a:lnTo>
                <a:lnTo>
                  <a:pt x="10269" y="98"/>
                </a:lnTo>
                <a:lnTo>
                  <a:pt x="9515" y="98"/>
                </a:lnTo>
                <a:lnTo>
                  <a:pt x="8030" y="122"/>
                </a:lnTo>
                <a:lnTo>
                  <a:pt x="4867" y="98"/>
                </a:lnTo>
                <a:lnTo>
                  <a:pt x="3943" y="74"/>
                </a:lnTo>
                <a:lnTo>
                  <a:pt x="3018" y="25"/>
                </a:lnTo>
                <a:lnTo>
                  <a:pt x="250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4" name="Shape 390"/>
          <p:cNvSpPr/>
          <p:nvPr/>
        </p:nvSpPr>
        <p:spPr>
          <a:xfrm>
            <a:off x="2573205" y="3795056"/>
            <a:ext cx="465118" cy="594964"/>
          </a:xfrm>
          <a:custGeom>
            <a:avLst/>
            <a:gdLst/>
            <a:ahLst/>
            <a:cxnLst/>
            <a:rect l="0" t="0" r="0" b="0"/>
            <a:pathLst>
              <a:path w="16474" h="21073" extrusionOk="0">
                <a:moveTo>
                  <a:pt x="15330" y="779"/>
                </a:moveTo>
                <a:lnTo>
                  <a:pt x="15525" y="950"/>
                </a:lnTo>
                <a:lnTo>
                  <a:pt x="15671" y="1120"/>
                </a:lnTo>
                <a:lnTo>
                  <a:pt x="15428" y="1266"/>
                </a:lnTo>
                <a:lnTo>
                  <a:pt x="15209" y="1387"/>
                </a:lnTo>
                <a:lnTo>
                  <a:pt x="14917" y="1582"/>
                </a:lnTo>
                <a:lnTo>
                  <a:pt x="14625" y="1777"/>
                </a:lnTo>
                <a:lnTo>
                  <a:pt x="14187" y="1777"/>
                </a:lnTo>
                <a:lnTo>
                  <a:pt x="13773" y="1752"/>
                </a:lnTo>
                <a:lnTo>
                  <a:pt x="14235" y="1460"/>
                </a:lnTo>
                <a:lnTo>
                  <a:pt x="14819" y="1120"/>
                </a:lnTo>
                <a:lnTo>
                  <a:pt x="15038" y="1023"/>
                </a:lnTo>
                <a:lnTo>
                  <a:pt x="15160" y="974"/>
                </a:lnTo>
                <a:lnTo>
                  <a:pt x="15257" y="925"/>
                </a:lnTo>
                <a:lnTo>
                  <a:pt x="15330" y="852"/>
                </a:lnTo>
                <a:lnTo>
                  <a:pt x="15330" y="779"/>
                </a:lnTo>
                <a:close/>
                <a:moveTo>
                  <a:pt x="15817" y="1485"/>
                </a:moveTo>
                <a:lnTo>
                  <a:pt x="15890" y="1679"/>
                </a:lnTo>
                <a:lnTo>
                  <a:pt x="15914" y="1898"/>
                </a:lnTo>
                <a:lnTo>
                  <a:pt x="15744" y="1971"/>
                </a:lnTo>
                <a:lnTo>
                  <a:pt x="15574" y="2044"/>
                </a:lnTo>
                <a:lnTo>
                  <a:pt x="15257" y="2215"/>
                </a:lnTo>
                <a:lnTo>
                  <a:pt x="15111" y="2312"/>
                </a:lnTo>
                <a:lnTo>
                  <a:pt x="14941" y="2409"/>
                </a:lnTo>
                <a:lnTo>
                  <a:pt x="14941" y="2409"/>
                </a:lnTo>
                <a:lnTo>
                  <a:pt x="14965" y="2117"/>
                </a:lnTo>
                <a:lnTo>
                  <a:pt x="14990" y="1996"/>
                </a:lnTo>
                <a:lnTo>
                  <a:pt x="14990" y="1898"/>
                </a:lnTo>
                <a:lnTo>
                  <a:pt x="15209" y="1777"/>
                </a:lnTo>
                <a:lnTo>
                  <a:pt x="15525" y="1631"/>
                </a:lnTo>
                <a:lnTo>
                  <a:pt x="15817" y="1485"/>
                </a:lnTo>
                <a:close/>
                <a:moveTo>
                  <a:pt x="15963" y="2239"/>
                </a:moveTo>
                <a:lnTo>
                  <a:pt x="15963" y="2774"/>
                </a:lnTo>
                <a:lnTo>
                  <a:pt x="15914" y="2799"/>
                </a:lnTo>
                <a:lnTo>
                  <a:pt x="15695" y="2896"/>
                </a:lnTo>
                <a:lnTo>
                  <a:pt x="15476" y="2993"/>
                </a:lnTo>
                <a:lnTo>
                  <a:pt x="14917" y="3285"/>
                </a:lnTo>
                <a:lnTo>
                  <a:pt x="14941" y="2774"/>
                </a:lnTo>
                <a:lnTo>
                  <a:pt x="15233" y="2604"/>
                </a:lnTo>
                <a:lnTo>
                  <a:pt x="15525" y="2409"/>
                </a:lnTo>
                <a:lnTo>
                  <a:pt x="15744" y="2312"/>
                </a:lnTo>
                <a:lnTo>
                  <a:pt x="15963" y="2239"/>
                </a:lnTo>
                <a:close/>
                <a:moveTo>
                  <a:pt x="15939" y="3115"/>
                </a:moveTo>
                <a:lnTo>
                  <a:pt x="15914" y="3577"/>
                </a:lnTo>
                <a:lnTo>
                  <a:pt x="15647" y="3699"/>
                </a:lnTo>
                <a:lnTo>
                  <a:pt x="15403" y="3821"/>
                </a:lnTo>
                <a:lnTo>
                  <a:pt x="14917" y="4113"/>
                </a:lnTo>
                <a:lnTo>
                  <a:pt x="14917" y="3553"/>
                </a:lnTo>
                <a:lnTo>
                  <a:pt x="15087" y="3504"/>
                </a:lnTo>
                <a:lnTo>
                  <a:pt x="15233" y="3431"/>
                </a:lnTo>
                <a:lnTo>
                  <a:pt x="15549" y="3285"/>
                </a:lnTo>
                <a:lnTo>
                  <a:pt x="15744" y="3212"/>
                </a:lnTo>
                <a:lnTo>
                  <a:pt x="15939" y="3115"/>
                </a:lnTo>
                <a:close/>
                <a:moveTo>
                  <a:pt x="15866" y="3942"/>
                </a:moveTo>
                <a:lnTo>
                  <a:pt x="15841" y="4429"/>
                </a:lnTo>
                <a:lnTo>
                  <a:pt x="15574" y="4575"/>
                </a:lnTo>
                <a:lnTo>
                  <a:pt x="15330" y="4697"/>
                </a:lnTo>
                <a:lnTo>
                  <a:pt x="15136" y="4818"/>
                </a:lnTo>
                <a:lnTo>
                  <a:pt x="14965" y="4964"/>
                </a:lnTo>
                <a:lnTo>
                  <a:pt x="14892" y="5013"/>
                </a:lnTo>
                <a:lnTo>
                  <a:pt x="14917" y="4405"/>
                </a:lnTo>
                <a:lnTo>
                  <a:pt x="15160" y="4307"/>
                </a:lnTo>
                <a:lnTo>
                  <a:pt x="15403" y="4186"/>
                </a:lnTo>
                <a:lnTo>
                  <a:pt x="15647" y="4064"/>
                </a:lnTo>
                <a:lnTo>
                  <a:pt x="15866" y="3942"/>
                </a:lnTo>
                <a:close/>
                <a:moveTo>
                  <a:pt x="15841" y="4794"/>
                </a:moveTo>
                <a:lnTo>
                  <a:pt x="15841" y="5329"/>
                </a:lnTo>
                <a:lnTo>
                  <a:pt x="15525" y="5500"/>
                </a:lnTo>
                <a:lnTo>
                  <a:pt x="15209" y="5670"/>
                </a:lnTo>
                <a:lnTo>
                  <a:pt x="14892" y="5865"/>
                </a:lnTo>
                <a:lnTo>
                  <a:pt x="14892" y="5256"/>
                </a:lnTo>
                <a:lnTo>
                  <a:pt x="15038" y="5208"/>
                </a:lnTo>
                <a:lnTo>
                  <a:pt x="15403" y="5013"/>
                </a:lnTo>
                <a:lnTo>
                  <a:pt x="15622" y="4891"/>
                </a:lnTo>
                <a:lnTo>
                  <a:pt x="15841" y="4794"/>
                </a:lnTo>
                <a:close/>
                <a:moveTo>
                  <a:pt x="15841" y="5694"/>
                </a:moveTo>
                <a:lnTo>
                  <a:pt x="15841" y="6230"/>
                </a:lnTo>
                <a:lnTo>
                  <a:pt x="15598" y="6376"/>
                </a:lnTo>
                <a:lnTo>
                  <a:pt x="15379" y="6497"/>
                </a:lnTo>
                <a:lnTo>
                  <a:pt x="15136" y="6668"/>
                </a:lnTo>
                <a:lnTo>
                  <a:pt x="15014" y="6765"/>
                </a:lnTo>
                <a:lnTo>
                  <a:pt x="14892" y="6862"/>
                </a:lnTo>
                <a:lnTo>
                  <a:pt x="14892" y="6181"/>
                </a:lnTo>
                <a:lnTo>
                  <a:pt x="15087" y="6108"/>
                </a:lnTo>
                <a:lnTo>
                  <a:pt x="15282" y="6011"/>
                </a:lnTo>
                <a:lnTo>
                  <a:pt x="15841" y="5694"/>
                </a:lnTo>
                <a:close/>
                <a:moveTo>
                  <a:pt x="15817" y="6692"/>
                </a:moveTo>
                <a:lnTo>
                  <a:pt x="15817" y="7179"/>
                </a:lnTo>
                <a:lnTo>
                  <a:pt x="15282" y="7422"/>
                </a:lnTo>
                <a:lnTo>
                  <a:pt x="15087" y="7495"/>
                </a:lnTo>
                <a:lnTo>
                  <a:pt x="14892" y="7592"/>
                </a:lnTo>
                <a:lnTo>
                  <a:pt x="14892" y="7057"/>
                </a:lnTo>
                <a:lnTo>
                  <a:pt x="15038" y="7033"/>
                </a:lnTo>
                <a:lnTo>
                  <a:pt x="15184" y="6984"/>
                </a:lnTo>
                <a:lnTo>
                  <a:pt x="15476" y="6838"/>
                </a:lnTo>
                <a:lnTo>
                  <a:pt x="15817" y="6692"/>
                </a:lnTo>
                <a:close/>
                <a:moveTo>
                  <a:pt x="15817" y="7617"/>
                </a:moveTo>
                <a:lnTo>
                  <a:pt x="15817" y="8079"/>
                </a:lnTo>
                <a:lnTo>
                  <a:pt x="15355" y="8298"/>
                </a:lnTo>
                <a:lnTo>
                  <a:pt x="15136" y="8420"/>
                </a:lnTo>
                <a:lnTo>
                  <a:pt x="14917" y="8566"/>
                </a:lnTo>
                <a:lnTo>
                  <a:pt x="14892" y="7933"/>
                </a:lnTo>
                <a:lnTo>
                  <a:pt x="15111" y="7884"/>
                </a:lnTo>
                <a:lnTo>
                  <a:pt x="15330" y="7811"/>
                </a:lnTo>
                <a:lnTo>
                  <a:pt x="15817" y="7617"/>
                </a:lnTo>
                <a:close/>
                <a:moveTo>
                  <a:pt x="15817" y="8420"/>
                </a:moveTo>
                <a:lnTo>
                  <a:pt x="15817" y="8931"/>
                </a:lnTo>
                <a:lnTo>
                  <a:pt x="15720" y="8955"/>
                </a:lnTo>
                <a:lnTo>
                  <a:pt x="15598" y="9004"/>
                </a:lnTo>
                <a:lnTo>
                  <a:pt x="15452" y="9101"/>
                </a:lnTo>
                <a:lnTo>
                  <a:pt x="15184" y="9271"/>
                </a:lnTo>
                <a:lnTo>
                  <a:pt x="15038" y="9368"/>
                </a:lnTo>
                <a:lnTo>
                  <a:pt x="14917" y="9490"/>
                </a:lnTo>
                <a:lnTo>
                  <a:pt x="14917" y="8882"/>
                </a:lnTo>
                <a:lnTo>
                  <a:pt x="15160" y="8760"/>
                </a:lnTo>
                <a:lnTo>
                  <a:pt x="15817" y="8420"/>
                </a:lnTo>
                <a:close/>
                <a:moveTo>
                  <a:pt x="15817" y="9295"/>
                </a:moveTo>
                <a:lnTo>
                  <a:pt x="15817" y="9782"/>
                </a:lnTo>
                <a:lnTo>
                  <a:pt x="15574" y="9904"/>
                </a:lnTo>
                <a:lnTo>
                  <a:pt x="15355" y="10025"/>
                </a:lnTo>
                <a:lnTo>
                  <a:pt x="15136" y="10147"/>
                </a:lnTo>
                <a:lnTo>
                  <a:pt x="14917" y="10269"/>
                </a:lnTo>
                <a:lnTo>
                  <a:pt x="14917" y="9782"/>
                </a:lnTo>
                <a:lnTo>
                  <a:pt x="15111" y="9709"/>
                </a:lnTo>
                <a:lnTo>
                  <a:pt x="15282" y="9612"/>
                </a:lnTo>
                <a:lnTo>
                  <a:pt x="15622" y="9393"/>
                </a:lnTo>
                <a:lnTo>
                  <a:pt x="15817" y="9295"/>
                </a:lnTo>
                <a:close/>
                <a:moveTo>
                  <a:pt x="15817" y="10244"/>
                </a:moveTo>
                <a:lnTo>
                  <a:pt x="15817" y="10634"/>
                </a:lnTo>
                <a:lnTo>
                  <a:pt x="15574" y="10804"/>
                </a:lnTo>
                <a:lnTo>
                  <a:pt x="15403" y="10950"/>
                </a:lnTo>
                <a:lnTo>
                  <a:pt x="14941" y="11242"/>
                </a:lnTo>
                <a:lnTo>
                  <a:pt x="14917" y="10682"/>
                </a:lnTo>
                <a:lnTo>
                  <a:pt x="15087" y="10609"/>
                </a:lnTo>
                <a:lnTo>
                  <a:pt x="15257" y="10536"/>
                </a:lnTo>
                <a:lnTo>
                  <a:pt x="15549" y="10366"/>
                </a:lnTo>
                <a:lnTo>
                  <a:pt x="15817" y="10244"/>
                </a:lnTo>
                <a:close/>
                <a:moveTo>
                  <a:pt x="15817" y="11145"/>
                </a:moveTo>
                <a:lnTo>
                  <a:pt x="15817" y="11850"/>
                </a:lnTo>
                <a:lnTo>
                  <a:pt x="15622" y="11972"/>
                </a:lnTo>
                <a:lnTo>
                  <a:pt x="15501" y="12069"/>
                </a:lnTo>
                <a:lnTo>
                  <a:pt x="14965" y="12459"/>
                </a:lnTo>
                <a:lnTo>
                  <a:pt x="14941" y="11656"/>
                </a:lnTo>
                <a:lnTo>
                  <a:pt x="15111" y="11583"/>
                </a:lnTo>
                <a:lnTo>
                  <a:pt x="15282" y="11485"/>
                </a:lnTo>
                <a:lnTo>
                  <a:pt x="15598" y="11291"/>
                </a:lnTo>
                <a:lnTo>
                  <a:pt x="15817" y="11145"/>
                </a:lnTo>
                <a:close/>
                <a:moveTo>
                  <a:pt x="15817" y="12337"/>
                </a:moveTo>
                <a:lnTo>
                  <a:pt x="15817" y="13091"/>
                </a:lnTo>
                <a:lnTo>
                  <a:pt x="15549" y="13237"/>
                </a:lnTo>
                <a:lnTo>
                  <a:pt x="15282" y="13432"/>
                </a:lnTo>
                <a:lnTo>
                  <a:pt x="15136" y="13529"/>
                </a:lnTo>
                <a:lnTo>
                  <a:pt x="14965" y="13651"/>
                </a:lnTo>
                <a:lnTo>
                  <a:pt x="14965" y="12872"/>
                </a:lnTo>
                <a:lnTo>
                  <a:pt x="15136" y="12775"/>
                </a:lnTo>
                <a:lnTo>
                  <a:pt x="15282" y="12702"/>
                </a:lnTo>
                <a:lnTo>
                  <a:pt x="15574" y="12507"/>
                </a:lnTo>
                <a:lnTo>
                  <a:pt x="15817" y="12337"/>
                </a:lnTo>
                <a:close/>
                <a:moveTo>
                  <a:pt x="15817" y="13481"/>
                </a:moveTo>
                <a:lnTo>
                  <a:pt x="15841" y="13919"/>
                </a:lnTo>
                <a:lnTo>
                  <a:pt x="15452" y="14138"/>
                </a:lnTo>
                <a:lnTo>
                  <a:pt x="15087" y="14405"/>
                </a:lnTo>
                <a:lnTo>
                  <a:pt x="14990" y="14478"/>
                </a:lnTo>
                <a:lnTo>
                  <a:pt x="14965" y="13992"/>
                </a:lnTo>
                <a:lnTo>
                  <a:pt x="15209" y="13870"/>
                </a:lnTo>
                <a:lnTo>
                  <a:pt x="15403" y="13748"/>
                </a:lnTo>
                <a:lnTo>
                  <a:pt x="15817" y="13481"/>
                </a:lnTo>
                <a:close/>
                <a:moveTo>
                  <a:pt x="15841" y="14381"/>
                </a:moveTo>
                <a:lnTo>
                  <a:pt x="15866" y="14795"/>
                </a:lnTo>
                <a:lnTo>
                  <a:pt x="15720" y="14868"/>
                </a:lnTo>
                <a:lnTo>
                  <a:pt x="15598" y="14965"/>
                </a:lnTo>
                <a:lnTo>
                  <a:pt x="15355" y="15135"/>
                </a:lnTo>
                <a:lnTo>
                  <a:pt x="14990" y="15354"/>
                </a:lnTo>
                <a:lnTo>
                  <a:pt x="14990" y="14941"/>
                </a:lnTo>
                <a:lnTo>
                  <a:pt x="15160" y="14843"/>
                </a:lnTo>
                <a:lnTo>
                  <a:pt x="15330" y="14722"/>
                </a:lnTo>
                <a:lnTo>
                  <a:pt x="15622" y="14503"/>
                </a:lnTo>
                <a:lnTo>
                  <a:pt x="15841" y="14381"/>
                </a:lnTo>
                <a:close/>
                <a:moveTo>
                  <a:pt x="15866" y="15330"/>
                </a:moveTo>
                <a:lnTo>
                  <a:pt x="15890" y="15865"/>
                </a:lnTo>
                <a:lnTo>
                  <a:pt x="15866" y="15865"/>
                </a:lnTo>
                <a:lnTo>
                  <a:pt x="15695" y="15914"/>
                </a:lnTo>
                <a:lnTo>
                  <a:pt x="15549" y="15963"/>
                </a:lnTo>
                <a:lnTo>
                  <a:pt x="15257" y="16157"/>
                </a:lnTo>
                <a:lnTo>
                  <a:pt x="15014" y="16279"/>
                </a:lnTo>
                <a:lnTo>
                  <a:pt x="14990" y="15768"/>
                </a:lnTo>
                <a:lnTo>
                  <a:pt x="15136" y="15719"/>
                </a:lnTo>
                <a:lnTo>
                  <a:pt x="15282" y="15646"/>
                </a:lnTo>
                <a:lnTo>
                  <a:pt x="15574" y="15500"/>
                </a:lnTo>
                <a:lnTo>
                  <a:pt x="15866" y="15330"/>
                </a:lnTo>
                <a:close/>
                <a:moveTo>
                  <a:pt x="15890" y="16230"/>
                </a:moveTo>
                <a:lnTo>
                  <a:pt x="15890" y="16644"/>
                </a:lnTo>
                <a:lnTo>
                  <a:pt x="15793" y="16644"/>
                </a:lnTo>
                <a:lnTo>
                  <a:pt x="15598" y="16717"/>
                </a:lnTo>
                <a:lnTo>
                  <a:pt x="15403" y="16790"/>
                </a:lnTo>
                <a:lnTo>
                  <a:pt x="15184" y="16887"/>
                </a:lnTo>
                <a:lnTo>
                  <a:pt x="15014" y="17009"/>
                </a:lnTo>
                <a:lnTo>
                  <a:pt x="15014" y="16644"/>
                </a:lnTo>
                <a:lnTo>
                  <a:pt x="15160" y="16595"/>
                </a:lnTo>
                <a:lnTo>
                  <a:pt x="15306" y="16522"/>
                </a:lnTo>
                <a:lnTo>
                  <a:pt x="15598" y="16401"/>
                </a:lnTo>
                <a:lnTo>
                  <a:pt x="15890" y="16230"/>
                </a:lnTo>
                <a:close/>
                <a:moveTo>
                  <a:pt x="12629" y="2166"/>
                </a:moveTo>
                <a:lnTo>
                  <a:pt x="13627" y="2239"/>
                </a:lnTo>
                <a:lnTo>
                  <a:pt x="14600" y="2239"/>
                </a:lnTo>
                <a:lnTo>
                  <a:pt x="14527" y="3285"/>
                </a:lnTo>
                <a:lnTo>
                  <a:pt x="14479" y="4380"/>
                </a:lnTo>
                <a:lnTo>
                  <a:pt x="14454" y="4380"/>
                </a:lnTo>
                <a:lnTo>
                  <a:pt x="14430" y="4405"/>
                </a:lnTo>
                <a:lnTo>
                  <a:pt x="14454" y="4429"/>
                </a:lnTo>
                <a:lnTo>
                  <a:pt x="14479" y="4429"/>
                </a:lnTo>
                <a:lnTo>
                  <a:pt x="14430" y="6059"/>
                </a:lnTo>
                <a:lnTo>
                  <a:pt x="14430" y="7738"/>
                </a:lnTo>
                <a:lnTo>
                  <a:pt x="14430" y="9441"/>
                </a:lnTo>
                <a:lnTo>
                  <a:pt x="14454" y="11169"/>
                </a:lnTo>
                <a:lnTo>
                  <a:pt x="14527" y="14527"/>
                </a:lnTo>
                <a:lnTo>
                  <a:pt x="14552" y="16109"/>
                </a:lnTo>
                <a:lnTo>
                  <a:pt x="14552" y="17617"/>
                </a:lnTo>
                <a:lnTo>
                  <a:pt x="14138" y="17617"/>
                </a:lnTo>
                <a:lnTo>
                  <a:pt x="13724" y="17593"/>
                </a:lnTo>
                <a:lnTo>
                  <a:pt x="13286" y="17593"/>
                </a:lnTo>
                <a:lnTo>
                  <a:pt x="12873" y="17568"/>
                </a:lnTo>
                <a:lnTo>
                  <a:pt x="9637" y="17593"/>
                </a:lnTo>
                <a:lnTo>
                  <a:pt x="6425" y="17593"/>
                </a:lnTo>
                <a:lnTo>
                  <a:pt x="5232" y="17544"/>
                </a:lnTo>
                <a:lnTo>
                  <a:pt x="4016" y="17520"/>
                </a:lnTo>
                <a:lnTo>
                  <a:pt x="2434" y="17520"/>
                </a:lnTo>
                <a:lnTo>
                  <a:pt x="1899" y="17544"/>
                </a:lnTo>
                <a:lnTo>
                  <a:pt x="1923" y="17495"/>
                </a:lnTo>
                <a:lnTo>
                  <a:pt x="1923" y="17447"/>
                </a:lnTo>
                <a:lnTo>
                  <a:pt x="1899" y="17252"/>
                </a:lnTo>
                <a:lnTo>
                  <a:pt x="1899" y="16936"/>
                </a:lnTo>
                <a:lnTo>
                  <a:pt x="1899" y="16620"/>
                </a:lnTo>
                <a:lnTo>
                  <a:pt x="1972" y="14040"/>
                </a:lnTo>
                <a:lnTo>
                  <a:pt x="2021" y="12751"/>
                </a:lnTo>
                <a:lnTo>
                  <a:pt x="2021" y="11485"/>
                </a:lnTo>
                <a:lnTo>
                  <a:pt x="2045" y="8955"/>
                </a:lnTo>
                <a:lnTo>
                  <a:pt x="2021" y="5208"/>
                </a:lnTo>
                <a:lnTo>
                  <a:pt x="1996" y="3164"/>
                </a:lnTo>
                <a:lnTo>
                  <a:pt x="1972" y="2507"/>
                </a:lnTo>
                <a:lnTo>
                  <a:pt x="1948" y="2190"/>
                </a:lnTo>
                <a:lnTo>
                  <a:pt x="2459" y="2263"/>
                </a:lnTo>
                <a:lnTo>
                  <a:pt x="2970" y="2312"/>
                </a:lnTo>
                <a:lnTo>
                  <a:pt x="3505" y="2336"/>
                </a:lnTo>
                <a:lnTo>
                  <a:pt x="4040" y="2336"/>
                </a:lnTo>
                <a:lnTo>
                  <a:pt x="5111" y="2288"/>
                </a:lnTo>
                <a:lnTo>
                  <a:pt x="6133" y="2239"/>
                </a:lnTo>
                <a:lnTo>
                  <a:pt x="7398" y="2215"/>
                </a:lnTo>
                <a:lnTo>
                  <a:pt x="9393" y="2190"/>
                </a:lnTo>
                <a:lnTo>
                  <a:pt x="11364" y="2166"/>
                </a:lnTo>
                <a:close/>
                <a:moveTo>
                  <a:pt x="15890" y="16912"/>
                </a:moveTo>
                <a:lnTo>
                  <a:pt x="15890" y="16960"/>
                </a:lnTo>
                <a:lnTo>
                  <a:pt x="15890" y="17350"/>
                </a:lnTo>
                <a:lnTo>
                  <a:pt x="15768" y="17350"/>
                </a:lnTo>
                <a:lnTo>
                  <a:pt x="15671" y="17398"/>
                </a:lnTo>
                <a:lnTo>
                  <a:pt x="15452" y="17520"/>
                </a:lnTo>
                <a:lnTo>
                  <a:pt x="15209" y="17666"/>
                </a:lnTo>
                <a:lnTo>
                  <a:pt x="15136" y="17593"/>
                </a:lnTo>
                <a:lnTo>
                  <a:pt x="15087" y="17568"/>
                </a:lnTo>
                <a:lnTo>
                  <a:pt x="15014" y="17544"/>
                </a:lnTo>
                <a:lnTo>
                  <a:pt x="15014" y="17301"/>
                </a:lnTo>
                <a:lnTo>
                  <a:pt x="15233" y="17228"/>
                </a:lnTo>
                <a:lnTo>
                  <a:pt x="15452" y="17131"/>
                </a:lnTo>
                <a:lnTo>
                  <a:pt x="15890" y="16912"/>
                </a:lnTo>
                <a:close/>
                <a:moveTo>
                  <a:pt x="8469" y="18663"/>
                </a:moveTo>
                <a:lnTo>
                  <a:pt x="8590" y="18712"/>
                </a:lnTo>
                <a:lnTo>
                  <a:pt x="8663" y="18809"/>
                </a:lnTo>
                <a:lnTo>
                  <a:pt x="8761" y="18980"/>
                </a:lnTo>
                <a:lnTo>
                  <a:pt x="8785" y="19077"/>
                </a:lnTo>
                <a:lnTo>
                  <a:pt x="8785" y="19199"/>
                </a:lnTo>
                <a:lnTo>
                  <a:pt x="8785" y="19320"/>
                </a:lnTo>
                <a:lnTo>
                  <a:pt x="8785" y="19442"/>
                </a:lnTo>
                <a:lnTo>
                  <a:pt x="8761" y="19539"/>
                </a:lnTo>
                <a:lnTo>
                  <a:pt x="8712" y="19661"/>
                </a:lnTo>
                <a:lnTo>
                  <a:pt x="8639" y="19758"/>
                </a:lnTo>
                <a:lnTo>
                  <a:pt x="8542" y="19831"/>
                </a:lnTo>
                <a:lnTo>
                  <a:pt x="8420" y="19904"/>
                </a:lnTo>
                <a:lnTo>
                  <a:pt x="8274" y="19929"/>
                </a:lnTo>
                <a:lnTo>
                  <a:pt x="8128" y="19929"/>
                </a:lnTo>
                <a:lnTo>
                  <a:pt x="8006" y="19880"/>
                </a:lnTo>
                <a:lnTo>
                  <a:pt x="7860" y="19831"/>
                </a:lnTo>
                <a:lnTo>
                  <a:pt x="7763" y="19734"/>
                </a:lnTo>
                <a:lnTo>
                  <a:pt x="7690" y="19612"/>
                </a:lnTo>
                <a:lnTo>
                  <a:pt x="7641" y="19491"/>
                </a:lnTo>
                <a:lnTo>
                  <a:pt x="7641" y="19345"/>
                </a:lnTo>
                <a:lnTo>
                  <a:pt x="7666" y="19174"/>
                </a:lnTo>
                <a:lnTo>
                  <a:pt x="7714" y="19053"/>
                </a:lnTo>
                <a:lnTo>
                  <a:pt x="7787" y="18907"/>
                </a:lnTo>
                <a:lnTo>
                  <a:pt x="7885" y="18809"/>
                </a:lnTo>
                <a:lnTo>
                  <a:pt x="7958" y="18736"/>
                </a:lnTo>
                <a:lnTo>
                  <a:pt x="8031" y="18761"/>
                </a:lnTo>
                <a:lnTo>
                  <a:pt x="8104" y="18736"/>
                </a:lnTo>
                <a:lnTo>
                  <a:pt x="8201" y="18712"/>
                </a:lnTo>
                <a:lnTo>
                  <a:pt x="8250" y="18712"/>
                </a:lnTo>
                <a:lnTo>
                  <a:pt x="8298" y="18688"/>
                </a:lnTo>
                <a:lnTo>
                  <a:pt x="8323" y="18663"/>
                </a:lnTo>
                <a:close/>
                <a:moveTo>
                  <a:pt x="8347" y="18177"/>
                </a:moveTo>
                <a:lnTo>
                  <a:pt x="8152" y="18201"/>
                </a:lnTo>
                <a:lnTo>
                  <a:pt x="8055" y="18250"/>
                </a:lnTo>
                <a:lnTo>
                  <a:pt x="7982" y="18298"/>
                </a:lnTo>
                <a:lnTo>
                  <a:pt x="7885" y="18323"/>
                </a:lnTo>
                <a:lnTo>
                  <a:pt x="7763" y="18347"/>
                </a:lnTo>
                <a:lnTo>
                  <a:pt x="7666" y="18420"/>
                </a:lnTo>
                <a:lnTo>
                  <a:pt x="7568" y="18469"/>
                </a:lnTo>
                <a:lnTo>
                  <a:pt x="7471" y="18566"/>
                </a:lnTo>
                <a:lnTo>
                  <a:pt x="7398" y="18663"/>
                </a:lnTo>
                <a:lnTo>
                  <a:pt x="7349" y="18761"/>
                </a:lnTo>
                <a:lnTo>
                  <a:pt x="7276" y="18882"/>
                </a:lnTo>
                <a:lnTo>
                  <a:pt x="7228" y="19126"/>
                </a:lnTo>
                <a:lnTo>
                  <a:pt x="7179" y="19369"/>
                </a:lnTo>
                <a:lnTo>
                  <a:pt x="7179" y="19515"/>
                </a:lnTo>
                <a:lnTo>
                  <a:pt x="7203" y="19637"/>
                </a:lnTo>
                <a:lnTo>
                  <a:pt x="7252" y="19758"/>
                </a:lnTo>
                <a:lnTo>
                  <a:pt x="7301" y="19880"/>
                </a:lnTo>
                <a:lnTo>
                  <a:pt x="7349" y="19977"/>
                </a:lnTo>
                <a:lnTo>
                  <a:pt x="7447" y="20075"/>
                </a:lnTo>
                <a:lnTo>
                  <a:pt x="7520" y="20148"/>
                </a:lnTo>
                <a:lnTo>
                  <a:pt x="7641" y="20221"/>
                </a:lnTo>
                <a:lnTo>
                  <a:pt x="7739" y="20294"/>
                </a:lnTo>
                <a:lnTo>
                  <a:pt x="7860" y="20342"/>
                </a:lnTo>
                <a:lnTo>
                  <a:pt x="7982" y="20367"/>
                </a:lnTo>
                <a:lnTo>
                  <a:pt x="8104" y="20391"/>
                </a:lnTo>
                <a:lnTo>
                  <a:pt x="8225" y="20391"/>
                </a:lnTo>
                <a:lnTo>
                  <a:pt x="8371" y="20367"/>
                </a:lnTo>
                <a:lnTo>
                  <a:pt x="8493" y="20342"/>
                </a:lnTo>
                <a:lnTo>
                  <a:pt x="8615" y="20294"/>
                </a:lnTo>
                <a:lnTo>
                  <a:pt x="8809" y="20196"/>
                </a:lnTo>
                <a:lnTo>
                  <a:pt x="8955" y="20050"/>
                </a:lnTo>
                <a:lnTo>
                  <a:pt x="9053" y="19880"/>
                </a:lnTo>
                <a:lnTo>
                  <a:pt x="9150" y="19685"/>
                </a:lnTo>
                <a:lnTo>
                  <a:pt x="9199" y="19491"/>
                </a:lnTo>
                <a:lnTo>
                  <a:pt x="9199" y="19272"/>
                </a:lnTo>
                <a:lnTo>
                  <a:pt x="9199" y="19053"/>
                </a:lnTo>
                <a:lnTo>
                  <a:pt x="9174" y="18858"/>
                </a:lnTo>
                <a:lnTo>
                  <a:pt x="9101" y="18688"/>
                </a:lnTo>
                <a:lnTo>
                  <a:pt x="9004" y="18517"/>
                </a:lnTo>
                <a:lnTo>
                  <a:pt x="8882" y="18371"/>
                </a:lnTo>
                <a:lnTo>
                  <a:pt x="8712" y="18250"/>
                </a:lnTo>
                <a:lnTo>
                  <a:pt x="8542" y="18201"/>
                </a:lnTo>
                <a:lnTo>
                  <a:pt x="8347" y="18177"/>
                </a:lnTo>
                <a:close/>
                <a:moveTo>
                  <a:pt x="2532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43" y="560"/>
                </a:lnTo>
                <a:lnTo>
                  <a:pt x="8298" y="585"/>
                </a:lnTo>
                <a:lnTo>
                  <a:pt x="11729" y="585"/>
                </a:lnTo>
                <a:lnTo>
                  <a:pt x="13554" y="560"/>
                </a:lnTo>
                <a:lnTo>
                  <a:pt x="13530" y="585"/>
                </a:lnTo>
                <a:lnTo>
                  <a:pt x="13530" y="633"/>
                </a:lnTo>
                <a:lnTo>
                  <a:pt x="13505" y="658"/>
                </a:lnTo>
                <a:lnTo>
                  <a:pt x="13530" y="682"/>
                </a:lnTo>
                <a:lnTo>
                  <a:pt x="13554" y="706"/>
                </a:lnTo>
                <a:lnTo>
                  <a:pt x="13627" y="731"/>
                </a:lnTo>
                <a:lnTo>
                  <a:pt x="13724" y="731"/>
                </a:lnTo>
                <a:lnTo>
                  <a:pt x="13846" y="706"/>
                </a:lnTo>
                <a:lnTo>
                  <a:pt x="14065" y="633"/>
                </a:lnTo>
                <a:lnTo>
                  <a:pt x="14260" y="560"/>
                </a:lnTo>
                <a:lnTo>
                  <a:pt x="14892" y="609"/>
                </a:lnTo>
                <a:lnTo>
                  <a:pt x="14917" y="609"/>
                </a:lnTo>
                <a:lnTo>
                  <a:pt x="15063" y="658"/>
                </a:lnTo>
                <a:lnTo>
                  <a:pt x="14965" y="682"/>
                </a:lnTo>
                <a:lnTo>
                  <a:pt x="14844" y="731"/>
                </a:lnTo>
                <a:lnTo>
                  <a:pt x="14625" y="852"/>
                </a:lnTo>
                <a:lnTo>
                  <a:pt x="14260" y="1096"/>
                </a:lnTo>
                <a:lnTo>
                  <a:pt x="13749" y="1387"/>
                </a:lnTo>
                <a:lnTo>
                  <a:pt x="13505" y="1558"/>
                </a:lnTo>
                <a:lnTo>
                  <a:pt x="13286" y="1728"/>
                </a:lnTo>
                <a:lnTo>
                  <a:pt x="12824" y="1704"/>
                </a:lnTo>
                <a:lnTo>
                  <a:pt x="9564" y="1704"/>
                </a:lnTo>
                <a:lnTo>
                  <a:pt x="7593" y="1728"/>
                </a:lnTo>
                <a:lnTo>
                  <a:pt x="6327" y="1777"/>
                </a:lnTo>
                <a:lnTo>
                  <a:pt x="5135" y="1825"/>
                </a:lnTo>
                <a:lnTo>
                  <a:pt x="3943" y="1850"/>
                </a:lnTo>
                <a:lnTo>
                  <a:pt x="3359" y="1850"/>
                </a:lnTo>
                <a:lnTo>
                  <a:pt x="2751" y="1825"/>
                </a:lnTo>
                <a:lnTo>
                  <a:pt x="2167" y="1777"/>
                </a:lnTo>
                <a:lnTo>
                  <a:pt x="1583" y="1728"/>
                </a:lnTo>
                <a:lnTo>
                  <a:pt x="1510" y="1728"/>
                </a:lnTo>
                <a:lnTo>
                  <a:pt x="1437" y="1752"/>
                </a:lnTo>
                <a:lnTo>
                  <a:pt x="1412" y="1825"/>
                </a:lnTo>
                <a:lnTo>
                  <a:pt x="1388" y="1898"/>
                </a:lnTo>
                <a:lnTo>
                  <a:pt x="1388" y="1971"/>
                </a:lnTo>
                <a:lnTo>
                  <a:pt x="1412" y="2020"/>
                </a:lnTo>
                <a:lnTo>
                  <a:pt x="1461" y="2093"/>
                </a:lnTo>
                <a:lnTo>
                  <a:pt x="1534" y="2117"/>
                </a:lnTo>
                <a:lnTo>
                  <a:pt x="1534" y="2385"/>
                </a:lnTo>
                <a:lnTo>
                  <a:pt x="1558" y="2823"/>
                </a:lnTo>
                <a:lnTo>
                  <a:pt x="1534" y="4015"/>
                </a:lnTo>
                <a:lnTo>
                  <a:pt x="1510" y="5281"/>
                </a:lnTo>
                <a:lnTo>
                  <a:pt x="1485" y="6108"/>
                </a:lnTo>
                <a:lnTo>
                  <a:pt x="1461" y="6668"/>
                </a:lnTo>
                <a:lnTo>
                  <a:pt x="1437" y="7227"/>
                </a:lnTo>
                <a:lnTo>
                  <a:pt x="1461" y="8371"/>
                </a:lnTo>
                <a:lnTo>
                  <a:pt x="1510" y="9490"/>
                </a:lnTo>
                <a:lnTo>
                  <a:pt x="1510" y="10634"/>
                </a:lnTo>
                <a:lnTo>
                  <a:pt x="1485" y="13481"/>
                </a:lnTo>
                <a:lnTo>
                  <a:pt x="1461" y="14965"/>
                </a:lnTo>
                <a:lnTo>
                  <a:pt x="1412" y="16303"/>
                </a:lnTo>
                <a:lnTo>
                  <a:pt x="1339" y="16960"/>
                </a:lnTo>
                <a:lnTo>
                  <a:pt x="1339" y="17131"/>
                </a:lnTo>
                <a:lnTo>
                  <a:pt x="1364" y="17301"/>
                </a:lnTo>
                <a:lnTo>
                  <a:pt x="1388" y="17447"/>
                </a:lnTo>
                <a:lnTo>
                  <a:pt x="1437" y="17568"/>
                </a:lnTo>
                <a:lnTo>
                  <a:pt x="1485" y="17641"/>
                </a:lnTo>
                <a:lnTo>
                  <a:pt x="1437" y="17739"/>
                </a:lnTo>
                <a:lnTo>
                  <a:pt x="1437" y="17836"/>
                </a:lnTo>
                <a:lnTo>
                  <a:pt x="1485" y="17933"/>
                </a:lnTo>
                <a:lnTo>
                  <a:pt x="1510" y="17958"/>
                </a:lnTo>
                <a:lnTo>
                  <a:pt x="1583" y="17982"/>
                </a:lnTo>
                <a:lnTo>
                  <a:pt x="1875" y="18006"/>
                </a:lnTo>
                <a:lnTo>
                  <a:pt x="2167" y="18031"/>
                </a:lnTo>
                <a:lnTo>
                  <a:pt x="2799" y="18055"/>
                </a:lnTo>
                <a:lnTo>
                  <a:pt x="4016" y="18006"/>
                </a:lnTo>
                <a:lnTo>
                  <a:pt x="7252" y="18031"/>
                </a:lnTo>
                <a:lnTo>
                  <a:pt x="9247" y="18055"/>
                </a:lnTo>
                <a:lnTo>
                  <a:pt x="10488" y="18079"/>
                </a:lnTo>
                <a:lnTo>
                  <a:pt x="11145" y="18104"/>
                </a:lnTo>
                <a:lnTo>
                  <a:pt x="11778" y="18104"/>
                </a:lnTo>
                <a:lnTo>
                  <a:pt x="13043" y="18055"/>
                </a:lnTo>
                <a:lnTo>
                  <a:pt x="13481" y="18055"/>
                </a:lnTo>
                <a:lnTo>
                  <a:pt x="13919" y="18079"/>
                </a:lnTo>
                <a:lnTo>
                  <a:pt x="14333" y="18104"/>
                </a:lnTo>
                <a:lnTo>
                  <a:pt x="14771" y="18079"/>
                </a:lnTo>
                <a:lnTo>
                  <a:pt x="14819" y="18079"/>
                </a:lnTo>
                <a:lnTo>
                  <a:pt x="14844" y="18055"/>
                </a:lnTo>
                <a:lnTo>
                  <a:pt x="15063" y="18031"/>
                </a:lnTo>
                <a:lnTo>
                  <a:pt x="15136" y="18006"/>
                </a:lnTo>
                <a:lnTo>
                  <a:pt x="15184" y="17958"/>
                </a:lnTo>
                <a:lnTo>
                  <a:pt x="15209" y="17909"/>
                </a:lnTo>
                <a:lnTo>
                  <a:pt x="15233" y="17860"/>
                </a:lnTo>
                <a:lnTo>
                  <a:pt x="15598" y="17690"/>
                </a:lnTo>
                <a:lnTo>
                  <a:pt x="15744" y="17617"/>
                </a:lnTo>
                <a:lnTo>
                  <a:pt x="15890" y="17520"/>
                </a:lnTo>
                <a:lnTo>
                  <a:pt x="15890" y="17909"/>
                </a:lnTo>
                <a:lnTo>
                  <a:pt x="15744" y="18006"/>
                </a:lnTo>
                <a:lnTo>
                  <a:pt x="15598" y="18104"/>
                </a:lnTo>
                <a:lnTo>
                  <a:pt x="15257" y="18250"/>
                </a:lnTo>
                <a:lnTo>
                  <a:pt x="14917" y="18371"/>
                </a:lnTo>
                <a:lnTo>
                  <a:pt x="14235" y="18566"/>
                </a:lnTo>
                <a:lnTo>
                  <a:pt x="13919" y="18688"/>
                </a:lnTo>
                <a:lnTo>
                  <a:pt x="13773" y="18761"/>
                </a:lnTo>
                <a:lnTo>
                  <a:pt x="13627" y="18858"/>
                </a:lnTo>
                <a:lnTo>
                  <a:pt x="13578" y="18931"/>
                </a:lnTo>
                <a:lnTo>
                  <a:pt x="13578" y="18980"/>
                </a:lnTo>
                <a:lnTo>
                  <a:pt x="13603" y="19053"/>
                </a:lnTo>
                <a:lnTo>
                  <a:pt x="13676" y="19053"/>
                </a:lnTo>
                <a:lnTo>
                  <a:pt x="14016" y="19028"/>
                </a:lnTo>
                <a:lnTo>
                  <a:pt x="14357" y="18980"/>
                </a:lnTo>
                <a:lnTo>
                  <a:pt x="15038" y="18785"/>
                </a:lnTo>
                <a:lnTo>
                  <a:pt x="15476" y="18663"/>
                </a:lnTo>
                <a:lnTo>
                  <a:pt x="15695" y="18566"/>
                </a:lnTo>
                <a:lnTo>
                  <a:pt x="15890" y="18469"/>
                </a:lnTo>
                <a:lnTo>
                  <a:pt x="15890" y="18785"/>
                </a:lnTo>
                <a:lnTo>
                  <a:pt x="15622" y="18858"/>
                </a:lnTo>
                <a:lnTo>
                  <a:pt x="15355" y="18931"/>
                </a:lnTo>
                <a:lnTo>
                  <a:pt x="14844" y="19101"/>
                </a:lnTo>
                <a:lnTo>
                  <a:pt x="14527" y="19223"/>
                </a:lnTo>
                <a:lnTo>
                  <a:pt x="14235" y="19320"/>
                </a:lnTo>
                <a:lnTo>
                  <a:pt x="13943" y="19466"/>
                </a:lnTo>
                <a:lnTo>
                  <a:pt x="13676" y="19637"/>
                </a:lnTo>
                <a:lnTo>
                  <a:pt x="13676" y="19685"/>
                </a:lnTo>
                <a:lnTo>
                  <a:pt x="13676" y="19710"/>
                </a:lnTo>
                <a:lnTo>
                  <a:pt x="13700" y="19734"/>
                </a:lnTo>
                <a:lnTo>
                  <a:pt x="13724" y="19734"/>
                </a:lnTo>
                <a:lnTo>
                  <a:pt x="14041" y="19685"/>
                </a:lnTo>
                <a:lnTo>
                  <a:pt x="14333" y="19612"/>
                </a:lnTo>
                <a:lnTo>
                  <a:pt x="14917" y="19442"/>
                </a:lnTo>
                <a:lnTo>
                  <a:pt x="15403" y="19320"/>
                </a:lnTo>
                <a:lnTo>
                  <a:pt x="15671" y="19247"/>
                </a:lnTo>
                <a:lnTo>
                  <a:pt x="15914" y="19150"/>
                </a:lnTo>
                <a:lnTo>
                  <a:pt x="15914" y="19466"/>
                </a:lnTo>
                <a:lnTo>
                  <a:pt x="15647" y="19515"/>
                </a:lnTo>
                <a:lnTo>
                  <a:pt x="15379" y="19612"/>
                </a:lnTo>
                <a:lnTo>
                  <a:pt x="14892" y="19831"/>
                </a:lnTo>
                <a:lnTo>
                  <a:pt x="14381" y="20050"/>
                </a:lnTo>
                <a:lnTo>
                  <a:pt x="13895" y="20294"/>
                </a:lnTo>
                <a:lnTo>
                  <a:pt x="13895" y="20318"/>
                </a:lnTo>
                <a:lnTo>
                  <a:pt x="13919" y="20342"/>
                </a:lnTo>
                <a:lnTo>
                  <a:pt x="14162" y="20342"/>
                </a:lnTo>
                <a:lnTo>
                  <a:pt x="14430" y="20294"/>
                </a:lnTo>
                <a:lnTo>
                  <a:pt x="14673" y="20245"/>
                </a:lnTo>
                <a:lnTo>
                  <a:pt x="14941" y="20172"/>
                </a:lnTo>
                <a:lnTo>
                  <a:pt x="15428" y="20026"/>
                </a:lnTo>
                <a:lnTo>
                  <a:pt x="15914" y="19831"/>
                </a:lnTo>
                <a:lnTo>
                  <a:pt x="15914" y="19856"/>
                </a:lnTo>
                <a:lnTo>
                  <a:pt x="15817" y="20050"/>
                </a:lnTo>
                <a:lnTo>
                  <a:pt x="15720" y="20196"/>
                </a:lnTo>
                <a:lnTo>
                  <a:pt x="15598" y="20294"/>
                </a:lnTo>
                <a:lnTo>
                  <a:pt x="15452" y="20391"/>
                </a:lnTo>
                <a:lnTo>
                  <a:pt x="15282" y="20440"/>
                </a:lnTo>
                <a:lnTo>
                  <a:pt x="15111" y="20488"/>
                </a:lnTo>
                <a:lnTo>
                  <a:pt x="14746" y="20537"/>
                </a:lnTo>
                <a:lnTo>
                  <a:pt x="14381" y="20561"/>
                </a:lnTo>
                <a:lnTo>
                  <a:pt x="13992" y="20561"/>
                </a:lnTo>
                <a:lnTo>
                  <a:pt x="13213" y="20513"/>
                </a:lnTo>
                <a:lnTo>
                  <a:pt x="12410" y="20513"/>
                </a:lnTo>
                <a:lnTo>
                  <a:pt x="11632" y="20537"/>
                </a:lnTo>
                <a:lnTo>
                  <a:pt x="8006" y="20561"/>
                </a:lnTo>
                <a:lnTo>
                  <a:pt x="4405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69" y="20269"/>
                </a:lnTo>
                <a:lnTo>
                  <a:pt x="1023" y="20172"/>
                </a:lnTo>
                <a:lnTo>
                  <a:pt x="877" y="20050"/>
                </a:lnTo>
                <a:lnTo>
                  <a:pt x="780" y="19929"/>
                </a:lnTo>
                <a:lnTo>
                  <a:pt x="707" y="19807"/>
                </a:lnTo>
                <a:lnTo>
                  <a:pt x="658" y="19661"/>
                </a:lnTo>
                <a:lnTo>
                  <a:pt x="609" y="19393"/>
                </a:lnTo>
                <a:lnTo>
                  <a:pt x="561" y="19101"/>
                </a:lnTo>
                <a:lnTo>
                  <a:pt x="561" y="18834"/>
                </a:lnTo>
                <a:lnTo>
                  <a:pt x="536" y="17131"/>
                </a:lnTo>
                <a:lnTo>
                  <a:pt x="561" y="15427"/>
                </a:lnTo>
                <a:lnTo>
                  <a:pt x="536" y="13091"/>
                </a:lnTo>
                <a:lnTo>
                  <a:pt x="488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8" y="3139"/>
                </a:lnTo>
                <a:lnTo>
                  <a:pt x="512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8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2" y="463"/>
                </a:lnTo>
                <a:close/>
                <a:moveTo>
                  <a:pt x="2483" y="1"/>
                </a:moveTo>
                <a:lnTo>
                  <a:pt x="2021" y="25"/>
                </a:lnTo>
                <a:lnTo>
                  <a:pt x="1631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69" y="1241"/>
                </a:lnTo>
                <a:lnTo>
                  <a:pt x="220" y="1436"/>
                </a:lnTo>
                <a:lnTo>
                  <a:pt x="196" y="1655"/>
                </a:lnTo>
                <a:lnTo>
                  <a:pt x="147" y="2020"/>
                </a:lnTo>
                <a:lnTo>
                  <a:pt x="123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1" y="5354"/>
                </a:lnTo>
                <a:lnTo>
                  <a:pt x="25" y="6376"/>
                </a:lnTo>
                <a:lnTo>
                  <a:pt x="50" y="7544"/>
                </a:lnTo>
                <a:lnTo>
                  <a:pt x="25" y="8736"/>
                </a:lnTo>
                <a:lnTo>
                  <a:pt x="1" y="11072"/>
                </a:lnTo>
                <a:lnTo>
                  <a:pt x="1" y="12264"/>
                </a:lnTo>
                <a:lnTo>
                  <a:pt x="50" y="13432"/>
                </a:lnTo>
                <a:lnTo>
                  <a:pt x="74" y="14624"/>
                </a:lnTo>
                <a:lnTo>
                  <a:pt x="98" y="15817"/>
                </a:lnTo>
                <a:lnTo>
                  <a:pt x="74" y="16693"/>
                </a:lnTo>
                <a:lnTo>
                  <a:pt x="98" y="17568"/>
                </a:lnTo>
                <a:lnTo>
                  <a:pt x="123" y="18444"/>
                </a:lnTo>
                <a:lnTo>
                  <a:pt x="171" y="19345"/>
                </a:lnTo>
                <a:lnTo>
                  <a:pt x="196" y="19612"/>
                </a:lnTo>
                <a:lnTo>
                  <a:pt x="244" y="19880"/>
                </a:lnTo>
                <a:lnTo>
                  <a:pt x="342" y="20123"/>
                </a:lnTo>
                <a:lnTo>
                  <a:pt x="463" y="20367"/>
                </a:lnTo>
                <a:lnTo>
                  <a:pt x="609" y="20561"/>
                </a:lnTo>
                <a:lnTo>
                  <a:pt x="804" y="20732"/>
                </a:lnTo>
                <a:lnTo>
                  <a:pt x="926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70" y="20951"/>
                </a:lnTo>
                <a:lnTo>
                  <a:pt x="4162" y="20975"/>
                </a:lnTo>
                <a:lnTo>
                  <a:pt x="4965" y="20999"/>
                </a:lnTo>
                <a:lnTo>
                  <a:pt x="5622" y="21024"/>
                </a:lnTo>
                <a:lnTo>
                  <a:pt x="11145" y="21024"/>
                </a:lnTo>
                <a:lnTo>
                  <a:pt x="12727" y="20999"/>
                </a:lnTo>
                <a:lnTo>
                  <a:pt x="13092" y="20999"/>
                </a:lnTo>
                <a:lnTo>
                  <a:pt x="13481" y="21024"/>
                </a:lnTo>
                <a:lnTo>
                  <a:pt x="14260" y="21072"/>
                </a:lnTo>
                <a:lnTo>
                  <a:pt x="14649" y="21072"/>
                </a:lnTo>
                <a:lnTo>
                  <a:pt x="15014" y="21048"/>
                </a:lnTo>
                <a:lnTo>
                  <a:pt x="15209" y="20999"/>
                </a:lnTo>
                <a:lnTo>
                  <a:pt x="15379" y="20951"/>
                </a:lnTo>
                <a:lnTo>
                  <a:pt x="15574" y="20902"/>
                </a:lnTo>
                <a:lnTo>
                  <a:pt x="15744" y="20805"/>
                </a:lnTo>
                <a:lnTo>
                  <a:pt x="15890" y="20683"/>
                </a:lnTo>
                <a:lnTo>
                  <a:pt x="16036" y="20513"/>
                </a:lnTo>
                <a:lnTo>
                  <a:pt x="16158" y="20318"/>
                </a:lnTo>
                <a:lnTo>
                  <a:pt x="16255" y="20075"/>
                </a:lnTo>
                <a:lnTo>
                  <a:pt x="16328" y="19807"/>
                </a:lnTo>
                <a:lnTo>
                  <a:pt x="16377" y="19515"/>
                </a:lnTo>
                <a:lnTo>
                  <a:pt x="16425" y="19223"/>
                </a:lnTo>
                <a:lnTo>
                  <a:pt x="16450" y="18907"/>
                </a:lnTo>
                <a:lnTo>
                  <a:pt x="16474" y="18298"/>
                </a:lnTo>
                <a:lnTo>
                  <a:pt x="16450" y="17739"/>
                </a:lnTo>
                <a:lnTo>
                  <a:pt x="16425" y="16960"/>
                </a:lnTo>
                <a:lnTo>
                  <a:pt x="16425" y="15573"/>
                </a:lnTo>
                <a:lnTo>
                  <a:pt x="16377" y="14186"/>
                </a:lnTo>
                <a:lnTo>
                  <a:pt x="16352" y="13286"/>
                </a:lnTo>
                <a:lnTo>
                  <a:pt x="16352" y="12118"/>
                </a:lnTo>
                <a:lnTo>
                  <a:pt x="16328" y="9441"/>
                </a:lnTo>
                <a:lnTo>
                  <a:pt x="16328" y="6960"/>
                </a:lnTo>
                <a:lnTo>
                  <a:pt x="16328" y="5500"/>
                </a:lnTo>
                <a:lnTo>
                  <a:pt x="16328" y="4794"/>
                </a:lnTo>
                <a:lnTo>
                  <a:pt x="16352" y="4113"/>
                </a:lnTo>
                <a:lnTo>
                  <a:pt x="16401" y="3431"/>
                </a:lnTo>
                <a:lnTo>
                  <a:pt x="16450" y="2726"/>
                </a:lnTo>
                <a:lnTo>
                  <a:pt x="16450" y="2336"/>
                </a:lnTo>
                <a:lnTo>
                  <a:pt x="16401" y="1898"/>
                </a:lnTo>
                <a:lnTo>
                  <a:pt x="16328" y="1509"/>
                </a:lnTo>
                <a:lnTo>
                  <a:pt x="16279" y="1314"/>
                </a:lnTo>
                <a:lnTo>
                  <a:pt x="16206" y="1120"/>
                </a:lnTo>
                <a:lnTo>
                  <a:pt x="16133" y="950"/>
                </a:lnTo>
                <a:lnTo>
                  <a:pt x="16036" y="779"/>
                </a:lnTo>
                <a:lnTo>
                  <a:pt x="15914" y="633"/>
                </a:lnTo>
                <a:lnTo>
                  <a:pt x="15768" y="512"/>
                </a:lnTo>
                <a:lnTo>
                  <a:pt x="15622" y="414"/>
                </a:lnTo>
                <a:lnTo>
                  <a:pt x="15452" y="317"/>
                </a:lnTo>
                <a:lnTo>
                  <a:pt x="15257" y="268"/>
                </a:lnTo>
                <a:lnTo>
                  <a:pt x="15038" y="220"/>
                </a:lnTo>
                <a:lnTo>
                  <a:pt x="14965" y="171"/>
                </a:lnTo>
                <a:lnTo>
                  <a:pt x="14892" y="147"/>
                </a:lnTo>
                <a:lnTo>
                  <a:pt x="14527" y="122"/>
                </a:lnTo>
                <a:lnTo>
                  <a:pt x="14138" y="98"/>
                </a:lnTo>
                <a:lnTo>
                  <a:pt x="13408" y="98"/>
                </a:lnTo>
                <a:lnTo>
                  <a:pt x="11924" y="122"/>
                </a:lnTo>
                <a:lnTo>
                  <a:pt x="8396" y="122"/>
                </a:lnTo>
                <a:lnTo>
                  <a:pt x="4843" y="98"/>
                </a:lnTo>
                <a:lnTo>
                  <a:pt x="3943" y="74"/>
                </a:lnTo>
                <a:lnTo>
                  <a:pt x="3018" y="25"/>
                </a:lnTo>
                <a:lnTo>
                  <a:pt x="24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5" name="Shape 391"/>
          <p:cNvSpPr/>
          <p:nvPr/>
        </p:nvSpPr>
        <p:spPr>
          <a:xfrm>
            <a:off x="4034389" y="3896046"/>
            <a:ext cx="561310" cy="313279"/>
          </a:xfrm>
          <a:custGeom>
            <a:avLst/>
            <a:gdLst/>
            <a:ahLst/>
            <a:cxnLst/>
            <a:rect l="0" t="0" r="0" b="0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6" name="Shape 392"/>
          <p:cNvSpPr/>
          <p:nvPr/>
        </p:nvSpPr>
        <p:spPr>
          <a:xfrm>
            <a:off x="3286278" y="3830772"/>
            <a:ext cx="544821" cy="515289"/>
          </a:xfrm>
          <a:custGeom>
            <a:avLst/>
            <a:gdLst/>
            <a:ahLst/>
            <a:cxnLst/>
            <a:rect l="0" t="0" r="0" b="0"/>
            <a:pathLst>
              <a:path w="19297" h="18251" extrusionOk="0">
                <a:moveTo>
                  <a:pt x="18396" y="828"/>
                </a:moveTo>
                <a:lnTo>
                  <a:pt x="18761" y="877"/>
                </a:lnTo>
                <a:lnTo>
                  <a:pt x="18737" y="1242"/>
                </a:lnTo>
                <a:lnTo>
                  <a:pt x="18615" y="1266"/>
                </a:lnTo>
                <a:lnTo>
                  <a:pt x="18493" y="1315"/>
                </a:lnTo>
                <a:lnTo>
                  <a:pt x="18274" y="1436"/>
                </a:lnTo>
                <a:lnTo>
                  <a:pt x="18007" y="1582"/>
                </a:lnTo>
                <a:lnTo>
                  <a:pt x="17739" y="1777"/>
                </a:lnTo>
                <a:lnTo>
                  <a:pt x="17642" y="1850"/>
                </a:lnTo>
                <a:lnTo>
                  <a:pt x="17618" y="1801"/>
                </a:lnTo>
                <a:lnTo>
                  <a:pt x="17545" y="1704"/>
                </a:lnTo>
                <a:lnTo>
                  <a:pt x="17496" y="1680"/>
                </a:lnTo>
                <a:lnTo>
                  <a:pt x="17423" y="1655"/>
                </a:lnTo>
                <a:lnTo>
                  <a:pt x="17131" y="1631"/>
                </a:lnTo>
                <a:lnTo>
                  <a:pt x="17301" y="1509"/>
                </a:lnTo>
                <a:lnTo>
                  <a:pt x="17472" y="1388"/>
                </a:lnTo>
                <a:lnTo>
                  <a:pt x="17837" y="1144"/>
                </a:lnTo>
                <a:lnTo>
                  <a:pt x="18104" y="974"/>
                </a:lnTo>
                <a:lnTo>
                  <a:pt x="18250" y="901"/>
                </a:lnTo>
                <a:lnTo>
                  <a:pt x="18396" y="828"/>
                </a:lnTo>
                <a:close/>
                <a:moveTo>
                  <a:pt x="18712" y="1582"/>
                </a:moveTo>
                <a:lnTo>
                  <a:pt x="18688" y="2385"/>
                </a:lnTo>
                <a:lnTo>
                  <a:pt x="18688" y="3164"/>
                </a:lnTo>
                <a:lnTo>
                  <a:pt x="18469" y="3334"/>
                </a:lnTo>
                <a:lnTo>
                  <a:pt x="18250" y="3529"/>
                </a:lnTo>
                <a:lnTo>
                  <a:pt x="17982" y="3748"/>
                </a:lnTo>
                <a:lnTo>
                  <a:pt x="17861" y="3870"/>
                </a:lnTo>
                <a:lnTo>
                  <a:pt x="17764" y="4016"/>
                </a:lnTo>
                <a:lnTo>
                  <a:pt x="17739" y="3407"/>
                </a:lnTo>
                <a:lnTo>
                  <a:pt x="17739" y="3334"/>
                </a:lnTo>
                <a:lnTo>
                  <a:pt x="17958" y="3140"/>
                </a:lnTo>
                <a:lnTo>
                  <a:pt x="18177" y="2945"/>
                </a:lnTo>
                <a:lnTo>
                  <a:pt x="18493" y="2653"/>
                </a:lnTo>
                <a:lnTo>
                  <a:pt x="18615" y="2531"/>
                </a:lnTo>
                <a:lnTo>
                  <a:pt x="18664" y="2458"/>
                </a:lnTo>
                <a:lnTo>
                  <a:pt x="18688" y="2361"/>
                </a:lnTo>
                <a:lnTo>
                  <a:pt x="18664" y="2312"/>
                </a:lnTo>
                <a:lnTo>
                  <a:pt x="18615" y="2288"/>
                </a:lnTo>
                <a:lnTo>
                  <a:pt x="18518" y="2264"/>
                </a:lnTo>
                <a:lnTo>
                  <a:pt x="18445" y="2288"/>
                </a:lnTo>
                <a:lnTo>
                  <a:pt x="18347" y="2312"/>
                </a:lnTo>
                <a:lnTo>
                  <a:pt x="18274" y="2385"/>
                </a:lnTo>
                <a:lnTo>
                  <a:pt x="18128" y="2531"/>
                </a:lnTo>
                <a:lnTo>
                  <a:pt x="18007" y="2653"/>
                </a:lnTo>
                <a:lnTo>
                  <a:pt x="17739" y="2945"/>
                </a:lnTo>
                <a:lnTo>
                  <a:pt x="17739" y="2531"/>
                </a:lnTo>
                <a:lnTo>
                  <a:pt x="17691" y="2118"/>
                </a:lnTo>
                <a:lnTo>
                  <a:pt x="17788" y="2069"/>
                </a:lnTo>
                <a:lnTo>
                  <a:pt x="18055" y="1947"/>
                </a:lnTo>
                <a:lnTo>
                  <a:pt x="18323" y="1777"/>
                </a:lnTo>
                <a:lnTo>
                  <a:pt x="18518" y="1680"/>
                </a:lnTo>
                <a:lnTo>
                  <a:pt x="18712" y="1582"/>
                </a:lnTo>
                <a:close/>
                <a:moveTo>
                  <a:pt x="18688" y="3529"/>
                </a:moveTo>
                <a:lnTo>
                  <a:pt x="18688" y="3894"/>
                </a:lnTo>
                <a:lnTo>
                  <a:pt x="18664" y="4843"/>
                </a:lnTo>
                <a:lnTo>
                  <a:pt x="18639" y="4843"/>
                </a:lnTo>
                <a:lnTo>
                  <a:pt x="18518" y="4916"/>
                </a:lnTo>
                <a:lnTo>
                  <a:pt x="18396" y="5038"/>
                </a:lnTo>
                <a:lnTo>
                  <a:pt x="18177" y="5305"/>
                </a:lnTo>
                <a:lnTo>
                  <a:pt x="17982" y="5451"/>
                </a:lnTo>
                <a:lnTo>
                  <a:pt x="17788" y="5597"/>
                </a:lnTo>
                <a:lnTo>
                  <a:pt x="17788" y="5013"/>
                </a:lnTo>
                <a:lnTo>
                  <a:pt x="18128" y="4819"/>
                </a:lnTo>
                <a:lnTo>
                  <a:pt x="18274" y="4746"/>
                </a:lnTo>
                <a:lnTo>
                  <a:pt x="18445" y="4673"/>
                </a:lnTo>
                <a:lnTo>
                  <a:pt x="18591" y="4575"/>
                </a:lnTo>
                <a:lnTo>
                  <a:pt x="18639" y="4527"/>
                </a:lnTo>
                <a:lnTo>
                  <a:pt x="18664" y="4454"/>
                </a:lnTo>
                <a:lnTo>
                  <a:pt x="18664" y="4429"/>
                </a:lnTo>
                <a:lnTo>
                  <a:pt x="18639" y="4381"/>
                </a:lnTo>
                <a:lnTo>
                  <a:pt x="18566" y="4332"/>
                </a:lnTo>
                <a:lnTo>
                  <a:pt x="18420" y="4332"/>
                </a:lnTo>
                <a:lnTo>
                  <a:pt x="18347" y="4356"/>
                </a:lnTo>
                <a:lnTo>
                  <a:pt x="18177" y="4429"/>
                </a:lnTo>
                <a:lnTo>
                  <a:pt x="18031" y="4502"/>
                </a:lnTo>
                <a:lnTo>
                  <a:pt x="17788" y="4673"/>
                </a:lnTo>
                <a:lnTo>
                  <a:pt x="17764" y="4137"/>
                </a:lnTo>
                <a:lnTo>
                  <a:pt x="17958" y="4040"/>
                </a:lnTo>
                <a:lnTo>
                  <a:pt x="18128" y="3943"/>
                </a:lnTo>
                <a:lnTo>
                  <a:pt x="18445" y="3699"/>
                </a:lnTo>
                <a:lnTo>
                  <a:pt x="18688" y="3529"/>
                </a:lnTo>
                <a:close/>
                <a:moveTo>
                  <a:pt x="18664" y="5305"/>
                </a:moveTo>
                <a:lnTo>
                  <a:pt x="18639" y="6011"/>
                </a:lnTo>
                <a:lnTo>
                  <a:pt x="18396" y="6108"/>
                </a:lnTo>
                <a:lnTo>
                  <a:pt x="18177" y="6230"/>
                </a:lnTo>
                <a:lnTo>
                  <a:pt x="17982" y="6376"/>
                </a:lnTo>
                <a:lnTo>
                  <a:pt x="17764" y="6522"/>
                </a:lnTo>
                <a:lnTo>
                  <a:pt x="17764" y="6522"/>
                </a:lnTo>
                <a:lnTo>
                  <a:pt x="17788" y="5865"/>
                </a:lnTo>
                <a:lnTo>
                  <a:pt x="17934" y="5816"/>
                </a:lnTo>
                <a:lnTo>
                  <a:pt x="18080" y="5743"/>
                </a:lnTo>
                <a:lnTo>
                  <a:pt x="18201" y="5670"/>
                </a:lnTo>
                <a:lnTo>
                  <a:pt x="18323" y="5597"/>
                </a:lnTo>
                <a:lnTo>
                  <a:pt x="18493" y="5476"/>
                </a:lnTo>
                <a:lnTo>
                  <a:pt x="18664" y="5305"/>
                </a:lnTo>
                <a:close/>
                <a:moveTo>
                  <a:pt x="18615" y="6425"/>
                </a:moveTo>
                <a:lnTo>
                  <a:pt x="18615" y="6473"/>
                </a:lnTo>
                <a:lnTo>
                  <a:pt x="18518" y="6498"/>
                </a:lnTo>
                <a:lnTo>
                  <a:pt x="18420" y="6546"/>
                </a:lnTo>
                <a:lnTo>
                  <a:pt x="18250" y="6668"/>
                </a:lnTo>
                <a:lnTo>
                  <a:pt x="18104" y="6765"/>
                </a:lnTo>
                <a:lnTo>
                  <a:pt x="17982" y="6887"/>
                </a:lnTo>
                <a:lnTo>
                  <a:pt x="17739" y="7155"/>
                </a:lnTo>
                <a:lnTo>
                  <a:pt x="17764" y="6717"/>
                </a:lnTo>
                <a:lnTo>
                  <a:pt x="17982" y="6668"/>
                </a:lnTo>
                <a:lnTo>
                  <a:pt x="18201" y="6595"/>
                </a:lnTo>
                <a:lnTo>
                  <a:pt x="18615" y="6425"/>
                </a:lnTo>
                <a:close/>
                <a:moveTo>
                  <a:pt x="18615" y="6838"/>
                </a:moveTo>
                <a:lnTo>
                  <a:pt x="18591" y="7349"/>
                </a:lnTo>
                <a:lnTo>
                  <a:pt x="18591" y="7666"/>
                </a:lnTo>
                <a:lnTo>
                  <a:pt x="18420" y="7787"/>
                </a:lnTo>
                <a:lnTo>
                  <a:pt x="18250" y="7909"/>
                </a:lnTo>
                <a:lnTo>
                  <a:pt x="17958" y="8103"/>
                </a:lnTo>
                <a:lnTo>
                  <a:pt x="17666" y="8322"/>
                </a:lnTo>
                <a:lnTo>
                  <a:pt x="17715" y="7739"/>
                </a:lnTo>
                <a:lnTo>
                  <a:pt x="17739" y="7349"/>
                </a:lnTo>
                <a:lnTo>
                  <a:pt x="18080" y="7155"/>
                </a:lnTo>
                <a:lnTo>
                  <a:pt x="18420" y="6960"/>
                </a:lnTo>
                <a:lnTo>
                  <a:pt x="18615" y="6838"/>
                </a:lnTo>
                <a:close/>
                <a:moveTo>
                  <a:pt x="18566" y="8103"/>
                </a:moveTo>
                <a:lnTo>
                  <a:pt x="18542" y="8420"/>
                </a:lnTo>
                <a:lnTo>
                  <a:pt x="18420" y="8493"/>
                </a:lnTo>
                <a:lnTo>
                  <a:pt x="18274" y="8566"/>
                </a:lnTo>
                <a:lnTo>
                  <a:pt x="18055" y="8785"/>
                </a:lnTo>
                <a:lnTo>
                  <a:pt x="17812" y="9004"/>
                </a:lnTo>
                <a:lnTo>
                  <a:pt x="17593" y="9247"/>
                </a:lnTo>
                <a:lnTo>
                  <a:pt x="17642" y="8566"/>
                </a:lnTo>
                <a:lnTo>
                  <a:pt x="18031" y="8395"/>
                </a:lnTo>
                <a:lnTo>
                  <a:pt x="18420" y="8201"/>
                </a:lnTo>
                <a:lnTo>
                  <a:pt x="18566" y="8103"/>
                </a:lnTo>
                <a:close/>
                <a:moveTo>
                  <a:pt x="18542" y="8809"/>
                </a:moveTo>
                <a:lnTo>
                  <a:pt x="18542" y="9077"/>
                </a:lnTo>
                <a:lnTo>
                  <a:pt x="18299" y="9271"/>
                </a:lnTo>
                <a:lnTo>
                  <a:pt x="17934" y="9588"/>
                </a:lnTo>
                <a:lnTo>
                  <a:pt x="17593" y="9928"/>
                </a:lnTo>
                <a:lnTo>
                  <a:pt x="17569" y="9953"/>
                </a:lnTo>
                <a:lnTo>
                  <a:pt x="17569" y="9977"/>
                </a:lnTo>
                <a:lnTo>
                  <a:pt x="17593" y="10001"/>
                </a:lnTo>
                <a:lnTo>
                  <a:pt x="17642" y="10001"/>
                </a:lnTo>
                <a:lnTo>
                  <a:pt x="18080" y="9831"/>
                </a:lnTo>
                <a:lnTo>
                  <a:pt x="18274" y="9709"/>
                </a:lnTo>
                <a:lnTo>
                  <a:pt x="18493" y="9588"/>
                </a:lnTo>
                <a:lnTo>
                  <a:pt x="18518" y="9563"/>
                </a:lnTo>
                <a:lnTo>
                  <a:pt x="18518" y="9977"/>
                </a:lnTo>
                <a:lnTo>
                  <a:pt x="18396" y="10026"/>
                </a:lnTo>
                <a:lnTo>
                  <a:pt x="18274" y="10074"/>
                </a:lnTo>
                <a:lnTo>
                  <a:pt x="18080" y="10220"/>
                </a:lnTo>
                <a:lnTo>
                  <a:pt x="17788" y="10464"/>
                </a:lnTo>
                <a:lnTo>
                  <a:pt x="17520" y="10731"/>
                </a:lnTo>
                <a:lnTo>
                  <a:pt x="17520" y="10245"/>
                </a:lnTo>
                <a:lnTo>
                  <a:pt x="17569" y="9490"/>
                </a:lnTo>
                <a:lnTo>
                  <a:pt x="17837" y="9344"/>
                </a:lnTo>
                <a:lnTo>
                  <a:pt x="18104" y="9150"/>
                </a:lnTo>
                <a:lnTo>
                  <a:pt x="18274" y="8979"/>
                </a:lnTo>
                <a:lnTo>
                  <a:pt x="18469" y="8833"/>
                </a:lnTo>
                <a:lnTo>
                  <a:pt x="18542" y="8809"/>
                </a:lnTo>
                <a:close/>
                <a:moveTo>
                  <a:pt x="18518" y="10342"/>
                </a:moveTo>
                <a:lnTo>
                  <a:pt x="18518" y="10975"/>
                </a:lnTo>
                <a:lnTo>
                  <a:pt x="18347" y="11096"/>
                </a:lnTo>
                <a:lnTo>
                  <a:pt x="18201" y="11194"/>
                </a:lnTo>
                <a:lnTo>
                  <a:pt x="17861" y="11486"/>
                </a:lnTo>
                <a:lnTo>
                  <a:pt x="17715" y="11632"/>
                </a:lnTo>
                <a:lnTo>
                  <a:pt x="17569" y="11802"/>
                </a:lnTo>
                <a:lnTo>
                  <a:pt x="17545" y="11559"/>
                </a:lnTo>
                <a:lnTo>
                  <a:pt x="17520" y="11048"/>
                </a:lnTo>
                <a:lnTo>
                  <a:pt x="17691" y="10975"/>
                </a:lnTo>
                <a:lnTo>
                  <a:pt x="17837" y="10877"/>
                </a:lnTo>
                <a:lnTo>
                  <a:pt x="18128" y="10634"/>
                </a:lnTo>
                <a:lnTo>
                  <a:pt x="18518" y="10342"/>
                </a:lnTo>
                <a:close/>
                <a:moveTo>
                  <a:pt x="18518" y="11413"/>
                </a:moveTo>
                <a:lnTo>
                  <a:pt x="18542" y="11802"/>
                </a:lnTo>
                <a:lnTo>
                  <a:pt x="18347" y="11899"/>
                </a:lnTo>
                <a:lnTo>
                  <a:pt x="18177" y="12021"/>
                </a:lnTo>
                <a:lnTo>
                  <a:pt x="17837" y="12289"/>
                </a:lnTo>
                <a:lnTo>
                  <a:pt x="17764" y="12240"/>
                </a:lnTo>
                <a:lnTo>
                  <a:pt x="17642" y="12240"/>
                </a:lnTo>
                <a:lnTo>
                  <a:pt x="17593" y="12021"/>
                </a:lnTo>
                <a:lnTo>
                  <a:pt x="18299" y="11559"/>
                </a:lnTo>
                <a:lnTo>
                  <a:pt x="18518" y="11413"/>
                </a:lnTo>
                <a:close/>
                <a:moveTo>
                  <a:pt x="2093" y="1899"/>
                </a:moveTo>
                <a:lnTo>
                  <a:pt x="2385" y="1972"/>
                </a:lnTo>
                <a:lnTo>
                  <a:pt x="2702" y="1996"/>
                </a:lnTo>
                <a:lnTo>
                  <a:pt x="3334" y="2045"/>
                </a:lnTo>
                <a:lnTo>
                  <a:pt x="4356" y="2093"/>
                </a:lnTo>
                <a:lnTo>
                  <a:pt x="5354" y="2118"/>
                </a:lnTo>
                <a:lnTo>
                  <a:pt x="6376" y="2118"/>
                </a:lnTo>
                <a:lnTo>
                  <a:pt x="7398" y="2093"/>
                </a:lnTo>
                <a:lnTo>
                  <a:pt x="9466" y="2020"/>
                </a:lnTo>
                <a:lnTo>
                  <a:pt x="11413" y="1972"/>
                </a:lnTo>
                <a:lnTo>
                  <a:pt x="13359" y="1947"/>
                </a:lnTo>
                <a:lnTo>
                  <a:pt x="14357" y="1947"/>
                </a:lnTo>
                <a:lnTo>
                  <a:pt x="15330" y="1996"/>
                </a:lnTo>
                <a:lnTo>
                  <a:pt x="16304" y="2045"/>
                </a:lnTo>
                <a:lnTo>
                  <a:pt x="17277" y="2142"/>
                </a:lnTo>
                <a:lnTo>
                  <a:pt x="17253" y="2483"/>
                </a:lnTo>
                <a:lnTo>
                  <a:pt x="17228" y="2823"/>
                </a:lnTo>
                <a:lnTo>
                  <a:pt x="17228" y="3529"/>
                </a:lnTo>
                <a:lnTo>
                  <a:pt x="17277" y="4210"/>
                </a:lnTo>
                <a:lnTo>
                  <a:pt x="17301" y="4892"/>
                </a:lnTo>
                <a:lnTo>
                  <a:pt x="17301" y="5646"/>
                </a:lnTo>
                <a:lnTo>
                  <a:pt x="17277" y="6376"/>
                </a:lnTo>
                <a:lnTo>
                  <a:pt x="17180" y="7885"/>
                </a:lnTo>
                <a:lnTo>
                  <a:pt x="17082" y="9125"/>
                </a:lnTo>
                <a:lnTo>
                  <a:pt x="17034" y="9758"/>
                </a:lnTo>
                <a:lnTo>
                  <a:pt x="17009" y="10391"/>
                </a:lnTo>
                <a:lnTo>
                  <a:pt x="16985" y="10829"/>
                </a:lnTo>
                <a:lnTo>
                  <a:pt x="16961" y="11291"/>
                </a:lnTo>
                <a:lnTo>
                  <a:pt x="16985" y="11778"/>
                </a:lnTo>
                <a:lnTo>
                  <a:pt x="17009" y="12021"/>
                </a:lnTo>
                <a:lnTo>
                  <a:pt x="17058" y="12240"/>
                </a:lnTo>
                <a:lnTo>
                  <a:pt x="9539" y="12240"/>
                </a:lnTo>
                <a:lnTo>
                  <a:pt x="8566" y="12264"/>
                </a:lnTo>
                <a:lnTo>
                  <a:pt x="7568" y="12289"/>
                </a:lnTo>
                <a:lnTo>
                  <a:pt x="5622" y="12386"/>
                </a:lnTo>
                <a:lnTo>
                  <a:pt x="5086" y="12410"/>
                </a:lnTo>
                <a:lnTo>
                  <a:pt x="4551" y="12410"/>
                </a:lnTo>
                <a:lnTo>
                  <a:pt x="4040" y="12362"/>
                </a:lnTo>
                <a:lnTo>
                  <a:pt x="3529" y="12313"/>
                </a:lnTo>
                <a:lnTo>
                  <a:pt x="2994" y="12216"/>
                </a:lnTo>
                <a:lnTo>
                  <a:pt x="2702" y="12191"/>
                </a:lnTo>
                <a:lnTo>
                  <a:pt x="2434" y="12216"/>
                </a:lnTo>
                <a:lnTo>
                  <a:pt x="2385" y="11997"/>
                </a:lnTo>
                <a:lnTo>
                  <a:pt x="2361" y="11753"/>
                </a:lnTo>
                <a:lnTo>
                  <a:pt x="2337" y="11267"/>
                </a:lnTo>
                <a:lnTo>
                  <a:pt x="2361" y="10318"/>
                </a:lnTo>
                <a:lnTo>
                  <a:pt x="2361" y="9661"/>
                </a:lnTo>
                <a:lnTo>
                  <a:pt x="2337" y="8979"/>
                </a:lnTo>
                <a:lnTo>
                  <a:pt x="2312" y="7666"/>
                </a:lnTo>
                <a:lnTo>
                  <a:pt x="2312" y="6887"/>
                </a:lnTo>
                <a:lnTo>
                  <a:pt x="2288" y="6084"/>
                </a:lnTo>
                <a:lnTo>
                  <a:pt x="2239" y="4527"/>
                </a:lnTo>
                <a:lnTo>
                  <a:pt x="2215" y="2896"/>
                </a:lnTo>
                <a:lnTo>
                  <a:pt x="2215" y="2385"/>
                </a:lnTo>
                <a:lnTo>
                  <a:pt x="2166" y="2118"/>
                </a:lnTo>
                <a:lnTo>
                  <a:pt x="2142" y="2020"/>
                </a:lnTo>
                <a:lnTo>
                  <a:pt x="2093" y="1899"/>
                </a:lnTo>
                <a:close/>
                <a:moveTo>
                  <a:pt x="18566" y="12118"/>
                </a:moveTo>
                <a:lnTo>
                  <a:pt x="18591" y="12264"/>
                </a:lnTo>
                <a:lnTo>
                  <a:pt x="18420" y="12313"/>
                </a:lnTo>
                <a:lnTo>
                  <a:pt x="18274" y="12410"/>
                </a:lnTo>
                <a:lnTo>
                  <a:pt x="17958" y="12581"/>
                </a:lnTo>
                <a:lnTo>
                  <a:pt x="17885" y="12629"/>
                </a:lnTo>
                <a:lnTo>
                  <a:pt x="17909" y="12532"/>
                </a:lnTo>
                <a:lnTo>
                  <a:pt x="17909" y="12435"/>
                </a:lnTo>
                <a:lnTo>
                  <a:pt x="18250" y="12264"/>
                </a:lnTo>
                <a:lnTo>
                  <a:pt x="18566" y="12118"/>
                </a:lnTo>
                <a:close/>
                <a:moveTo>
                  <a:pt x="8761" y="512"/>
                </a:moveTo>
                <a:lnTo>
                  <a:pt x="10318" y="585"/>
                </a:lnTo>
                <a:lnTo>
                  <a:pt x="13432" y="755"/>
                </a:lnTo>
                <a:lnTo>
                  <a:pt x="14138" y="779"/>
                </a:lnTo>
                <a:lnTo>
                  <a:pt x="14844" y="804"/>
                </a:lnTo>
                <a:lnTo>
                  <a:pt x="16279" y="779"/>
                </a:lnTo>
                <a:lnTo>
                  <a:pt x="17034" y="755"/>
                </a:lnTo>
                <a:lnTo>
                  <a:pt x="17034" y="755"/>
                </a:lnTo>
                <a:lnTo>
                  <a:pt x="16912" y="852"/>
                </a:lnTo>
                <a:lnTo>
                  <a:pt x="16790" y="950"/>
                </a:lnTo>
                <a:lnTo>
                  <a:pt x="16790" y="998"/>
                </a:lnTo>
                <a:lnTo>
                  <a:pt x="16790" y="1023"/>
                </a:lnTo>
                <a:lnTo>
                  <a:pt x="16815" y="1047"/>
                </a:lnTo>
                <a:lnTo>
                  <a:pt x="16863" y="1047"/>
                </a:lnTo>
                <a:lnTo>
                  <a:pt x="17131" y="901"/>
                </a:lnTo>
                <a:lnTo>
                  <a:pt x="17399" y="755"/>
                </a:lnTo>
                <a:lnTo>
                  <a:pt x="17837" y="779"/>
                </a:lnTo>
                <a:lnTo>
                  <a:pt x="17593" y="925"/>
                </a:lnTo>
                <a:lnTo>
                  <a:pt x="17399" y="1071"/>
                </a:lnTo>
                <a:lnTo>
                  <a:pt x="17228" y="1217"/>
                </a:lnTo>
                <a:lnTo>
                  <a:pt x="17082" y="1412"/>
                </a:lnTo>
                <a:lnTo>
                  <a:pt x="17034" y="1509"/>
                </a:lnTo>
                <a:lnTo>
                  <a:pt x="17009" y="1631"/>
                </a:lnTo>
                <a:lnTo>
                  <a:pt x="16060" y="1558"/>
                </a:lnTo>
                <a:lnTo>
                  <a:pt x="15111" y="1509"/>
                </a:lnTo>
                <a:lnTo>
                  <a:pt x="14162" y="1461"/>
                </a:lnTo>
                <a:lnTo>
                  <a:pt x="13238" y="1461"/>
                </a:lnTo>
                <a:lnTo>
                  <a:pt x="11340" y="1485"/>
                </a:lnTo>
                <a:lnTo>
                  <a:pt x="9466" y="1558"/>
                </a:lnTo>
                <a:lnTo>
                  <a:pt x="7495" y="1631"/>
                </a:lnTo>
                <a:lnTo>
                  <a:pt x="5549" y="1655"/>
                </a:lnTo>
                <a:lnTo>
                  <a:pt x="4527" y="1631"/>
                </a:lnTo>
                <a:lnTo>
                  <a:pt x="3505" y="1607"/>
                </a:lnTo>
                <a:lnTo>
                  <a:pt x="3140" y="1558"/>
                </a:lnTo>
                <a:lnTo>
                  <a:pt x="2726" y="1509"/>
                </a:lnTo>
                <a:lnTo>
                  <a:pt x="2312" y="1509"/>
                </a:lnTo>
                <a:lnTo>
                  <a:pt x="2118" y="1534"/>
                </a:lnTo>
                <a:lnTo>
                  <a:pt x="1948" y="1582"/>
                </a:lnTo>
                <a:lnTo>
                  <a:pt x="1899" y="1607"/>
                </a:lnTo>
                <a:lnTo>
                  <a:pt x="1850" y="1631"/>
                </a:lnTo>
                <a:lnTo>
                  <a:pt x="1850" y="1704"/>
                </a:lnTo>
                <a:lnTo>
                  <a:pt x="1850" y="1777"/>
                </a:lnTo>
                <a:lnTo>
                  <a:pt x="1899" y="1826"/>
                </a:lnTo>
                <a:lnTo>
                  <a:pt x="1850" y="1947"/>
                </a:lnTo>
                <a:lnTo>
                  <a:pt x="1802" y="2069"/>
                </a:lnTo>
                <a:lnTo>
                  <a:pt x="1777" y="2215"/>
                </a:lnTo>
                <a:lnTo>
                  <a:pt x="1753" y="2337"/>
                </a:lnTo>
                <a:lnTo>
                  <a:pt x="1753" y="2604"/>
                </a:lnTo>
                <a:lnTo>
                  <a:pt x="1753" y="2896"/>
                </a:lnTo>
                <a:lnTo>
                  <a:pt x="1753" y="4527"/>
                </a:lnTo>
                <a:lnTo>
                  <a:pt x="1802" y="6181"/>
                </a:lnTo>
                <a:lnTo>
                  <a:pt x="1826" y="7009"/>
                </a:lnTo>
                <a:lnTo>
                  <a:pt x="1826" y="7836"/>
                </a:lnTo>
                <a:lnTo>
                  <a:pt x="1875" y="9223"/>
                </a:lnTo>
                <a:lnTo>
                  <a:pt x="1875" y="9904"/>
                </a:lnTo>
                <a:lnTo>
                  <a:pt x="1875" y="10585"/>
                </a:lnTo>
                <a:lnTo>
                  <a:pt x="1850" y="11048"/>
                </a:lnTo>
                <a:lnTo>
                  <a:pt x="1826" y="11583"/>
                </a:lnTo>
                <a:lnTo>
                  <a:pt x="1826" y="11851"/>
                </a:lnTo>
                <a:lnTo>
                  <a:pt x="1875" y="12094"/>
                </a:lnTo>
                <a:lnTo>
                  <a:pt x="1948" y="12337"/>
                </a:lnTo>
                <a:lnTo>
                  <a:pt x="2045" y="12532"/>
                </a:lnTo>
                <a:lnTo>
                  <a:pt x="2118" y="12605"/>
                </a:lnTo>
                <a:lnTo>
                  <a:pt x="2215" y="12654"/>
                </a:lnTo>
                <a:lnTo>
                  <a:pt x="2312" y="12629"/>
                </a:lnTo>
                <a:lnTo>
                  <a:pt x="2385" y="12581"/>
                </a:lnTo>
                <a:lnTo>
                  <a:pt x="2677" y="12654"/>
                </a:lnTo>
                <a:lnTo>
                  <a:pt x="2969" y="12678"/>
                </a:lnTo>
                <a:lnTo>
                  <a:pt x="3553" y="12775"/>
                </a:lnTo>
                <a:lnTo>
                  <a:pt x="4040" y="12824"/>
                </a:lnTo>
                <a:lnTo>
                  <a:pt x="4502" y="12873"/>
                </a:lnTo>
                <a:lnTo>
                  <a:pt x="5427" y="12873"/>
                </a:lnTo>
                <a:lnTo>
                  <a:pt x="6449" y="12848"/>
                </a:lnTo>
                <a:lnTo>
                  <a:pt x="7495" y="12800"/>
                </a:lnTo>
                <a:lnTo>
                  <a:pt x="8517" y="12751"/>
                </a:lnTo>
                <a:lnTo>
                  <a:pt x="9539" y="12727"/>
                </a:lnTo>
                <a:lnTo>
                  <a:pt x="17277" y="12727"/>
                </a:lnTo>
                <a:lnTo>
                  <a:pt x="17350" y="12775"/>
                </a:lnTo>
                <a:lnTo>
                  <a:pt x="17496" y="12775"/>
                </a:lnTo>
                <a:lnTo>
                  <a:pt x="17569" y="12727"/>
                </a:lnTo>
                <a:lnTo>
                  <a:pt x="17715" y="12727"/>
                </a:lnTo>
                <a:lnTo>
                  <a:pt x="17569" y="12824"/>
                </a:lnTo>
                <a:lnTo>
                  <a:pt x="17423" y="12946"/>
                </a:lnTo>
                <a:lnTo>
                  <a:pt x="17301" y="13092"/>
                </a:lnTo>
                <a:lnTo>
                  <a:pt x="17180" y="13238"/>
                </a:lnTo>
                <a:lnTo>
                  <a:pt x="17180" y="13262"/>
                </a:lnTo>
                <a:lnTo>
                  <a:pt x="17180" y="13286"/>
                </a:lnTo>
                <a:lnTo>
                  <a:pt x="17204" y="13311"/>
                </a:lnTo>
                <a:lnTo>
                  <a:pt x="17253" y="13311"/>
                </a:lnTo>
                <a:lnTo>
                  <a:pt x="17472" y="13262"/>
                </a:lnTo>
                <a:lnTo>
                  <a:pt x="17666" y="13189"/>
                </a:lnTo>
                <a:lnTo>
                  <a:pt x="18055" y="12994"/>
                </a:lnTo>
                <a:lnTo>
                  <a:pt x="18347" y="12848"/>
                </a:lnTo>
                <a:lnTo>
                  <a:pt x="18615" y="12727"/>
                </a:lnTo>
                <a:lnTo>
                  <a:pt x="18664" y="12946"/>
                </a:lnTo>
                <a:lnTo>
                  <a:pt x="18396" y="13092"/>
                </a:lnTo>
                <a:lnTo>
                  <a:pt x="17982" y="13335"/>
                </a:lnTo>
                <a:lnTo>
                  <a:pt x="17593" y="13603"/>
                </a:lnTo>
                <a:lnTo>
                  <a:pt x="17545" y="13627"/>
                </a:lnTo>
                <a:lnTo>
                  <a:pt x="17545" y="13676"/>
                </a:lnTo>
                <a:lnTo>
                  <a:pt x="17569" y="13700"/>
                </a:lnTo>
                <a:lnTo>
                  <a:pt x="17618" y="13724"/>
                </a:lnTo>
                <a:lnTo>
                  <a:pt x="17861" y="13700"/>
                </a:lnTo>
                <a:lnTo>
                  <a:pt x="18080" y="13651"/>
                </a:lnTo>
                <a:lnTo>
                  <a:pt x="18274" y="13578"/>
                </a:lnTo>
                <a:lnTo>
                  <a:pt x="18493" y="13457"/>
                </a:lnTo>
                <a:lnTo>
                  <a:pt x="18712" y="13335"/>
                </a:lnTo>
                <a:lnTo>
                  <a:pt x="18785" y="13724"/>
                </a:lnTo>
                <a:lnTo>
                  <a:pt x="18250" y="13773"/>
                </a:lnTo>
                <a:lnTo>
                  <a:pt x="17739" y="13797"/>
                </a:lnTo>
                <a:lnTo>
                  <a:pt x="17204" y="13773"/>
                </a:lnTo>
                <a:lnTo>
                  <a:pt x="16669" y="13724"/>
                </a:lnTo>
                <a:lnTo>
                  <a:pt x="15622" y="13603"/>
                </a:lnTo>
                <a:lnTo>
                  <a:pt x="15087" y="13554"/>
                </a:lnTo>
                <a:lnTo>
                  <a:pt x="14576" y="13530"/>
                </a:lnTo>
                <a:lnTo>
                  <a:pt x="12118" y="13530"/>
                </a:lnTo>
                <a:lnTo>
                  <a:pt x="9661" y="13554"/>
                </a:lnTo>
                <a:lnTo>
                  <a:pt x="8469" y="13578"/>
                </a:lnTo>
                <a:lnTo>
                  <a:pt x="7301" y="13627"/>
                </a:lnTo>
                <a:lnTo>
                  <a:pt x="4916" y="13773"/>
                </a:lnTo>
                <a:lnTo>
                  <a:pt x="3772" y="13822"/>
                </a:lnTo>
                <a:lnTo>
                  <a:pt x="2629" y="13846"/>
                </a:lnTo>
                <a:lnTo>
                  <a:pt x="2020" y="13822"/>
                </a:lnTo>
                <a:lnTo>
                  <a:pt x="1412" y="13797"/>
                </a:lnTo>
                <a:lnTo>
                  <a:pt x="1145" y="13773"/>
                </a:lnTo>
                <a:lnTo>
                  <a:pt x="853" y="13749"/>
                </a:lnTo>
                <a:lnTo>
                  <a:pt x="853" y="13724"/>
                </a:lnTo>
                <a:lnTo>
                  <a:pt x="731" y="13408"/>
                </a:lnTo>
                <a:lnTo>
                  <a:pt x="658" y="13092"/>
                </a:lnTo>
                <a:lnTo>
                  <a:pt x="585" y="12775"/>
                </a:lnTo>
                <a:lnTo>
                  <a:pt x="561" y="12435"/>
                </a:lnTo>
                <a:lnTo>
                  <a:pt x="561" y="11753"/>
                </a:lnTo>
                <a:lnTo>
                  <a:pt x="561" y="11121"/>
                </a:lnTo>
                <a:lnTo>
                  <a:pt x="561" y="9320"/>
                </a:lnTo>
                <a:lnTo>
                  <a:pt x="561" y="8420"/>
                </a:lnTo>
                <a:lnTo>
                  <a:pt x="585" y="7495"/>
                </a:lnTo>
                <a:lnTo>
                  <a:pt x="658" y="5792"/>
                </a:lnTo>
                <a:lnTo>
                  <a:pt x="731" y="4064"/>
                </a:lnTo>
                <a:lnTo>
                  <a:pt x="755" y="3188"/>
                </a:lnTo>
                <a:lnTo>
                  <a:pt x="755" y="2337"/>
                </a:lnTo>
                <a:lnTo>
                  <a:pt x="731" y="1485"/>
                </a:lnTo>
                <a:lnTo>
                  <a:pt x="707" y="609"/>
                </a:lnTo>
                <a:lnTo>
                  <a:pt x="804" y="682"/>
                </a:lnTo>
                <a:lnTo>
                  <a:pt x="950" y="755"/>
                </a:lnTo>
                <a:lnTo>
                  <a:pt x="1072" y="804"/>
                </a:lnTo>
                <a:lnTo>
                  <a:pt x="1242" y="852"/>
                </a:lnTo>
                <a:lnTo>
                  <a:pt x="1583" y="901"/>
                </a:lnTo>
                <a:lnTo>
                  <a:pt x="1948" y="925"/>
                </a:lnTo>
                <a:lnTo>
                  <a:pt x="2312" y="901"/>
                </a:lnTo>
                <a:lnTo>
                  <a:pt x="2653" y="901"/>
                </a:lnTo>
                <a:lnTo>
                  <a:pt x="3164" y="852"/>
                </a:lnTo>
                <a:lnTo>
                  <a:pt x="4162" y="755"/>
                </a:lnTo>
                <a:lnTo>
                  <a:pt x="5184" y="633"/>
                </a:lnTo>
                <a:lnTo>
                  <a:pt x="6181" y="560"/>
                </a:lnTo>
                <a:lnTo>
                  <a:pt x="6692" y="512"/>
                </a:lnTo>
                <a:close/>
                <a:moveTo>
                  <a:pt x="11096" y="14016"/>
                </a:moveTo>
                <a:lnTo>
                  <a:pt x="11096" y="14187"/>
                </a:lnTo>
                <a:lnTo>
                  <a:pt x="10926" y="14260"/>
                </a:lnTo>
                <a:lnTo>
                  <a:pt x="10780" y="14357"/>
                </a:lnTo>
                <a:lnTo>
                  <a:pt x="10488" y="14552"/>
                </a:lnTo>
                <a:lnTo>
                  <a:pt x="10293" y="14698"/>
                </a:lnTo>
                <a:lnTo>
                  <a:pt x="10123" y="14868"/>
                </a:lnTo>
                <a:lnTo>
                  <a:pt x="9953" y="15038"/>
                </a:lnTo>
                <a:lnTo>
                  <a:pt x="9807" y="15233"/>
                </a:lnTo>
                <a:lnTo>
                  <a:pt x="9807" y="15282"/>
                </a:lnTo>
                <a:lnTo>
                  <a:pt x="9831" y="15330"/>
                </a:lnTo>
                <a:lnTo>
                  <a:pt x="9856" y="15379"/>
                </a:lnTo>
                <a:lnTo>
                  <a:pt x="9929" y="15379"/>
                </a:lnTo>
                <a:lnTo>
                  <a:pt x="10099" y="15282"/>
                </a:lnTo>
                <a:lnTo>
                  <a:pt x="10245" y="15184"/>
                </a:lnTo>
                <a:lnTo>
                  <a:pt x="10537" y="14941"/>
                </a:lnTo>
                <a:lnTo>
                  <a:pt x="10804" y="14771"/>
                </a:lnTo>
                <a:lnTo>
                  <a:pt x="11072" y="14600"/>
                </a:lnTo>
                <a:lnTo>
                  <a:pt x="11072" y="14600"/>
                </a:lnTo>
                <a:lnTo>
                  <a:pt x="11048" y="15087"/>
                </a:lnTo>
                <a:lnTo>
                  <a:pt x="10926" y="15136"/>
                </a:lnTo>
                <a:lnTo>
                  <a:pt x="10804" y="15209"/>
                </a:lnTo>
                <a:lnTo>
                  <a:pt x="10585" y="15330"/>
                </a:lnTo>
                <a:lnTo>
                  <a:pt x="10439" y="15403"/>
                </a:lnTo>
                <a:lnTo>
                  <a:pt x="10269" y="15525"/>
                </a:lnTo>
                <a:lnTo>
                  <a:pt x="10123" y="15647"/>
                </a:lnTo>
                <a:lnTo>
                  <a:pt x="10074" y="15695"/>
                </a:lnTo>
                <a:lnTo>
                  <a:pt x="10050" y="15793"/>
                </a:lnTo>
                <a:lnTo>
                  <a:pt x="10050" y="15817"/>
                </a:lnTo>
                <a:lnTo>
                  <a:pt x="10074" y="15841"/>
                </a:lnTo>
                <a:lnTo>
                  <a:pt x="10245" y="15841"/>
                </a:lnTo>
                <a:lnTo>
                  <a:pt x="10391" y="15817"/>
                </a:lnTo>
                <a:lnTo>
                  <a:pt x="10683" y="15671"/>
                </a:lnTo>
                <a:lnTo>
                  <a:pt x="11023" y="15501"/>
                </a:lnTo>
                <a:lnTo>
                  <a:pt x="10999" y="15841"/>
                </a:lnTo>
                <a:lnTo>
                  <a:pt x="10756" y="15987"/>
                </a:lnTo>
                <a:lnTo>
                  <a:pt x="10610" y="16085"/>
                </a:lnTo>
                <a:lnTo>
                  <a:pt x="10464" y="16206"/>
                </a:lnTo>
                <a:lnTo>
                  <a:pt x="10342" y="16352"/>
                </a:lnTo>
                <a:lnTo>
                  <a:pt x="10196" y="16474"/>
                </a:lnTo>
                <a:lnTo>
                  <a:pt x="10172" y="16498"/>
                </a:lnTo>
                <a:lnTo>
                  <a:pt x="10172" y="16522"/>
                </a:lnTo>
                <a:lnTo>
                  <a:pt x="10196" y="16547"/>
                </a:lnTo>
                <a:lnTo>
                  <a:pt x="10245" y="16547"/>
                </a:lnTo>
                <a:lnTo>
                  <a:pt x="10537" y="16425"/>
                </a:lnTo>
                <a:lnTo>
                  <a:pt x="10804" y="16303"/>
                </a:lnTo>
                <a:lnTo>
                  <a:pt x="10975" y="16230"/>
                </a:lnTo>
                <a:lnTo>
                  <a:pt x="10975" y="16449"/>
                </a:lnTo>
                <a:lnTo>
                  <a:pt x="10902" y="16474"/>
                </a:lnTo>
                <a:lnTo>
                  <a:pt x="10756" y="16547"/>
                </a:lnTo>
                <a:lnTo>
                  <a:pt x="10634" y="16620"/>
                </a:lnTo>
                <a:lnTo>
                  <a:pt x="10415" y="16814"/>
                </a:lnTo>
                <a:lnTo>
                  <a:pt x="10391" y="16863"/>
                </a:lnTo>
                <a:lnTo>
                  <a:pt x="10391" y="16887"/>
                </a:lnTo>
                <a:lnTo>
                  <a:pt x="10391" y="16960"/>
                </a:lnTo>
                <a:lnTo>
                  <a:pt x="10464" y="16985"/>
                </a:lnTo>
                <a:lnTo>
                  <a:pt x="10537" y="16985"/>
                </a:lnTo>
                <a:lnTo>
                  <a:pt x="10780" y="16887"/>
                </a:lnTo>
                <a:lnTo>
                  <a:pt x="11023" y="16790"/>
                </a:lnTo>
                <a:lnTo>
                  <a:pt x="11048" y="16887"/>
                </a:lnTo>
                <a:lnTo>
                  <a:pt x="10926" y="16960"/>
                </a:lnTo>
                <a:lnTo>
                  <a:pt x="10829" y="17058"/>
                </a:lnTo>
                <a:lnTo>
                  <a:pt x="10585" y="17252"/>
                </a:lnTo>
                <a:lnTo>
                  <a:pt x="10561" y="17277"/>
                </a:lnTo>
                <a:lnTo>
                  <a:pt x="10561" y="17301"/>
                </a:lnTo>
                <a:lnTo>
                  <a:pt x="10585" y="17325"/>
                </a:lnTo>
                <a:lnTo>
                  <a:pt x="10610" y="17325"/>
                </a:lnTo>
                <a:lnTo>
                  <a:pt x="10780" y="17301"/>
                </a:lnTo>
                <a:lnTo>
                  <a:pt x="10950" y="17252"/>
                </a:lnTo>
                <a:lnTo>
                  <a:pt x="11096" y="17179"/>
                </a:lnTo>
                <a:lnTo>
                  <a:pt x="11242" y="17082"/>
                </a:lnTo>
                <a:lnTo>
                  <a:pt x="11388" y="17155"/>
                </a:lnTo>
                <a:lnTo>
                  <a:pt x="11534" y="17179"/>
                </a:lnTo>
                <a:lnTo>
                  <a:pt x="11705" y="17204"/>
                </a:lnTo>
                <a:lnTo>
                  <a:pt x="11875" y="17204"/>
                </a:lnTo>
                <a:lnTo>
                  <a:pt x="12216" y="17179"/>
                </a:lnTo>
                <a:lnTo>
                  <a:pt x="12508" y="17155"/>
                </a:lnTo>
                <a:lnTo>
                  <a:pt x="12897" y="17179"/>
                </a:lnTo>
                <a:lnTo>
                  <a:pt x="13067" y="17179"/>
                </a:lnTo>
                <a:lnTo>
                  <a:pt x="13262" y="17228"/>
                </a:lnTo>
                <a:lnTo>
                  <a:pt x="13432" y="17277"/>
                </a:lnTo>
                <a:lnTo>
                  <a:pt x="13554" y="17374"/>
                </a:lnTo>
                <a:lnTo>
                  <a:pt x="13676" y="17496"/>
                </a:lnTo>
                <a:lnTo>
                  <a:pt x="13773" y="17617"/>
                </a:lnTo>
                <a:lnTo>
                  <a:pt x="13530" y="17593"/>
                </a:lnTo>
                <a:lnTo>
                  <a:pt x="12556" y="17593"/>
                </a:lnTo>
                <a:lnTo>
                  <a:pt x="11826" y="17642"/>
                </a:lnTo>
                <a:lnTo>
                  <a:pt x="10366" y="17715"/>
                </a:lnTo>
                <a:lnTo>
                  <a:pt x="9637" y="17739"/>
                </a:lnTo>
                <a:lnTo>
                  <a:pt x="8907" y="17763"/>
                </a:lnTo>
                <a:lnTo>
                  <a:pt x="7763" y="17788"/>
                </a:lnTo>
                <a:lnTo>
                  <a:pt x="6644" y="17788"/>
                </a:lnTo>
                <a:lnTo>
                  <a:pt x="6181" y="17739"/>
                </a:lnTo>
                <a:lnTo>
                  <a:pt x="5816" y="17715"/>
                </a:lnTo>
                <a:lnTo>
                  <a:pt x="5500" y="17690"/>
                </a:lnTo>
                <a:lnTo>
                  <a:pt x="5597" y="17544"/>
                </a:lnTo>
                <a:lnTo>
                  <a:pt x="5743" y="17447"/>
                </a:lnTo>
                <a:lnTo>
                  <a:pt x="5865" y="17350"/>
                </a:lnTo>
                <a:lnTo>
                  <a:pt x="6035" y="17277"/>
                </a:lnTo>
                <a:lnTo>
                  <a:pt x="6206" y="17228"/>
                </a:lnTo>
                <a:lnTo>
                  <a:pt x="6376" y="17179"/>
                </a:lnTo>
                <a:lnTo>
                  <a:pt x="6765" y="17155"/>
                </a:lnTo>
                <a:lnTo>
                  <a:pt x="7057" y="17179"/>
                </a:lnTo>
                <a:lnTo>
                  <a:pt x="7374" y="17204"/>
                </a:lnTo>
                <a:lnTo>
                  <a:pt x="7544" y="17179"/>
                </a:lnTo>
                <a:lnTo>
                  <a:pt x="7690" y="17179"/>
                </a:lnTo>
                <a:lnTo>
                  <a:pt x="7836" y="17131"/>
                </a:lnTo>
                <a:lnTo>
                  <a:pt x="7958" y="17058"/>
                </a:lnTo>
                <a:lnTo>
                  <a:pt x="7982" y="17009"/>
                </a:lnTo>
                <a:lnTo>
                  <a:pt x="8055" y="17033"/>
                </a:lnTo>
                <a:lnTo>
                  <a:pt x="8128" y="17033"/>
                </a:lnTo>
                <a:lnTo>
                  <a:pt x="8177" y="17009"/>
                </a:lnTo>
                <a:lnTo>
                  <a:pt x="8225" y="16960"/>
                </a:lnTo>
                <a:lnTo>
                  <a:pt x="8274" y="16887"/>
                </a:lnTo>
                <a:lnTo>
                  <a:pt x="8298" y="16766"/>
                </a:lnTo>
                <a:lnTo>
                  <a:pt x="8298" y="16668"/>
                </a:lnTo>
                <a:lnTo>
                  <a:pt x="8298" y="16620"/>
                </a:lnTo>
                <a:lnTo>
                  <a:pt x="8274" y="16595"/>
                </a:lnTo>
                <a:lnTo>
                  <a:pt x="8298" y="16303"/>
                </a:lnTo>
                <a:lnTo>
                  <a:pt x="8298" y="15768"/>
                </a:lnTo>
                <a:lnTo>
                  <a:pt x="8298" y="15233"/>
                </a:lnTo>
                <a:lnTo>
                  <a:pt x="8298" y="14965"/>
                </a:lnTo>
                <a:lnTo>
                  <a:pt x="8323" y="14649"/>
                </a:lnTo>
                <a:lnTo>
                  <a:pt x="8323" y="14333"/>
                </a:lnTo>
                <a:lnTo>
                  <a:pt x="8323" y="14187"/>
                </a:lnTo>
                <a:lnTo>
                  <a:pt x="8298" y="14065"/>
                </a:lnTo>
                <a:lnTo>
                  <a:pt x="9101" y="14041"/>
                </a:lnTo>
                <a:lnTo>
                  <a:pt x="9101" y="14041"/>
                </a:lnTo>
                <a:lnTo>
                  <a:pt x="8980" y="14138"/>
                </a:lnTo>
                <a:lnTo>
                  <a:pt x="8834" y="14260"/>
                </a:lnTo>
                <a:lnTo>
                  <a:pt x="8688" y="14406"/>
                </a:lnTo>
                <a:lnTo>
                  <a:pt x="8663" y="14454"/>
                </a:lnTo>
                <a:lnTo>
                  <a:pt x="8639" y="14503"/>
                </a:lnTo>
                <a:lnTo>
                  <a:pt x="8615" y="14600"/>
                </a:lnTo>
                <a:lnTo>
                  <a:pt x="8615" y="14649"/>
                </a:lnTo>
                <a:lnTo>
                  <a:pt x="8639" y="14673"/>
                </a:lnTo>
                <a:lnTo>
                  <a:pt x="8761" y="14673"/>
                </a:lnTo>
                <a:lnTo>
                  <a:pt x="8858" y="14649"/>
                </a:lnTo>
                <a:lnTo>
                  <a:pt x="9028" y="14527"/>
                </a:lnTo>
                <a:lnTo>
                  <a:pt x="9199" y="14406"/>
                </a:lnTo>
                <a:lnTo>
                  <a:pt x="9466" y="14235"/>
                </a:lnTo>
                <a:lnTo>
                  <a:pt x="9710" y="14016"/>
                </a:lnTo>
                <a:lnTo>
                  <a:pt x="9953" y="14016"/>
                </a:lnTo>
                <a:lnTo>
                  <a:pt x="9734" y="14211"/>
                </a:lnTo>
                <a:lnTo>
                  <a:pt x="9539" y="14406"/>
                </a:lnTo>
                <a:lnTo>
                  <a:pt x="9345" y="14625"/>
                </a:lnTo>
                <a:lnTo>
                  <a:pt x="9199" y="14868"/>
                </a:lnTo>
                <a:lnTo>
                  <a:pt x="9199" y="14892"/>
                </a:lnTo>
                <a:lnTo>
                  <a:pt x="9199" y="14917"/>
                </a:lnTo>
                <a:lnTo>
                  <a:pt x="9223" y="14941"/>
                </a:lnTo>
                <a:lnTo>
                  <a:pt x="9272" y="14941"/>
                </a:lnTo>
                <a:lnTo>
                  <a:pt x="9393" y="14892"/>
                </a:lnTo>
                <a:lnTo>
                  <a:pt x="9515" y="14844"/>
                </a:lnTo>
                <a:lnTo>
                  <a:pt x="9758" y="14698"/>
                </a:lnTo>
                <a:lnTo>
                  <a:pt x="10196" y="14357"/>
                </a:lnTo>
                <a:lnTo>
                  <a:pt x="10464" y="14235"/>
                </a:lnTo>
                <a:lnTo>
                  <a:pt x="10658" y="14138"/>
                </a:lnTo>
                <a:lnTo>
                  <a:pt x="10804" y="14016"/>
                </a:lnTo>
                <a:close/>
                <a:moveTo>
                  <a:pt x="6936" y="1"/>
                </a:moveTo>
                <a:lnTo>
                  <a:pt x="5914" y="74"/>
                </a:lnTo>
                <a:lnTo>
                  <a:pt x="4892" y="147"/>
                </a:lnTo>
                <a:lnTo>
                  <a:pt x="3870" y="268"/>
                </a:lnTo>
                <a:lnTo>
                  <a:pt x="2945" y="366"/>
                </a:lnTo>
                <a:lnTo>
                  <a:pt x="2483" y="390"/>
                </a:lnTo>
                <a:lnTo>
                  <a:pt x="1680" y="390"/>
                </a:lnTo>
                <a:lnTo>
                  <a:pt x="1339" y="317"/>
                </a:lnTo>
                <a:lnTo>
                  <a:pt x="658" y="195"/>
                </a:lnTo>
                <a:lnTo>
                  <a:pt x="634" y="147"/>
                </a:lnTo>
                <a:lnTo>
                  <a:pt x="585" y="122"/>
                </a:lnTo>
                <a:lnTo>
                  <a:pt x="512" y="98"/>
                </a:lnTo>
                <a:lnTo>
                  <a:pt x="463" y="98"/>
                </a:lnTo>
                <a:lnTo>
                  <a:pt x="390" y="122"/>
                </a:lnTo>
                <a:lnTo>
                  <a:pt x="342" y="147"/>
                </a:lnTo>
                <a:lnTo>
                  <a:pt x="317" y="220"/>
                </a:lnTo>
                <a:lnTo>
                  <a:pt x="293" y="293"/>
                </a:lnTo>
                <a:lnTo>
                  <a:pt x="244" y="1169"/>
                </a:lnTo>
                <a:lnTo>
                  <a:pt x="220" y="2069"/>
                </a:lnTo>
                <a:lnTo>
                  <a:pt x="196" y="3821"/>
                </a:lnTo>
                <a:lnTo>
                  <a:pt x="171" y="4794"/>
                </a:lnTo>
                <a:lnTo>
                  <a:pt x="123" y="5768"/>
                </a:lnTo>
                <a:lnTo>
                  <a:pt x="25" y="7690"/>
                </a:lnTo>
                <a:lnTo>
                  <a:pt x="1" y="8614"/>
                </a:lnTo>
                <a:lnTo>
                  <a:pt x="1" y="9539"/>
                </a:lnTo>
                <a:lnTo>
                  <a:pt x="25" y="11364"/>
                </a:lnTo>
                <a:lnTo>
                  <a:pt x="1" y="11997"/>
                </a:lnTo>
                <a:lnTo>
                  <a:pt x="1" y="12362"/>
                </a:lnTo>
                <a:lnTo>
                  <a:pt x="25" y="12702"/>
                </a:lnTo>
                <a:lnTo>
                  <a:pt x="50" y="13067"/>
                </a:lnTo>
                <a:lnTo>
                  <a:pt x="123" y="13408"/>
                </a:lnTo>
                <a:lnTo>
                  <a:pt x="244" y="13700"/>
                </a:lnTo>
                <a:lnTo>
                  <a:pt x="317" y="13846"/>
                </a:lnTo>
                <a:lnTo>
                  <a:pt x="390" y="13968"/>
                </a:lnTo>
                <a:lnTo>
                  <a:pt x="463" y="14065"/>
                </a:lnTo>
                <a:lnTo>
                  <a:pt x="561" y="14089"/>
                </a:lnTo>
                <a:lnTo>
                  <a:pt x="634" y="14089"/>
                </a:lnTo>
                <a:lnTo>
                  <a:pt x="731" y="14065"/>
                </a:lnTo>
                <a:lnTo>
                  <a:pt x="901" y="14138"/>
                </a:lnTo>
                <a:lnTo>
                  <a:pt x="1072" y="14162"/>
                </a:lnTo>
                <a:lnTo>
                  <a:pt x="1412" y="14211"/>
                </a:lnTo>
                <a:lnTo>
                  <a:pt x="2093" y="14260"/>
                </a:lnTo>
                <a:lnTo>
                  <a:pt x="2726" y="14308"/>
                </a:lnTo>
                <a:lnTo>
                  <a:pt x="3334" y="14308"/>
                </a:lnTo>
                <a:lnTo>
                  <a:pt x="3943" y="14284"/>
                </a:lnTo>
                <a:lnTo>
                  <a:pt x="4551" y="14260"/>
                </a:lnTo>
                <a:lnTo>
                  <a:pt x="7958" y="14089"/>
                </a:lnTo>
                <a:lnTo>
                  <a:pt x="7958" y="14089"/>
                </a:lnTo>
                <a:lnTo>
                  <a:pt x="7909" y="14211"/>
                </a:lnTo>
                <a:lnTo>
                  <a:pt x="7885" y="14357"/>
                </a:lnTo>
                <a:lnTo>
                  <a:pt x="7860" y="14673"/>
                </a:lnTo>
                <a:lnTo>
                  <a:pt x="7860" y="15233"/>
                </a:lnTo>
                <a:lnTo>
                  <a:pt x="7860" y="15768"/>
                </a:lnTo>
                <a:lnTo>
                  <a:pt x="7836" y="16303"/>
                </a:lnTo>
                <a:lnTo>
                  <a:pt x="7812" y="16547"/>
                </a:lnTo>
                <a:lnTo>
                  <a:pt x="7812" y="16668"/>
                </a:lnTo>
                <a:lnTo>
                  <a:pt x="7812" y="16790"/>
                </a:lnTo>
                <a:lnTo>
                  <a:pt x="7666" y="16741"/>
                </a:lnTo>
                <a:lnTo>
                  <a:pt x="7471" y="16693"/>
                </a:lnTo>
                <a:lnTo>
                  <a:pt x="7276" y="16693"/>
                </a:lnTo>
                <a:lnTo>
                  <a:pt x="7057" y="16668"/>
                </a:lnTo>
                <a:lnTo>
                  <a:pt x="6644" y="16693"/>
                </a:lnTo>
                <a:lnTo>
                  <a:pt x="6303" y="16741"/>
                </a:lnTo>
                <a:lnTo>
                  <a:pt x="6060" y="16790"/>
                </a:lnTo>
                <a:lnTo>
                  <a:pt x="5841" y="16863"/>
                </a:lnTo>
                <a:lnTo>
                  <a:pt x="5646" y="16936"/>
                </a:lnTo>
                <a:lnTo>
                  <a:pt x="5451" y="17058"/>
                </a:lnTo>
                <a:lnTo>
                  <a:pt x="5281" y="17204"/>
                </a:lnTo>
                <a:lnTo>
                  <a:pt x="5135" y="17374"/>
                </a:lnTo>
                <a:lnTo>
                  <a:pt x="5038" y="17569"/>
                </a:lnTo>
                <a:lnTo>
                  <a:pt x="4940" y="17812"/>
                </a:lnTo>
                <a:lnTo>
                  <a:pt x="4940" y="17885"/>
                </a:lnTo>
                <a:lnTo>
                  <a:pt x="4940" y="17958"/>
                </a:lnTo>
                <a:lnTo>
                  <a:pt x="4989" y="18031"/>
                </a:lnTo>
                <a:lnTo>
                  <a:pt x="5038" y="18055"/>
                </a:lnTo>
                <a:lnTo>
                  <a:pt x="5111" y="18080"/>
                </a:lnTo>
                <a:lnTo>
                  <a:pt x="5184" y="18080"/>
                </a:lnTo>
                <a:lnTo>
                  <a:pt x="5257" y="18055"/>
                </a:lnTo>
                <a:lnTo>
                  <a:pt x="5330" y="18007"/>
                </a:lnTo>
                <a:lnTo>
                  <a:pt x="5451" y="18080"/>
                </a:lnTo>
                <a:lnTo>
                  <a:pt x="5597" y="18128"/>
                </a:lnTo>
                <a:lnTo>
                  <a:pt x="5743" y="18177"/>
                </a:lnTo>
                <a:lnTo>
                  <a:pt x="5914" y="18201"/>
                </a:lnTo>
                <a:lnTo>
                  <a:pt x="6254" y="18226"/>
                </a:lnTo>
                <a:lnTo>
                  <a:pt x="6498" y="18226"/>
                </a:lnTo>
                <a:lnTo>
                  <a:pt x="7082" y="18250"/>
                </a:lnTo>
                <a:lnTo>
                  <a:pt x="7641" y="18250"/>
                </a:lnTo>
                <a:lnTo>
                  <a:pt x="8785" y="18226"/>
                </a:lnTo>
                <a:lnTo>
                  <a:pt x="10147" y="18201"/>
                </a:lnTo>
                <a:lnTo>
                  <a:pt x="11486" y="18128"/>
                </a:lnTo>
                <a:lnTo>
                  <a:pt x="12994" y="18080"/>
                </a:lnTo>
                <a:lnTo>
                  <a:pt x="13238" y="18080"/>
                </a:lnTo>
                <a:lnTo>
                  <a:pt x="13505" y="18104"/>
                </a:lnTo>
                <a:lnTo>
                  <a:pt x="13773" y="18080"/>
                </a:lnTo>
                <a:lnTo>
                  <a:pt x="13919" y="18080"/>
                </a:lnTo>
                <a:lnTo>
                  <a:pt x="14016" y="18031"/>
                </a:lnTo>
                <a:lnTo>
                  <a:pt x="14089" y="18080"/>
                </a:lnTo>
                <a:lnTo>
                  <a:pt x="14235" y="18080"/>
                </a:lnTo>
                <a:lnTo>
                  <a:pt x="14284" y="18055"/>
                </a:lnTo>
                <a:lnTo>
                  <a:pt x="14333" y="18007"/>
                </a:lnTo>
                <a:lnTo>
                  <a:pt x="14381" y="17958"/>
                </a:lnTo>
                <a:lnTo>
                  <a:pt x="14406" y="17885"/>
                </a:lnTo>
                <a:lnTo>
                  <a:pt x="14381" y="17812"/>
                </a:lnTo>
                <a:lnTo>
                  <a:pt x="14308" y="17569"/>
                </a:lnTo>
                <a:lnTo>
                  <a:pt x="14211" y="17374"/>
                </a:lnTo>
                <a:lnTo>
                  <a:pt x="14065" y="17179"/>
                </a:lnTo>
                <a:lnTo>
                  <a:pt x="13895" y="17033"/>
                </a:lnTo>
                <a:lnTo>
                  <a:pt x="13700" y="16912"/>
                </a:lnTo>
                <a:lnTo>
                  <a:pt x="13505" y="16814"/>
                </a:lnTo>
                <a:lnTo>
                  <a:pt x="13262" y="16741"/>
                </a:lnTo>
                <a:lnTo>
                  <a:pt x="13043" y="16693"/>
                </a:lnTo>
                <a:lnTo>
                  <a:pt x="12581" y="16693"/>
                </a:lnTo>
                <a:lnTo>
                  <a:pt x="12118" y="16766"/>
                </a:lnTo>
                <a:lnTo>
                  <a:pt x="11802" y="16790"/>
                </a:lnTo>
                <a:lnTo>
                  <a:pt x="11486" y="16814"/>
                </a:lnTo>
                <a:lnTo>
                  <a:pt x="11461" y="16620"/>
                </a:lnTo>
                <a:lnTo>
                  <a:pt x="11510" y="16571"/>
                </a:lnTo>
                <a:lnTo>
                  <a:pt x="11534" y="16498"/>
                </a:lnTo>
                <a:lnTo>
                  <a:pt x="11534" y="16449"/>
                </a:lnTo>
                <a:lnTo>
                  <a:pt x="11486" y="16425"/>
                </a:lnTo>
                <a:lnTo>
                  <a:pt x="11437" y="16401"/>
                </a:lnTo>
                <a:lnTo>
                  <a:pt x="11437" y="15939"/>
                </a:lnTo>
                <a:lnTo>
                  <a:pt x="11461" y="15501"/>
                </a:lnTo>
                <a:lnTo>
                  <a:pt x="11534" y="14746"/>
                </a:lnTo>
                <a:lnTo>
                  <a:pt x="11534" y="14381"/>
                </a:lnTo>
                <a:lnTo>
                  <a:pt x="11510" y="14187"/>
                </a:lnTo>
                <a:lnTo>
                  <a:pt x="11461" y="14016"/>
                </a:lnTo>
                <a:lnTo>
                  <a:pt x="14576" y="14016"/>
                </a:lnTo>
                <a:lnTo>
                  <a:pt x="15136" y="14041"/>
                </a:lnTo>
                <a:lnTo>
                  <a:pt x="15720" y="14089"/>
                </a:lnTo>
                <a:lnTo>
                  <a:pt x="16839" y="14211"/>
                </a:lnTo>
                <a:lnTo>
                  <a:pt x="17423" y="14260"/>
                </a:lnTo>
                <a:lnTo>
                  <a:pt x="17982" y="14260"/>
                </a:lnTo>
                <a:lnTo>
                  <a:pt x="18542" y="14235"/>
                </a:lnTo>
                <a:lnTo>
                  <a:pt x="18834" y="14211"/>
                </a:lnTo>
                <a:lnTo>
                  <a:pt x="19102" y="14138"/>
                </a:lnTo>
                <a:lnTo>
                  <a:pt x="19199" y="14114"/>
                </a:lnTo>
                <a:lnTo>
                  <a:pt x="19272" y="14041"/>
                </a:lnTo>
                <a:lnTo>
                  <a:pt x="19296" y="13968"/>
                </a:lnTo>
                <a:lnTo>
                  <a:pt x="19272" y="13870"/>
                </a:lnTo>
                <a:lnTo>
                  <a:pt x="19272" y="13773"/>
                </a:lnTo>
                <a:lnTo>
                  <a:pt x="19150" y="13043"/>
                </a:lnTo>
                <a:lnTo>
                  <a:pt x="19248" y="12921"/>
                </a:lnTo>
                <a:lnTo>
                  <a:pt x="19248" y="12873"/>
                </a:lnTo>
                <a:lnTo>
                  <a:pt x="19248" y="12824"/>
                </a:lnTo>
                <a:lnTo>
                  <a:pt x="19223" y="12800"/>
                </a:lnTo>
                <a:lnTo>
                  <a:pt x="19102" y="12800"/>
                </a:lnTo>
                <a:lnTo>
                  <a:pt x="19053" y="12337"/>
                </a:lnTo>
                <a:lnTo>
                  <a:pt x="19029" y="11875"/>
                </a:lnTo>
                <a:lnTo>
                  <a:pt x="18980" y="10926"/>
                </a:lnTo>
                <a:lnTo>
                  <a:pt x="18980" y="10001"/>
                </a:lnTo>
                <a:lnTo>
                  <a:pt x="19004" y="9052"/>
                </a:lnTo>
                <a:lnTo>
                  <a:pt x="19004" y="8955"/>
                </a:lnTo>
                <a:lnTo>
                  <a:pt x="19077" y="7203"/>
                </a:lnTo>
                <a:lnTo>
                  <a:pt x="19150" y="5549"/>
                </a:lnTo>
                <a:lnTo>
                  <a:pt x="19175" y="3894"/>
                </a:lnTo>
                <a:lnTo>
                  <a:pt x="19223" y="2385"/>
                </a:lnTo>
                <a:lnTo>
                  <a:pt x="19248" y="1607"/>
                </a:lnTo>
                <a:lnTo>
                  <a:pt x="19223" y="1242"/>
                </a:lnTo>
                <a:lnTo>
                  <a:pt x="19199" y="852"/>
                </a:lnTo>
                <a:lnTo>
                  <a:pt x="19248" y="804"/>
                </a:lnTo>
                <a:lnTo>
                  <a:pt x="19272" y="755"/>
                </a:lnTo>
                <a:lnTo>
                  <a:pt x="19296" y="682"/>
                </a:lnTo>
                <a:lnTo>
                  <a:pt x="19296" y="609"/>
                </a:lnTo>
                <a:lnTo>
                  <a:pt x="19272" y="560"/>
                </a:lnTo>
                <a:lnTo>
                  <a:pt x="19223" y="512"/>
                </a:lnTo>
                <a:lnTo>
                  <a:pt x="19175" y="463"/>
                </a:lnTo>
                <a:lnTo>
                  <a:pt x="19102" y="439"/>
                </a:lnTo>
                <a:lnTo>
                  <a:pt x="18493" y="317"/>
                </a:lnTo>
                <a:lnTo>
                  <a:pt x="17885" y="268"/>
                </a:lnTo>
                <a:lnTo>
                  <a:pt x="17277" y="244"/>
                </a:lnTo>
                <a:lnTo>
                  <a:pt x="16644" y="244"/>
                </a:lnTo>
                <a:lnTo>
                  <a:pt x="15403" y="293"/>
                </a:lnTo>
                <a:lnTo>
                  <a:pt x="14187" y="293"/>
                </a:lnTo>
                <a:lnTo>
                  <a:pt x="12629" y="220"/>
                </a:lnTo>
                <a:lnTo>
                  <a:pt x="11072" y="122"/>
                </a:lnTo>
                <a:lnTo>
                  <a:pt x="9515" y="49"/>
                </a:lnTo>
                <a:lnTo>
                  <a:pt x="795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7" name="Shape 393"/>
          <p:cNvSpPr/>
          <p:nvPr/>
        </p:nvSpPr>
        <p:spPr>
          <a:xfrm>
            <a:off x="4833346" y="3843844"/>
            <a:ext cx="482285" cy="486405"/>
          </a:xfrm>
          <a:custGeom>
            <a:avLst/>
            <a:gdLst/>
            <a:ahLst/>
            <a:cxnLst/>
            <a:rect l="0" t="0" r="0" b="0"/>
            <a:pathLst>
              <a:path w="17082" h="17228" extrusionOk="0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8" name="Shape 394"/>
          <p:cNvSpPr/>
          <p:nvPr/>
        </p:nvSpPr>
        <p:spPr>
          <a:xfrm>
            <a:off x="5590379" y="3847965"/>
            <a:ext cx="488467" cy="486405"/>
          </a:xfrm>
          <a:custGeom>
            <a:avLst/>
            <a:gdLst/>
            <a:ahLst/>
            <a:cxnLst/>
            <a:rect l="0" t="0" r="0" b="0"/>
            <a:pathLst>
              <a:path w="17301" h="17228" extrusionOk="0">
                <a:moveTo>
                  <a:pt x="9295" y="4842"/>
                </a:moveTo>
                <a:lnTo>
                  <a:pt x="9514" y="4891"/>
                </a:lnTo>
                <a:lnTo>
                  <a:pt x="9758" y="4964"/>
                </a:lnTo>
                <a:lnTo>
                  <a:pt x="9539" y="5256"/>
                </a:lnTo>
                <a:lnTo>
                  <a:pt x="9368" y="5548"/>
                </a:lnTo>
                <a:lnTo>
                  <a:pt x="9198" y="5499"/>
                </a:lnTo>
                <a:lnTo>
                  <a:pt x="9174" y="5426"/>
                </a:lnTo>
                <a:lnTo>
                  <a:pt x="9271" y="4940"/>
                </a:lnTo>
                <a:lnTo>
                  <a:pt x="9295" y="4842"/>
                </a:lnTo>
                <a:close/>
                <a:moveTo>
                  <a:pt x="8784" y="4769"/>
                </a:moveTo>
                <a:lnTo>
                  <a:pt x="8882" y="4794"/>
                </a:lnTo>
                <a:lnTo>
                  <a:pt x="8857" y="4891"/>
                </a:lnTo>
                <a:lnTo>
                  <a:pt x="8784" y="5159"/>
                </a:lnTo>
                <a:lnTo>
                  <a:pt x="8736" y="5426"/>
                </a:lnTo>
                <a:lnTo>
                  <a:pt x="8468" y="5426"/>
                </a:lnTo>
                <a:lnTo>
                  <a:pt x="8468" y="5329"/>
                </a:lnTo>
                <a:lnTo>
                  <a:pt x="8419" y="5134"/>
                </a:lnTo>
                <a:lnTo>
                  <a:pt x="8346" y="4964"/>
                </a:lnTo>
                <a:lnTo>
                  <a:pt x="8322" y="4915"/>
                </a:lnTo>
                <a:lnTo>
                  <a:pt x="8249" y="4915"/>
                </a:lnTo>
                <a:lnTo>
                  <a:pt x="8225" y="4940"/>
                </a:lnTo>
                <a:lnTo>
                  <a:pt x="8200" y="4988"/>
                </a:lnTo>
                <a:lnTo>
                  <a:pt x="8200" y="5183"/>
                </a:lnTo>
                <a:lnTo>
                  <a:pt x="8176" y="5378"/>
                </a:lnTo>
                <a:lnTo>
                  <a:pt x="8176" y="5451"/>
                </a:lnTo>
                <a:lnTo>
                  <a:pt x="7957" y="5499"/>
                </a:lnTo>
                <a:lnTo>
                  <a:pt x="7738" y="5597"/>
                </a:lnTo>
                <a:lnTo>
                  <a:pt x="7714" y="5548"/>
                </a:lnTo>
                <a:lnTo>
                  <a:pt x="7641" y="5378"/>
                </a:lnTo>
                <a:lnTo>
                  <a:pt x="7568" y="5207"/>
                </a:lnTo>
                <a:lnTo>
                  <a:pt x="7471" y="5110"/>
                </a:lnTo>
                <a:lnTo>
                  <a:pt x="7373" y="5013"/>
                </a:lnTo>
                <a:lnTo>
                  <a:pt x="7349" y="4988"/>
                </a:lnTo>
                <a:lnTo>
                  <a:pt x="7568" y="4891"/>
                </a:lnTo>
                <a:lnTo>
                  <a:pt x="7641" y="4964"/>
                </a:lnTo>
                <a:lnTo>
                  <a:pt x="7738" y="5013"/>
                </a:lnTo>
                <a:lnTo>
                  <a:pt x="7836" y="5037"/>
                </a:lnTo>
                <a:lnTo>
                  <a:pt x="7933" y="5013"/>
                </a:lnTo>
                <a:lnTo>
                  <a:pt x="8127" y="4915"/>
                </a:lnTo>
                <a:lnTo>
                  <a:pt x="8298" y="4842"/>
                </a:lnTo>
                <a:lnTo>
                  <a:pt x="8492" y="4818"/>
                </a:lnTo>
                <a:lnTo>
                  <a:pt x="8663" y="4794"/>
                </a:lnTo>
                <a:lnTo>
                  <a:pt x="8711" y="4794"/>
                </a:lnTo>
                <a:lnTo>
                  <a:pt x="8784" y="4769"/>
                </a:lnTo>
                <a:close/>
                <a:moveTo>
                  <a:pt x="9879" y="5013"/>
                </a:moveTo>
                <a:lnTo>
                  <a:pt x="10147" y="5159"/>
                </a:lnTo>
                <a:lnTo>
                  <a:pt x="10415" y="5305"/>
                </a:lnTo>
                <a:lnTo>
                  <a:pt x="10196" y="5524"/>
                </a:lnTo>
                <a:lnTo>
                  <a:pt x="9977" y="5743"/>
                </a:lnTo>
                <a:lnTo>
                  <a:pt x="9977" y="5767"/>
                </a:lnTo>
                <a:lnTo>
                  <a:pt x="9928" y="5743"/>
                </a:lnTo>
                <a:lnTo>
                  <a:pt x="9685" y="5645"/>
                </a:lnTo>
                <a:lnTo>
                  <a:pt x="9879" y="5013"/>
                </a:lnTo>
                <a:close/>
                <a:moveTo>
                  <a:pt x="7300" y="5013"/>
                </a:moveTo>
                <a:lnTo>
                  <a:pt x="7300" y="5037"/>
                </a:lnTo>
                <a:lnTo>
                  <a:pt x="7325" y="5183"/>
                </a:lnTo>
                <a:lnTo>
                  <a:pt x="7325" y="5305"/>
                </a:lnTo>
                <a:lnTo>
                  <a:pt x="7373" y="5499"/>
                </a:lnTo>
                <a:lnTo>
                  <a:pt x="7446" y="5670"/>
                </a:lnTo>
                <a:lnTo>
                  <a:pt x="7446" y="5718"/>
                </a:lnTo>
                <a:lnTo>
                  <a:pt x="7203" y="5791"/>
                </a:lnTo>
                <a:lnTo>
                  <a:pt x="7081" y="5524"/>
                </a:lnTo>
                <a:lnTo>
                  <a:pt x="6935" y="5232"/>
                </a:lnTo>
                <a:lnTo>
                  <a:pt x="7106" y="5134"/>
                </a:lnTo>
                <a:lnTo>
                  <a:pt x="7300" y="5013"/>
                </a:lnTo>
                <a:close/>
                <a:moveTo>
                  <a:pt x="10707" y="5475"/>
                </a:moveTo>
                <a:lnTo>
                  <a:pt x="11193" y="5816"/>
                </a:lnTo>
                <a:lnTo>
                  <a:pt x="10999" y="5913"/>
                </a:lnTo>
                <a:lnTo>
                  <a:pt x="10780" y="6010"/>
                </a:lnTo>
                <a:lnTo>
                  <a:pt x="10585" y="6108"/>
                </a:lnTo>
                <a:lnTo>
                  <a:pt x="10390" y="5986"/>
                </a:lnTo>
                <a:lnTo>
                  <a:pt x="10171" y="5864"/>
                </a:lnTo>
                <a:lnTo>
                  <a:pt x="10512" y="5621"/>
                </a:lnTo>
                <a:lnTo>
                  <a:pt x="10707" y="5475"/>
                </a:lnTo>
                <a:close/>
                <a:moveTo>
                  <a:pt x="6692" y="5426"/>
                </a:moveTo>
                <a:lnTo>
                  <a:pt x="6716" y="5572"/>
                </a:lnTo>
                <a:lnTo>
                  <a:pt x="6741" y="5718"/>
                </a:lnTo>
                <a:lnTo>
                  <a:pt x="6838" y="5986"/>
                </a:lnTo>
                <a:lnTo>
                  <a:pt x="6643" y="6156"/>
                </a:lnTo>
                <a:lnTo>
                  <a:pt x="6522" y="5986"/>
                </a:lnTo>
                <a:lnTo>
                  <a:pt x="6351" y="5743"/>
                </a:lnTo>
                <a:lnTo>
                  <a:pt x="6522" y="5572"/>
                </a:lnTo>
                <a:lnTo>
                  <a:pt x="6692" y="5426"/>
                </a:lnTo>
                <a:close/>
                <a:moveTo>
                  <a:pt x="11461" y="6059"/>
                </a:moveTo>
                <a:lnTo>
                  <a:pt x="11607" y="6181"/>
                </a:lnTo>
                <a:lnTo>
                  <a:pt x="11510" y="6181"/>
                </a:lnTo>
                <a:lnTo>
                  <a:pt x="11193" y="6254"/>
                </a:lnTo>
                <a:lnTo>
                  <a:pt x="11047" y="6302"/>
                </a:lnTo>
                <a:lnTo>
                  <a:pt x="10877" y="6375"/>
                </a:lnTo>
                <a:lnTo>
                  <a:pt x="10780" y="6278"/>
                </a:lnTo>
                <a:lnTo>
                  <a:pt x="11096" y="6181"/>
                </a:lnTo>
                <a:lnTo>
                  <a:pt x="11291" y="6132"/>
                </a:lnTo>
                <a:lnTo>
                  <a:pt x="11461" y="6059"/>
                </a:lnTo>
                <a:close/>
                <a:moveTo>
                  <a:pt x="6157" y="5962"/>
                </a:moveTo>
                <a:lnTo>
                  <a:pt x="6230" y="6156"/>
                </a:lnTo>
                <a:lnTo>
                  <a:pt x="6303" y="6302"/>
                </a:lnTo>
                <a:lnTo>
                  <a:pt x="6400" y="6424"/>
                </a:lnTo>
                <a:lnTo>
                  <a:pt x="6181" y="6765"/>
                </a:lnTo>
                <a:lnTo>
                  <a:pt x="6157" y="6716"/>
                </a:lnTo>
                <a:lnTo>
                  <a:pt x="5962" y="6546"/>
                </a:lnTo>
                <a:lnTo>
                  <a:pt x="5840" y="6400"/>
                </a:lnTo>
                <a:lnTo>
                  <a:pt x="5986" y="6181"/>
                </a:lnTo>
                <a:lnTo>
                  <a:pt x="6157" y="5962"/>
                </a:lnTo>
                <a:close/>
                <a:moveTo>
                  <a:pt x="11729" y="6327"/>
                </a:moveTo>
                <a:lnTo>
                  <a:pt x="11923" y="6570"/>
                </a:lnTo>
                <a:lnTo>
                  <a:pt x="12094" y="6862"/>
                </a:lnTo>
                <a:lnTo>
                  <a:pt x="11899" y="6838"/>
                </a:lnTo>
                <a:lnTo>
                  <a:pt x="11704" y="6862"/>
                </a:lnTo>
                <a:lnTo>
                  <a:pt x="11510" y="6886"/>
                </a:lnTo>
                <a:lnTo>
                  <a:pt x="11339" y="6911"/>
                </a:lnTo>
                <a:lnTo>
                  <a:pt x="11145" y="6643"/>
                </a:lnTo>
                <a:lnTo>
                  <a:pt x="11388" y="6594"/>
                </a:lnTo>
                <a:lnTo>
                  <a:pt x="11607" y="6546"/>
                </a:lnTo>
                <a:lnTo>
                  <a:pt x="11680" y="6497"/>
                </a:lnTo>
                <a:lnTo>
                  <a:pt x="11704" y="6448"/>
                </a:lnTo>
                <a:lnTo>
                  <a:pt x="11729" y="6375"/>
                </a:lnTo>
                <a:lnTo>
                  <a:pt x="11729" y="6327"/>
                </a:lnTo>
                <a:close/>
                <a:moveTo>
                  <a:pt x="5646" y="6765"/>
                </a:moveTo>
                <a:lnTo>
                  <a:pt x="5719" y="6838"/>
                </a:lnTo>
                <a:lnTo>
                  <a:pt x="5840" y="7008"/>
                </a:lnTo>
                <a:lnTo>
                  <a:pt x="5913" y="7081"/>
                </a:lnTo>
                <a:lnTo>
                  <a:pt x="6011" y="7130"/>
                </a:lnTo>
                <a:lnTo>
                  <a:pt x="5913" y="7397"/>
                </a:lnTo>
                <a:lnTo>
                  <a:pt x="5670" y="7300"/>
                </a:lnTo>
                <a:lnTo>
                  <a:pt x="5524" y="7276"/>
                </a:lnTo>
                <a:lnTo>
                  <a:pt x="5402" y="7251"/>
                </a:lnTo>
                <a:lnTo>
                  <a:pt x="5524" y="7008"/>
                </a:lnTo>
                <a:lnTo>
                  <a:pt x="5646" y="6765"/>
                </a:lnTo>
                <a:close/>
                <a:moveTo>
                  <a:pt x="12288" y="7276"/>
                </a:moveTo>
                <a:lnTo>
                  <a:pt x="12361" y="7519"/>
                </a:lnTo>
                <a:lnTo>
                  <a:pt x="12410" y="7786"/>
                </a:lnTo>
                <a:lnTo>
                  <a:pt x="12215" y="7689"/>
                </a:lnTo>
                <a:lnTo>
                  <a:pt x="12021" y="7616"/>
                </a:lnTo>
                <a:lnTo>
                  <a:pt x="11802" y="7567"/>
                </a:lnTo>
                <a:lnTo>
                  <a:pt x="11583" y="7543"/>
                </a:lnTo>
                <a:lnTo>
                  <a:pt x="11510" y="7276"/>
                </a:lnTo>
                <a:lnTo>
                  <a:pt x="11680" y="7300"/>
                </a:lnTo>
                <a:lnTo>
                  <a:pt x="11875" y="7300"/>
                </a:lnTo>
                <a:lnTo>
                  <a:pt x="12264" y="7276"/>
                </a:lnTo>
                <a:close/>
                <a:moveTo>
                  <a:pt x="5281" y="7616"/>
                </a:moveTo>
                <a:lnTo>
                  <a:pt x="5548" y="7713"/>
                </a:lnTo>
                <a:lnTo>
                  <a:pt x="5792" y="7811"/>
                </a:lnTo>
                <a:lnTo>
                  <a:pt x="5719" y="8273"/>
                </a:lnTo>
                <a:lnTo>
                  <a:pt x="5256" y="8322"/>
                </a:lnTo>
                <a:lnTo>
                  <a:pt x="5135" y="8322"/>
                </a:lnTo>
                <a:lnTo>
                  <a:pt x="5183" y="7981"/>
                </a:lnTo>
                <a:lnTo>
                  <a:pt x="5281" y="7616"/>
                </a:lnTo>
                <a:close/>
                <a:moveTo>
                  <a:pt x="11656" y="7859"/>
                </a:moveTo>
                <a:lnTo>
                  <a:pt x="11826" y="7932"/>
                </a:lnTo>
                <a:lnTo>
                  <a:pt x="12069" y="8054"/>
                </a:lnTo>
                <a:lnTo>
                  <a:pt x="12191" y="8103"/>
                </a:lnTo>
                <a:lnTo>
                  <a:pt x="12337" y="8151"/>
                </a:lnTo>
                <a:lnTo>
                  <a:pt x="12386" y="8151"/>
                </a:lnTo>
                <a:lnTo>
                  <a:pt x="12459" y="8127"/>
                </a:lnTo>
                <a:lnTo>
                  <a:pt x="12459" y="8516"/>
                </a:lnTo>
                <a:lnTo>
                  <a:pt x="12264" y="8395"/>
                </a:lnTo>
                <a:lnTo>
                  <a:pt x="11972" y="8249"/>
                </a:lnTo>
                <a:lnTo>
                  <a:pt x="11826" y="8200"/>
                </a:lnTo>
                <a:lnTo>
                  <a:pt x="11680" y="8176"/>
                </a:lnTo>
                <a:lnTo>
                  <a:pt x="11656" y="7859"/>
                </a:lnTo>
                <a:close/>
                <a:moveTo>
                  <a:pt x="11680" y="8468"/>
                </a:moveTo>
                <a:lnTo>
                  <a:pt x="11777" y="8589"/>
                </a:lnTo>
                <a:lnTo>
                  <a:pt x="11899" y="8662"/>
                </a:lnTo>
                <a:lnTo>
                  <a:pt x="12191" y="8857"/>
                </a:lnTo>
                <a:lnTo>
                  <a:pt x="12337" y="8954"/>
                </a:lnTo>
                <a:lnTo>
                  <a:pt x="12118" y="8979"/>
                </a:lnTo>
                <a:lnTo>
                  <a:pt x="11875" y="8954"/>
                </a:lnTo>
                <a:lnTo>
                  <a:pt x="11631" y="8954"/>
                </a:lnTo>
                <a:lnTo>
                  <a:pt x="11656" y="8711"/>
                </a:lnTo>
                <a:lnTo>
                  <a:pt x="11680" y="8468"/>
                </a:lnTo>
                <a:close/>
                <a:moveTo>
                  <a:pt x="5694" y="8735"/>
                </a:moveTo>
                <a:lnTo>
                  <a:pt x="5694" y="8954"/>
                </a:lnTo>
                <a:lnTo>
                  <a:pt x="5719" y="9198"/>
                </a:lnTo>
                <a:lnTo>
                  <a:pt x="5427" y="9222"/>
                </a:lnTo>
                <a:lnTo>
                  <a:pt x="5159" y="9271"/>
                </a:lnTo>
                <a:lnTo>
                  <a:pt x="5110" y="9003"/>
                </a:lnTo>
                <a:lnTo>
                  <a:pt x="5110" y="8760"/>
                </a:lnTo>
                <a:lnTo>
                  <a:pt x="5402" y="8760"/>
                </a:lnTo>
                <a:lnTo>
                  <a:pt x="5694" y="8735"/>
                </a:lnTo>
                <a:close/>
                <a:moveTo>
                  <a:pt x="5208" y="9514"/>
                </a:moveTo>
                <a:lnTo>
                  <a:pt x="5792" y="9563"/>
                </a:lnTo>
                <a:lnTo>
                  <a:pt x="5840" y="9757"/>
                </a:lnTo>
                <a:lnTo>
                  <a:pt x="5913" y="9952"/>
                </a:lnTo>
                <a:lnTo>
                  <a:pt x="5354" y="9952"/>
                </a:lnTo>
                <a:lnTo>
                  <a:pt x="5256" y="9733"/>
                </a:lnTo>
                <a:lnTo>
                  <a:pt x="5208" y="9514"/>
                </a:lnTo>
                <a:close/>
                <a:moveTo>
                  <a:pt x="11583" y="9222"/>
                </a:moveTo>
                <a:lnTo>
                  <a:pt x="11680" y="9271"/>
                </a:lnTo>
                <a:lnTo>
                  <a:pt x="11777" y="9319"/>
                </a:lnTo>
                <a:lnTo>
                  <a:pt x="11996" y="9368"/>
                </a:lnTo>
                <a:lnTo>
                  <a:pt x="12167" y="9392"/>
                </a:lnTo>
                <a:lnTo>
                  <a:pt x="12386" y="9392"/>
                </a:lnTo>
                <a:lnTo>
                  <a:pt x="12288" y="9782"/>
                </a:lnTo>
                <a:lnTo>
                  <a:pt x="12167" y="10147"/>
                </a:lnTo>
                <a:lnTo>
                  <a:pt x="12142" y="10098"/>
                </a:lnTo>
                <a:lnTo>
                  <a:pt x="12118" y="10049"/>
                </a:lnTo>
                <a:lnTo>
                  <a:pt x="12021" y="9952"/>
                </a:lnTo>
                <a:lnTo>
                  <a:pt x="11777" y="9830"/>
                </a:lnTo>
                <a:lnTo>
                  <a:pt x="11607" y="9757"/>
                </a:lnTo>
                <a:lnTo>
                  <a:pt x="11437" y="9684"/>
                </a:lnTo>
                <a:lnTo>
                  <a:pt x="11510" y="9465"/>
                </a:lnTo>
                <a:lnTo>
                  <a:pt x="11583" y="9222"/>
                </a:lnTo>
                <a:close/>
                <a:moveTo>
                  <a:pt x="11339" y="9952"/>
                </a:moveTo>
                <a:lnTo>
                  <a:pt x="11461" y="10025"/>
                </a:lnTo>
                <a:lnTo>
                  <a:pt x="11607" y="10122"/>
                </a:lnTo>
                <a:lnTo>
                  <a:pt x="11850" y="10268"/>
                </a:lnTo>
                <a:lnTo>
                  <a:pt x="11972" y="10293"/>
                </a:lnTo>
                <a:lnTo>
                  <a:pt x="12118" y="10293"/>
                </a:lnTo>
                <a:lnTo>
                  <a:pt x="11996" y="10512"/>
                </a:lnTo>
                <a:lnTo>
                  <a:pt x="11875" y="10731"/>
                </a:lnTo>
                <a:lnTo>
                  <a:pt x="11753" y="10609"/>
                </a:lnTo>
                <a:lnTo>
                  <a:pt x="11656" y="10487"/>
                </a:lnTo>
                <a:lnTo>
                  <a:pt x="11510" y="10390"/>
                </a:lnTo>
                <a:lnTo>
                  <a:pt x="11364" y="10317"/>
                </a:lnTo>
                <a:lnTo>
                  <a:pt x="11266" y="10293"/>
                </a:lnTo>
                <a:lnTo>
                  <a:pt x="11169" y="10268"/>
                </a:lnTo>
                <a:lnTo>
                  <a:pt x="11339" y="9952"/>
                </a:lnTo>
                <a:close/>
                <a:moveTo>
                  <a:pt x="6132" y="10341"/>
                </a:moveTo>
                <a:lnTo>
                  <a:pt x="6327" y="10585"/>
                </a:lnTo>
                <a:lnTo>
                  <a:pt x="6059" y="10658"/>
                </a:lnTo>
                <a:lnTo>
                  <a:pt x="5792" y="10755"/>
                </a:lnTo>
                <a:lnTo>
                  <a:pt x="5670" y="10560"/>
                </a:lnTo>
                <a:lnTo>
                  <a:pt x="5548" y="10366"/>
                </a:lnTo>
                <a:lnTo>
                  <a:pt x="5548" y="10366"/>
                </a:lnTo>
                <a:lnTo>
                  <a:pt x="5840" y="10390"/>
                </a:lnTo>
                <a:lnTo>
                  <a:pt x="5986" y="10390"/>
                </a:lnTo>
                <a:lnTo>
                  <a:pt x="6132" y="10341"/>
                </a:lnTo>
                <a:close/>
                <a:moveTo>
                  <a:pt x="8663" y="5986"/>
                </a:moveTo>
                <a:lnTo>
                  <a:pt x="8857" y="6010"/>
                </a:lnTo>
                <a:lnTo>
                  <a:pt x="9076" y="6059"/>
                </a:lnTo>
                <a:lnTo>
                  <a:pt x="9490" y="6181"/>
                </a:lnTo>
                <a:lnTo>
                  <a:pt x="9855" y="6327"/>
                </a:lnTo>
                <a:lnTo>
                  <a:pt x="10123" y="6473"/>
                </a:lnTo>
                <a:lnTo>
                  <a:pt x="10342" y="6643"/>
                </a:lnTo>
                <a:lnTo>
                  <a:pt x="10561" y="6813"/>
                </a:lnTo>
                <a:lnTo>
                  <a:pt x="10731" y="7032"/>
                </a:lnTo>
                <a:lnTo>
                  <a:pt x="10877" y="7251"/>
                </a:lnTo>
                <a:lnTo>
                  <a:pt x="10999" y="7494"/>
                </a:lnTo>
                <a:lnTo>
                  <a:pt x="11096" y="7762"/>
                </a:lnTo>
                <a:lnTo>
                  <a:pt x="11145" y="8054"/>
                </a:lnTo>
                <a:lnTo>
                  <a:pt x="11193" y="8297"/>
                </a:lnTo>
                <a:lnTo>
                  <a:pt x="11193" y="8565"/>
                </a:lnTo>
                <a:lnTo>
                  <a:pt x="11169" y="8833"/>
                </a:lnTo>
                <a:lnTo>
                  <a:pt x="11120" y="9076"/>
                </a:lnTo>
                <a:lnTo>
                  <a:pt x="11072" y="9319"/>
                </a:lnTo>
                <a:lnTo>
                  <a:pt x="10974" y="9538"/>
                </a:lnTo>
                <a:lnTo>
                  <a:pt x="10853" y="9757"/>
                </a:lnTo>
                <a:lnTo>
                  <a:pt x="10731" y="9976"/>
                </a:lnTo>
                <a:lnTo>
                  <a:pt x="10561" y="10171"/>
                </a:lnTo>
                <a:lnTo>
                  <a:pt x="10390" y="10341"/>
                </a:lnTo>
                <a:lnTo>
                  <a:pt x="10220" y="10512"/>
                </a:lnTo>
                <a:lnTo>
                  <a:pt x="10001" y="10658"/>
                </a:lnTo>
                <a:lnTo>
                  <a:pt x="9782" y="10779"/>
                </a:lnTo>
                <a:lnTo>
                  <a:pt x="9563" y="10877"/>
                </a:lnTo>
                <a:lnTo>
                  <a:pt x="9320" y="10974"/>
                </a:lnTo>
                <a:lnTo>
                  <a:pt x="9052" y="11023"/>
                </a:lnTo>
                <a:lnTo>
                  <a:pt x="8833" y="11047"/>
                </a:lnTo>
                <a:lnTo>
                  <a:pt x="8590" y="11071"/>
                </a:lnTo>
                <a:lnTo>
                  <a:pt x="8371" y="11047"/>
                </a:lnTo>
                <a:lnTo>
                  <a:pt x="8127" y="10998"/>
                </a:lnTo>
                <a:lnTo>
                  <a:pt x="7908" y="10950"/>
                </a:lnTo>
                <a:lnTo>
                  <a:pt x="7714" y="10877"/>
                </a:lnTo>
                <a:lnTo>
                  <a:pt x="7495" y="10779"/>
                </a:lnTo>
                <a:lnTo>
                  <a:pt x="7300" y="10658"/>
                </a:lnTo>
                <a:lnTo>
                  <a:pt x="7130" y="10536"/>
                </a:lnTo>
                <a:lnTo>
                  <a:pt x="6960" y="10390"/>
                </a:lnTo>
                <a:lnTo>
                  <a:pt x="6814" y="10220"/>
                </a:lnTo>
                <a:lnTo>
                  <a:pt x="6668" y="10049"/>
                </a:lnTo>
                <a:lnTo>
                  <a:pt x="6546" y="9855"/>
                </a:lnTo>
                <a:lnTo>
                  <a:pt x="6449" y="9660"/>
                </a:lnTo>
                <a:lnTo>
                  <a:pt x="6351" y="9441"/>
                </a:lnTo>
                <a:lnTo>
                  <a:pt x="6303" y="9222"/>
                </a:lnTo>
                <a:lnTo>
                  <a:pt x="6254" y="8979"/>
                </a:lnTo>
                <a:lnTo>
                  <a:pt x="6230" y="8735"/>
                </a:lnTo>
                <a:lnTo>
                  <a:pt x="6254" y="8468"/>
                </a:lnTo>
                <a:lnTo>
                  <a:pt x="6254" y="8224"/>
                </a:lnTo>
                <a:lnTo>
                  <a:pt x="6303" y="7981"/>
                </a:lnTo>
                <a:lnTo>
                  <a:pt x="6376" y="7738"/>
                </a:lnTo>
                <a:lnTo>
                  <a:pt x="6449" y="7519"/>
                </a:lnTo>
                <a:lnTo>
                  <a:pt x="6546" y="7300"/>
                </a:lnTo>
                <a:lnTo>
                  <a:pt x="6668" y="7057"/>
                </a:lnTo>
                <a:lnTo>
                  <a:pt x="6814" y="6838"/>
                </a:lnTo>
                <a:lnTo>
                  <a:pt x="6984" y="6667"/>
                </a:lnTo>
                <a:lnTo>
                  <a:pt x="7154" y="6521"/>
                </a:lnTo>
                <a:lnTo>
                  <a:pt x="7373" y="6400"/>
                </a:lnTo>
                <a:lnTo>
                  <a:pt x="7592" y="6302"/>
                </a:lnTo>
                <a:lnTo>
                  <a:pt x="7811" y="6205"/>
                </a:lnTo>
                <a:lnTo>
                  <a:pt x="8079" y="6156"/>
                </a:lnTo>
                <a:lnTo>
                  <a:pt x="8127" y="6132"/>
                </a:lnTo>
                <a:lnTo>
                  <a:pt x="8176" y="6108"/>
                </a:lnTo>
                <a:lnTo>
                  <a:pt x="8225" y="6059"/>
                </a:lnTo>
                <a:lnTo>
                  <a:pt x="8249" y="6010"/>
                </a:lnTo>
                <a:lnTo>
                  <a:pt x="8444" y="5986"/>
                </a:lnTo>
                <a:close/>
                <a:moveTo>
                  <a:pt x="6643" y="10877"/>
                </a:moveTo>
                <a:lnTo>
                  <a:pt x="6814" y="11023"/>
                </a:lnTo>
                <a:lnTo>
                  <a:pt x="7008" y="11144"/>
                </a:lnTo>
                <a:lnTo>
                  <a:pt x="6765" y="11315"/>
                </a:lnTo>
                <a:lnTo>
                  <a:pt x="6522" y="11461"/>
                </a:lnTo>
                <a:lnTo>
                  <a:pt x="6497" y="11485"/>
                </a:lnTo>
                <a:lnTo>
                  <a:pt x="6303" y="11290"/>
                </a:lnTo>
                <a:lnTo>
                  <a:pt x="6108" y="11120"/>
                </a:lnTo>
                <a:lnTo>
                  <a:pt x="6327" y="10998"/>
                </a:lnTo>
                <a:lnTo>
                  <a:pt x="6643" y="10877"/>
                </a:lnTo>
                <a:close/>
                <a:moveTo>
                  <a:pt x="11047" y="10414"/>
                </a:moveTo>
                <a:lnTo>
                  <a:pt x="11169" y="10560"/>
                </a:lnTo>
                <a:lnTo>
                  <a:pt x="11388" y="10755"/>
                </a:lnTo>
                <a:lnTo>
                  <a:pt x="11607" y="10974"/>
                </a:lnTo>
                <a:lnTo>
                  <a:pt x="11656" y="11071"/>
                </a:lnTo>
                <a:lnTo>
                  <a:pt x="11461" y="11315"/>
                </a:lnTo>
                <a:lnTo>
                  <a:pt x="11242" y="11534"/>
                </a:lnTo>
                <a:lnTo>
                  <a:pt x="10999" y="11728"/>
                </a:lnTo>
                <a:lnTo>
                  <a:pt x="10731" y="11899"/>
                </a:lnTo>
                <a:lnTo>
                  <a:pt x="10707" y="11801"/>
                </a:lnTo>
                <a:lnTo>
                  <a:pt x="10682" y="11680"/>
                </a:lnTo>
                <a:lnTo>
                  <a:pt x="10585" y="11485"/>
                </a:lnTo>
                <a:lnTo>
                  <a:pt x="10463" y="11315"/>
                </a:lnTo>
                <a:lnTo>
                  <a:pt x="10317" y="11144"/>
                </a:lnTo>
                <a:lnTo>
                  <a:pt x="10634" y="10901"/>
                </a:lnTo>
                <a:lnTo>
                  <a:pt x="10707" y="11217"/>
                </a:lnTo>
                <a:lnTo>
                  <a:pt x="10731" y="11485"/>
                </a:lnTo>
                <a:lnTo>
                  <a:pt x="10780" y="11607"/>
                </a:lnTo>
                <a:lnTo>
                  <a:pt x="10828" y="11704"/>
                </a:lnTo>
                <a:lnTo>
                  <a:pt x="10853" y="11753"/>
                </a:lnTo>
                <a:lnTo>
                  <a:pt x="10926" y="11753"/>
                </a:lnTo>
                <a:lnTo>
                  <a:pt x="10950" y="11704"/>
                </a:lnTo>
                <a:lnTo>
                  <a:pt x="10999" y="11607"/>
                </a:lnTo>
                <a:lnTo>
                  <a:pt x="10974" y="11485"/>
                </a:lnTo>
                <a:lnTo>
                  <a:pt x="10926" y="11242"/>
                </a:lnTo>
                <a:lnTo>
                  <a:pt x="10828" y="11023"/>
                </a:lnTo>
                <a:lnTo>
                  <a:pt x="10731" y="10828"/>
                </a:lnTo>
                <a:lnTo>
                  <a:pt x="10901" y="10633"/>
                </a:lnTo>
                <a:lnTo>
                  <a:pt x="11047" y="10414"/>
                </a:lnTo>
                <a:close/>
                <a:moveTo>
                  <a:pt x="7252" y="11290"/>
                </a:moveTo>
                <a:lnTo>
                  <a:pt x="7446" y="11363"/>
                </a:lnTo>
                <a:lnTo>
                  <a:pt x="7641" y="11461"/>
                </a:lnTo>
                <a:lnTo>
                  <a:pt x="7568" y="11534"/>
                </a:lnTo>
                <a:lnTo>
                  <a:pt x="7422" y="11753"/>
                </a:lnTo>
                <a:lnTo>
                  <a:pt x="7276" y="11947"/>
                </a:lnTo>
                <a:lnTo>
                  <a:pt x="7033" y="11826"/>
                </a:lnTo>
                <a:lnTo>
                  <a:pt x="6789" y="11680"/>
                </a:lnTo>
                <a:lnTo>
                  <a:pt x="6911" y="11607"/>
                </a:lnTo>
                <a:lnTo>
                  <a:pt x="7033" y="11509"/>
                </a:lnTo>
                <a:lnTo>
                  <a:pt x="7252" y="11290"/>
                </a:lnTo>
                <a:close/>
                <a:moveTo>
                  <a:pt x="7908" y="11534"/>
                </a:moveTo>
                <a:lnTo>
                  <a:pt x="8200" y="11582"/>
                </a:lnTo>
                <a:lnTo>
                  <a:pt x="8127" y="11923"/>
                </a:lnTo>
                <a:lnTo>
                  <a:pt x="8127" y="12093"/>
                </a:lnTo>
                <a:lnTo>
                  <a:pt x="8127" y="12264"/>
                </a:lnTo>
                <a:lnTo>
                  <a:pt x="7884" y="12191"/>
                </a:lnTo>
                <a:lnTo>
                  <a:pt x="7641" y="12118"/>
                </a:lnTo>
                <a:lnTo>
                  <a:pt x="7738" y="11947"/>
                </a:lnTo>
                <a:lnTo>
                  <a:pt x="7811" y="11753"/>
                </a:lnTo>
                <a:lnTo>
                  <a:pt x="7908" y="11534"/>
                </a:lnTo>
                <a:close/>
                <a:moveTo>
                  <a:pt x="10123" y="11266"/>
                </a:moveTo>
                <a:lnTo>
                  <a:pt x="10244" y="11631"/>
                </a:lnTo>
                <a:lnTo>
                  <a:pt x="10317" y="11850"/>
                </a:lnTo>
                <a:lnTo>
                  <a:pt x="10342" y="11972"/>
                </a:lnTo>
                <a:lnTo>
                  <a:pt x="10390" y="12069"/>
                </a:lnTo>
                <a:lnTo>
                  <a:pt x="10147" y="12191"/>
                </a:lnTo>
                <a:lnTo>
                  <a:pt x="9879" y="12264"/>
                </a:lnTo>
                <a:lnTo>
                  <a:pt x="9904" y="12093"/>
                </a:lnTo>
                <a:lnTo>
                  <a:pt x="9928" y="11923"/>
                </a:lnTo>
                <a:lnTo>
                  <a:pt x="9928" y="11655"/>
                </a:lnTo>
                <a:lnTo>
                  <a:pt x="9904" y="11388"/>
                </a:lnTo>
                <a:lnTo>
                  <a:pt x="10123" y="11266"/>
                </a:lnTo>
                <a:close/>
                <a:moveTo>
                  <a:pt x="8833" y="11631"/>
                </a:moveTo>
                <a:lnTo>
                  <a:pt x="8760" y="11850"/>
                </a:lnTo>
                <a:lnTo>
                  <a:pt x="8736" y="12045"/>
                </a:lnTo>
                <a:lnTo>
                  <a:pt x="8687" y="12337"/>
                </a:lnTo>
                <a:lnTo>
                  <a:pt x="8517" y="12337"/>
                </a:lnTo>
                <a:lnTo>
                  <a:pt x="8541" y="11972"/>
                </a:lnTo>
                <a:lnTo>
                  <a:pt x="8541" y="11801"/>
                </a:lnTo>
                <a:lnTo>
                  <a:pt x="8541" y="11631"/>
                </a:lnTo>
                <a:close/>
                <a:moveTo>
                  <a:pt x="9660" y="11485"/>
                </a:moveTo>
                <a:lnTo>
                  <a:pt x="9612" y="11801"/>
                </a:lnTo>
                <a:lnTo>
                  <a:pt x="9563" y="12069"/>
                </a:lnTo>
                <a:lnTo>
                  <a:pt x="9539" y="12191"/>
                </a:lnTo>
                <a:lnTo>
                  <a:pt x="9563" y="12312"/>
                </a:lnTo>
                <a:lnTo>
                  <a:pt x="9174" y="12361"/>
                </a:lnTo>
                <a:lnTo>
                  <a:pt x="9149" y="12361"/>
                </a:lnTo>
                <a:lnTo>
                  <a:pt x="9149" y="12166"/>
                </a:lnTo>
                <a:lnTo>
                  <a:pt x="9174" y="11874"/>
                </a:lnTo>
                <a:lnTo>
                  <a:pt x="9174" y="11582"/>
                </a:lnTo>
                <a:lnTo>
                  <a:pt x="9222" y="11582"/>
                </a:lnTo>
                <a:lnTo>
                  <a:pt x="9441" y="11534"/>
                </a:lnTo>
                <a:lnTo>
                  <a:pt x="9660" y="11485"/>
                </a:lnTo>
                <a:close/>
                <a:moveTo>
                  <a:pt x="8517" y="4258"/>
                </a:moveTo>
                <a:lnTo>
                  <a:pt x="8225" y="4307"/>
                </a:lnTo>
                <a:lnTo>
                  <a:pt x="7957" y="4404"/>
                </a:lnTo>
                <a:lnTo>
                  <a:pt x="7690" y="4429"/>
                </a:lnTo>
                <a:lnTo>
                  <a:pt x="7422" y="4502"/>
                </a:lnTo>
                <a:lnTo>
                  <a:pt x="7154" y="4623"/>
                </a:lnTo>
                <a:lnTo>
                  <a:pt x="6911" y="4745"/>
                </a:lnTo>
                <a:lnTo>
                  <a:pt x="6668" y="4915"/>
                </a:lnTo>
                <a:lnTo>
                  <a:pt x="6424" y="5110"/>
                </a:lnTo>
                <a:lnTo>
                  <a:pt x="6205" y="5329"/>
                </a:lnTo>
                <a:lnTo>
                  <a:pt x="6011" y="5548"/>
                </a:lnTo>
                <a:lnTo>
                  <a:pt x="5792" y="5791"/>
                </a:lnTo>
                <a:lnTo>
                  <a:pt x="5621" y="6035"/>
                </a:lnTo>
                <a:lnTo>
                  <a:pt x="5281" y="6546"/>
                </a:lnTo>
                <a:lnTo>
                  <a:pt x="5013" y="7057"/>
                </a:lnTo>
                <a:lnTo>
                  <a:pt x="4818" y="7543"/>
                </a:lnTo>
                <a:lnTo>
                  <a:pt x="4697" y="7932"/>
                </a:lnTo>
                <a:lnTo>
                  <a:pt x="4648" y="8297"/>
                </a:lnTo>
                <a:lnTo>
                  <a:pt x="4624" y="8662"/>
                </a:lnTo>
                <a:lnTo>
                  <a:pt x="4624" y="9027"/>
                </a:lnTo>
                <a:lnTo>
                  <a:pt x="4672" y="9392"/>
                </a:lnTo>
                <a:lnTo>
                  <a:pt x="4745" y="9757"/>
                </a:lnTo>
                <a:lnTo>
                  <a:pt x="4867" y="10098"/>
                </a:lnTo>
                <a:lnTo>
                  <a:pt x="5013" y="10414"/>
                </a:lnTo>
                <a:lnTo>
                  <a:pt x="5183" y="10731"/>
                </a:lnTo>
                <a:lnTo>
                  <a:pt x="5402" y="11047"/>
                </a:lnTo>
                <a:lnTo>
                  <a:pt x="5621" y="11315"/>
                </a:lnTo>
                <a:lnTo>
                  <a:pt x="5889" y="11582"/>
                </a:lnTo>
                <a:lnTo>
                  <a:pt x="6157" y="11826"/>
                </a:lnTo>
                <a:lnTo>
                  <a:pt x="6449" y="12069"/>
                </a:lnTo>
                <a:lnTo>
                  <a:pt x="6765" y="12264"/>
                </a:lnTo>
                <a:lnTo>
                  <a:pt x="7106" y="12434"/>
                </a:lnTo>
                <a:lnTo>
                  <a:pt x="7446" y="12580"/>
                </a:lnTo>
                <a:lnTo>
                  <a:pt x="7787" y="12677"/>
                </a:lnTo>
                <a:lnTo>
                  <a:pt x="8127" y="12775"/>
                </a:lnTo>
                <a:lnTo>
                  <a:pt x="8492" y="12823"/>
                </a:lnTo>
                <a:lnTo>
                  <a:pt x="8833" y="12848"/>
                </a:lnTo>
                <a:lnTo>
                  <a:pt x="9174" y="12872"/>
                </a:lnTo>
                <a:lnTo>
                  <a:pt x="9539" y="12823"/>
                </a:lnTo>
                <a:lnTo>
                  <a:pt x="9879" y="12775"/>
                </a:lnTo>
                <a:lnTo>
                  <a:pt x="10196" y="12702"/>
                </a:lnTo>
                <a:lnTo>
                  <a:pt x="10536" y="12580"/>
                </a:lnTo>
                <a:lnTo>
                  <a:pt x="10828" y="12434"/>
                </a:lnTo>
                <a:lnTo>
                  <a:pt x="11145" y="12264"/>
                </a:lnTo>
                <a:lnTo>
                  <a:pt x="11412" y="12045"/>
                </a:lnTo>
                <a:lnTo>
                  <a:pt x="11680" y="11826"/>
                </a:lnTo>
                <a:lnTo>
                  <a:pt x="11923" y="11558"/>
                </a:lnTo>
                <a:lnTo>
                  <a:pt x="12167" y="11266"/>
                </a:lnTo>
                <a:lnTo>
                  <a:pt x="12337" y="10974"/>
                </a:lnTo>
                <a:lnTo>
                  <a:pt x="12507" y="10658"/>
                </a:lnTo>
                <a:lnTo>
                  <a:pt x="12653" y="10317"/>
                </a:lnTo>
                <a:lnTo>
                  <a:pt x="12775" y="9976"/>
                </a:lnTo>
                <a:lnTo>
                  <a:pt x="12872" y="9611"/>
                </a:lnTo>
                <a:lnTo>
                  <a:pt x="12921" y="9246"/>
                </a:lnTo>
                <a:lnTo>
                  <a:pt x="12970" y="8881"/>
                </a:lnTo>
                <a:lnTo>
                  <a:pt x="12994" y="8516"/>
                </a:lnTo>
                <a:lnTo>
                  <a:pt x="12970" y="8151"/>
                </a:lnTo>
                <a:lnTo>
                  <a:pt x="12945" y="7786"/>
                </a:lnTo>
                <a:lnTo>
                  <a:pt x="12872" y="7446"/>
                </a:lnTo>
                <a:lnTo>
                  <a:pt x="12751" y="7105"/>
                </a:lnTo>
                <a:lnTo>
                  <a:pt x="12629" y="6765"/>
                </a:lnTo>
                <a:lnTo>
                  <a:pt x="12459" y="6448"/>
                </a:lnTo>
                <a:lnTo>
                  <a:pt x="12264" y="6156"/>
                </a:lnTo>
                <a:lnTo>
                  <a:pt x="12045" y="5864"/>
                </a:lnTo>
                <a:lnTo>
                  <a:pt x="11656" y="5499"/>
                </a:lnTo>
                <a:lnTo>
                  <a:pt x="11193" y="5134"/>
                </a:lnTo>
                <a:lnTo>
                  <a:pt x="10950" y="4964"/>
                </a:lnTo>
                <a:lnTo>
                  <a:pt x="10707" y="4818"/>
                </a:lnTo>
                <a:lnTo>
                  <a:pt x="10439" y="4672"/>
                </a:lnTo>
                <a:lnTo>
                  <a:pt x="10171" y="4550"/>
                </a:lnTo>
                <a:lnTo>
                  <a:pt x="9904" y="4453"/>
                </a:lnTo>
                <a:lnTo>
                  <a:pt x="9636" y="4356"/>
                </a:lnTo>
                <a:lnTo>
                  <a:pt x="9344" y="4307"/>
                </a:lnTo>
                <a:lnTo>
                  <a:pt x="9076" y="4258"/>
                </a:lnTo>
                <a:close/>
                <a:moveTo>
                  <a:pt x="7519" y="487"/>
                </a:moveTo>
                <a:lnTo>
                  <a:pt x="7787" y="511"/>
                </a:lnTo>
                <a:lnTo>
                  <a:pt x="8590" y="511"/>
                </a:lnTo>
                <a:lnTo>
                  <a:pt x="9271" y="560"/>
                </a:lnTo>
                <a:lnTo>
                  <a:pt x="9612" y="584"/>
                </a:lnTo>
                <a:lnTo>
                  <a:pt x="9952" y="584"/>
                </a:lnTo>
                <a:lnTo>
                  <a:pt x="9928" y="779"/>
                </a:lnTo>
                <a:lnTo>
                  <a:pt x="9952" y="949"/>
                </a:lnTo>
                <a:lnTo>
                  <a:pt x="9636" y="852"/>
                </a:lnTo>
                <a:lnTo>
                  <a:pt x="9466" y="827"/>
                </a:lnTo>
                <a:lnTo>
                  <a:pt x="9295" y="803"/>
                </a:lnTo>
                <a:lnTo>
                  <a:pt x="9149" y="803"/>
                </a:lnTo>
                <a:lnTo>
                  <a:pt x="9003" y="852"/>
                </a:lnTo>
                <a:lnTo>
                  <a:pt x="8857" y="900"/>
                </a:lnTo>
                <a:lnTo>
                  <a:pt x="8736" y="998"/>
                </a:lnTo>
                <a:lnTo>
                  <a:pt x="8711" y="1046"/>
                </a:lnTo>
                <a:lnTo>
                  <a:pt x="8711" y="1095"/>
                </a:lnTo>
                <a:lnTo>
                  <a:pt x="8760" y="1119"/>
                </a:lnTo>
                <a:lnTo>
                  <a:pt x="8784" y="1144"/>
                </a:lnTo>
                <a:lnTo>
                  <a:pt x="9125" y="1144"/>
                </a:lnTo>
                <a:lnTo>
                  <a:pt x="9417" y="1168"/>
                </a:lnTo>
                <a:lnTo>
                  <a:pt x="9709" y="1241"/>
                </a:lnTo>
                <a:lnTo>
                  <a:pt x="10001" y="1363"/>
                </a:lnTo>
                <a:lnTo>
                  <a:pt x="10025" y="1533"/>
                </a:lnTo>
                <a:lnTo>
                  <a:pt x="10025" y="1533"/>
                </a:lnTo>
                <a:lnTo>
                  <a:pt x="9782" y="1509"/>
                </a:lnTo>
                <a:lnTo>
                  <a:pt x="9076" y="1484"/>
                </a:lnTo>
                <a:lnTo>
                  <a:pt x="8833" y="1436"/>
                </a:lnTo>
                <a:lnTo>
                  <a:pt x="8711" y="1460"/>
                </a:lnTo>
                <a:lnTo>
                  <a:pt x="8590" y="1509"/>
                </a:lnTo>
                <a:lnTo>
                  <a:pt x="8541" y="1557"/>
                </a:lnTo>
                <a:lnTo>
                  <a:pt x="8541" y="1606"/>
                </a:lnTo>
                <a:lnTo>
                  <a:pt x="8614" y="1703"/>
                </a:lnTo>
                <a:lnTo>
                  <a:pt x="8687" y="1801"/>
                </a:lnTo>
                <a:lnTo>
                  <a:pt x="8809" y="1849"/>
                </a:lnTo>
                <a:lnTo>
                  <a:pt x="8930" y="1898"/>
                </a:lnTo>
                <a:lnTo>
                  <a:pt x="9174" y="1922"/>
                </a:lnTo>
                <a:lnTo>
                  <a:pt x="9417" y="1947"/>
                </a:lnTo>
                <a:lnTo>
                  <a:pt x="9733" y="1995"/>
                </a:lnTo>
                <a:lnTo>
                  <a:pt x="10098" y="2044"/>
                </a:lnTo>
                <a:lnTo>
                  <a:pt x="10147" y="2409"/>
                </a:lnTo>
                <a:lnTo>
                  <a:pt x="9952" y="2360"/>
                </a:lnTo>
                <a:lnTo>
                  <a:pt x="9782" y="2312"/>
                </a:lnTo>
                <a:lnTo>
                  <a:pt x="9417" y="2263"/>
                </a:lnTo>
                <a:lnTo>
                  <a:pt x="9149" y="2214"/>
                </a:lnTo>
                <a:lnTo>
                  <a:pt x="8882" y="2214"/>
                </a:lnTo>
                <a:lnTo>
                  <a:pt x="8833" y="2239"/>
                </a:lnTo>
                <a:lnTo>
                  <a:pt x="8809" y="2263"/>
                </a:lnTo>
                <a:lnTo>
                  <a:pt x="8809" y="2312"/>
                </a:lnTo>
                <a:lnTo>
                  <a:pt x="8809" y="2336"/>
                </a:lnTo>
                <a:lnTo>
                  <a:pt x="8882" y="2458"/>
                </a:lnTo>
                <a:lnTo>
                  <a:pt x="8979" y="2555"/>
                </a:lnTo>
                <a:lnTo>
                  <a:pt x="9101" y="2628"/>
                </a:lnTo>
                <a:lnTo>
                  <a:pt x="9247" y="2652"/>
                </a:lnTo>
                <a:lnTo>
                  <a:pt x="9636" y="2750"/>
                </a:lnTo>
                <a:lnTo>
                  <a:pt x="10025" y="2798"/>
                </a:lnTo>
                <a:lnTo>
                  <a:pt x="10171" y="2798"/>
                </a:lnTo>
                <a:lnTo>
                  <a:pt x="10220" y="2750"/>
                </a:lnTo>
                <a:lnTo>
                  <a:pt x="10244" y="2725"/>
                </a:lnTo>
                <a:lnTo>
                  <a:pt x="10317" y="2871"/>
                </a:lnTo>
                <a:lnTo>
                  <a:pt x="10366" y="2944"/>
                </a:lnTo>
                <a:lnTo>
                  <a:pt x="10439" y="2993"/>
                </a:lnTo>
                <a:lnTo>
                  <a:pt x="10585" y="2993"/>
                </a:lnTo>
                <a:lnTo>
                  <a:pt x="10877" y="3066"/>
                </a:lnTo>
                <a:lnTo>
                  <a:pt x="11145" y="3188"/>
                </a:lnTo>
                <a:lnTo>
                  <a:pt x="11388" y="3334"/>
                </a:lnTo>
                <a:lnTo>
                  <a:pt x="11631" y="3504"/>
                </a:lnTo>
                <a:lnTo>
                  <a:pt x="11704" y="3528"/>
                </a:lnTo>
                <a:lnTo>
                  <a:pt x="11753" y="3553"/>
                </a:lnTo>
                <a:lnTo>
                  <a:pt x="11875" y="3553"/>
                </a:lnTo>
                <a:lnTo>
                  <a:pt x="11972" y="3480"/>
                </a:lnTo>
                <a:lnTo>
                  <a:pt x="12021" y="3382"/>
                </a:lnTo>
                <a:lnTo>
                  <a:pt x="12167" y="3309"/>
                </a:lnTo>
                <a:lnTo>
                  <a:pt x="12288" y="3212"/>
                </a:lnTo>
                <a:lnTo>
                  <a:pt x="12532" y="3017"/>
                </a:lnTo>
                <a:lnTo>
                  <a:pt x="13043" y="2652"/>
                </a:lnTo>
                <a:lnTo>
                  <a:pt x="13335" y="2458"/>
                </a:lnTo>
                <a:lnTo>
                  <a:pt x="13602" y="2336"/>
                </a:lnTo>
                <a:lnTo>
                  <a:pt x="13675" y="2287"/>
                </a:lnTo>
                <a:lnTo>
                  <a:pt x="13724" y="2239"/>
                </a:lnTo>
                <a:lnTo>
                  <a:pt x="13846" y="2312"/>
                </a:lnTo>
                <a:lnTo>
                  <a:pt x="14162" y="2555"/>
                </a:lnTo>
                <a:lnTo>
                  <a:pt x="14454" y="2823"/>
                </a:lnTo>
                <a:lnTo>
                  <a:pt x="14722" y="3090"/>
                </a:lnTo>
                <a:lnTo>
                  <a:pt x="14989" y="3358"/>
                </a:lnTo>
                <a:lnTo>
                  <a:pt x="15087" y="3504"/>
                </a:lnTo>
                <a:lnTo>
                  <a:pt x="15208" y="3626"/>
                </a:lnTo>
                <a:lnTo>
                  <a:pt x="14989" y="3869"/>
                </a:lnTo>
                <a:lnTo>
                  <a:pt x="14892" y="3747"/>
                </a:lnTo>
                <a:lnTo>
                  <a:pt x="14746" y="3626"/>
                </a:lnTo>
                <a:lnTo>
                  <a:pt x="14478" y="3431"/>
                </a:lnTo>
                <a:lnTo>
                  <a:pt x="14381" y="3334"/>
                </a:lnTo>
                <a:lnTo>
                  <a:pt x="14235" y="3261"/>
                </a:lnTo>
                <a:lnTo>
                  <a:pt x="14113" y="3212"/>
                </a:lnTo>
                <a:lnTo>
                  <a:pt x="13919" y="3212"/>
                </a:lnTo>
                <a:lnTo>
                  <a:pt x="13894" y="3261"/>
                </a:lnTo>
                <a:lnTo>
                  <a:pt x="13870" y="3309"/>
                </a:lnTo>
                <a:lnTo>
                  <a:pt x="13894" y="3358"/>
                </a:lnTo>
                <a:lnTo>
                  <a:pt x="13967" y="3455"/>
                </a:lnTo>
                <a:lnTo>
                  <a:pt x="14040" y="3553"/>
                </a:lnTo>
                <a:lnTo>
                  <a:pt x="14259" y="3723"/>
                </a:lnTo>
                <a:lnTo>
                  <a:pt x="14503" y="3966"/>
                </a:lnTo>
                <a:lnTo>
                  <a:pt x="14624" y="4064"/>
                </a:lnTo>
                <a:lnTo>
                  <a:pt x="14770" y="4161"/>
                </a:lnTo>
                <a:lnTo>
                  <a:pt x="14600" y="4429"/>
                </a:lnTo>
                <a:lnTo>
                  <a:pt x="14454" y="4283"/>
                </a:lnTo>
                <a:lnTo>
                  <a:pt x="14332" y="4137"/>
                </a:lnTo>
                <a:lnTo>
                  <a:pt x="14235" y="4015"/>
                </a:lnTo>
                <a:lnTo>
                  <a:pt x="14138" y="3893"/>
                </a:lnTo>
                <a:lnTo>
                  <a:pt x="14016" y="3820"/>
                </a:lnTo>
                <a:lnTo>
                  <a:pt x="13894" y="3747"/>
                </a:lnTo>
                <a:lnTo>
                  <a:pt x="13846" y="3747"/>
                </a:lnTo>
                <a:lnTo>
                  <a:pt x="13821" y="3772"/>
                </a:lnTo>
                <a:lnTo>
                  <a:pt x="13797" y="3820"/>
                </a:lnTo>
                <a:lnTo>
                  <a:pt x="13797" y="3845"/>
                </a:lnTo>
                <a:lnTo>
                  <a:pt x="13821" y="3991"/>
                </a:lnTo>
                <a:lnTo>
                  <a:pt x="13894" y="4137"/>
                </a:lnTo>
                <a:lnTo>
                  <a:pt x="14040" y="4429"/>
                </a:lnTo>
                <a:lnTo>
                  <a:pt x="14186" y="4623"/>
                </a:lnTo>
                <a:lnTo>
                  <a:pt x="14332" y="4794"/>
                </a:lnTo>
                <a:lnTo>
                  <a:pt x="14235" y="4964"/>
                </a:lnTo>
                <a:lnTo>
                  <a:pt x="14089" y="5159"/>
                </a:lnTo>
                <a:lnTo>
                  <a:pt x="13967" y="4964"/>
                </a:lnTo>
                <a:lnTo>
                  <a:pt x="13821" y="4769"/>
                </a:lnTo>
                <a:lnTo>
                  <a:pt x="13675" y="4599"/>
                </a:lnTo>
                <a:lnTo>
                  <a:pt x="13554" y="4380"/>
                </a:lnTo>
                <a:lnTo>
                  <a:pt x="13505" y="4331"/>
                </a:lnTo>
                <a:lnTo>
                  <a:pt x="13432" y="4307"/>
                </a:lnTo>
                <a:lnTo>
                  <a:pt x="13359" y="4307"/>
                </a:lnTo>
                <a:lnTo>
                  <a:pt x="13335" y="4356"/>
                </a:lnTo>
                <a:lnTo>
                  <a:pt x="13310" y="4380"/>
                </a:lnTo>
                <a:lnTo>
                  <a:pt x="13310" y="4526"/>
                </a:lnTo>
                <a:lnTo>
                  <a:pt x="13335" y="4648"/>
                </a:lnTo>
                <a:lnTo>
                  <a:pt x="13383" y="4769"/>
                </a:lnTo>
                <a:lnTo>
                  <a:pt x="13456" y="4891"/>
                </a:lnTo>
                <a:lnTo>
                  <a:pt x="13846" y="5548"/>
                </a:lnTo>
                <a:lnTo>
                  <a:pt x="13919" y="5597"/>
                </a:lnTo>
                <a:lnTo>
                  <a:pt x="13992" y="5621"/>
                </a:lnTo>
                <a:lnTo>
                  <a:pt x="14016" y="5645"/>
                </a:lnTo>
                <a:lnTo>
                  <a:pt x="14065" y="5670"/>
                </a:lnTo>
                <a:lnTo>
                  <a:pt x="14186" y="5986"/>
                </a:lnTo>
                <a:lnTo>
                  <a:pt x="14259" y="6302"/>
                </a:lnTo>
                <a:lnTo>
                  <a:pt x="14284" y="6497"/>
                </a:lnTo>
                <a:lnTo>
                  <a:pt x="14284" y="6692"/>
                </a:lnTo>
                <a:lnTo>
                  <a:pt x="14308" y="6886"/>
                </a:lnTo>
                <a:lnTo>
                  <a:pt x="14332" y="7081"/>
                </a:lnTo>
                <a:lnTo>
                  <a:pt x="14381" y="7154"/>
                </a:lnTo>
                <a:lnTo>
                  <a:pt x="14454" y="7203"/>
                </a:lnTo>
                <a:lnTo>
                  <a:pt x="14527" y="7227"/>
                </a:lnTo>
                <a:lnTo>
                  <a:pt x="14624" y="7227"/>
                </a:lnTo>
                <a:lnTo>
                  <a:pt x="14722" y="7276"/>
                </a:lnTo>
                <a:lnTo>
                  <a:pt x="14843" y="7300"/>
                </a:lnTo>
                <a:lnTo>
                  <a:pt x="15111" y="7348"/>
                </a:lnTo>
                <a:lnTo>
                  <a:pt x="15598" y="7373"/>
                </a:lnTo>
                <a:lnTo>
                  <a:pt x="15962" y="7446"/>
                </a:lnTo>
                <a:lnTo>
                  <a:pt x="16352" y="7519"/>
                </a:lnTo>
                <a:lnTo>
                  <a:pt x="16571" y="7592"/>
                </a:lnTo>
                <a:lnTo>
                  <a:pt x="16692" y="7640"/>
                </a:lnTo>
                <a:lnTo>
                  <a:pt x="16814" y="7640"/>
                </a:lnTo>
                <a:lnTo>
                  <a:pt x="16765" y="7957"/>
                </a:lnTo>
                <a:lnTo>
                  <a:pt x="16765" y="8249"/>
                </a:lnTo>
                <a:lnTo>
                  <a:pt x="16765" y="8857"/>
                </a:lnTo>
                <a:lnTo>
                  <a:pt x="16765" y="9344"/>
                </a:lnTo>
                <a:lnTo>
                  <a:pt x="16765" y="9587"/>
                </a:lnTo>
                <a:lnTo>
                  <a:pt x="16790" y="9855"/>
                </a:lnTo>
                <a:lnTo>
                  <a:pt x="16522" y="9855"/>
                </a:lnTo>
                <a:lnTo>
                  <a:pt x="16571" y="9757"/>
                </a:lnTo>
                <a:lnTo>
                  <a:pt x="16546" y="9636"/>
                </a:lnTo>
                <a:lnTo>
                  <a:pt x="16522" y="9417"/>
                </a:lnTo>
                <a:lnTo>
                  <a:pt x="16473" y="9125"/>
                </a:lnTo>
                <a:lnTo>
                  <a:pt x="16449" y="9003"/>
                </a:lnTo>
                <a:lnTo>
                  <a:pt x="16400" y="8857"/>
                </a:lnTo>
                <a:lnTo>
                  <a:pt x="16376" y="8833"/>
                </a:lnTo>
                <a:lnTo>
                  <a:pt x="16327" y="8808"/>
                </a:lnTo>
                <a:lnTo>
                  <a:pt x="16279" y="8833"/>
                </a:lnTo>
                <a:lnTo>
                  <a:pt x="16254" y="8857"/>
                </a:lnTo>
                <a:lnTo>
                  <a:pt x="16206" y="9003"/>
                </a:lnTo>
                <a:lnTo>
                  <a:pt x="16181" y="9125"/>
                </a:lnTo>
                <a:lnTo>
                  <a:pt x="16133" y="9417"/>
                </a:lnTo>
                <a:lnTo>
                  <a:pt x="16133" y="9660"/>
                </a:lnTo>
                <a:lnTo>
                  <a:pt x="16157" y="9782"/>
                </a:lnTo>
                <a:lnTo>
                  <a:pt x="16206" y="9903"/>
                </a:lnTo>
                <a:lnTo>
                  <a:pt x="15768" y="9928"/>
                </a:lnTo>
                <a:lnTo>
                  <a:pt x="15671" y="9928"/>
                </a:lnTo>
                <a:lnTo>
                  <a:pt x="15719" y="9806"/>
                </a:lnTo>
                <a:lnTo>
                  <a:pt x="15768" y="9538"/>
                </a:lnTo>
                <a:lnTo>
                  <a:pt x="15841" y="9246"/>
                </a:lnTo>
                <a:lnTo>
                  <a:pt x="15865" y="8954"/>
                </a:lnTo>
                <a:lnTo>
                  <a:pt x="15841" y="8906"/>
                </a:lnTo>
                <a:lnTo>
                  <a:pt x="15817" y="8881"/>
                </a:lnTo>
                <a:lnTo>
                  <a:pt x="15744" y="8808"/>
                </a:lnTo>
                <a:lnTo>
                  <a:pt x="15671" y="8808"/>
                </a:lnTo>
                <a:lnTo>
                  <a:pt x="15622" y="8857"/>
                </a:lnTo>
                <a:lnTo>
                  <a:pt x="15573" y="8930"/>
                </a:lnTo>
                <a:lnTo>
                  <a:pt x="15427" y="9441"/>
                </a:lnTo>
                <a:lnTo>
                  <a:pt x="15330" y="9709"/>
                </a:lnTo>
                <a:lnTo>
                  <a:pt x="15330" y="9830"/>
                </a:lnTo>
                <a:lnTo>
                  <a:pt x="15330" y="9903"/>
                </a:lnTo>
                <a:lnTo>
                  <a:pt x="15354" y="9928"/>
                </a:lnTo>
                <a:lnTo>
                  <a:pt x="15135" y="9952"/>
                </a:lnTo>
                <a:lnTo>
                  <a:pt x="14916" y="9976"/>
                </a:lnTo>
                <a:lnTo>
                  <a:pt x="14965" y="9636"/>
                </a:lnTo>
                <a:lnTo>
                  <a:pt x="14989" y="9344"/>
                </a:lnTo>
                <a:lnTo>
                  <a:pt x="14989" y="9173"/>
                </a:lnTo>
                <a:lnTo>
                  <a:pt x="14941" y="9027"/>
                </a:lnTo>
                <a:lnTo>
                  <a:pt x="14916" y="8979"/>
                </a:lnTo>
                <a:lnTo>
                  <a:pt x="14868" y="8954"/>
                </a:lnTo>
                <a:lnTo>
                  <a:pt x="14819" y="8954"/>
                </a:lnTo>
                <a:lnTo>
                  <a:pt x="14770" y="8979"/>
                </a:lnTo>
                <a:lnTo>
                  <a:pt x="14697" y="9100"/>
                </a:lnTo>
                <a:lnTo>
                  <a:pt x="14649" y="9198"/>
                </a:lnTo>
                <a:lnTo>
                  <a:pt x="14600" y="9465"/>
                </a:lnTo>
                <a:lnTo>
                  <a:pt x="14405" y="10171"/>
                </a:lnTo>
                <a:lnTo>
                  <a:pt x="14405" y="10244"/>
                </a:lnTo>
                <a:lnTo>
                  <a:pt x="14430" y="10317"/>
                </a:lnTo>
                <a:lnTo>
                  <a:pt x="14284" y="10585"/>
                </a:lnTo>
                <a:lnTo>
                  <a:pt x="14162" y="10877"/>
                </a:lnTo>
                <a:lnTo>
                  <a:pt x="14065" y="11047"/>
                </a:lnTo>
                <a:lnTo>
                  <a:pt x="13943" y="11193"/>
                </a:lnTo>
                <a:lnTo>
                  <a:pt x="13724" y="11461"/>
                </a:lnTo>
                <a:lnTo>
                  <a:pt x="13675" y="11558"/>
                </a:lnTo>
                <a:lnTo>
                  <a:pt x="13675" y="11631"/>
                </a:lnTo>
                <a:lnTo>
                  <a:pt x="13675" y="11704"/>
                </a:lnTo>
                <a:lnTo>
                  <a:pt x="13724" y="11753"/>
                </a:lnTo>
                <a:lnTo>
                  <a:pt x="13773" y="11801"/>
                </a:lnTo>
                <a:lnTo>
                  <a:pt x="13846" y="11826"/>
                </a:lnTo>
                <a:lnTo>
                  <a:pt x="13919" y="11826"/>
                </a:lnTo>
                <a:lnTo>
                  <a:pt x="13992" y="11777"/>
                </a:lnTo>
                <a:lnTo>
                  <a:pt x="14113" y="11972"/>
                </a:lnTo>
                <a:lnTo>
                  <a:pt x="14259" y="12142"/>
                </a:lnTo>
                <a:lnTo>
                  <a:pt x="14551" y="12507"/>
                </a:lnTo>
                <a:lnTo>
                  <a:pt x="14868" y="12945"/>
                </a:lnTo>
                <a:lnTo>
                  <a:pt x="15135" y="13407"/>
                </a:lnTo>
                <a:lnTo>
                  <a:pt x="14941" y="13651"/>
                </a:lnTo>
                <a:lnTo>
                  <a:pt x="14722" y="13894"/>
                </a:lnTo>
                <a:lnTo>
                  <a:pt x="14284" y="14332"/>
                </a:lnTo>
                <a:lnTo>
                  <a:pt x="13943" y="14673"/>
                </a:lnTo>
                <a:lnTo>
                  <a:pt x="13773" y="14843"/>
                </a:lnTo>
                <a:lnTo>
                  <a:pt x="13627" y="15038"/>
                </a:lnTo>
                <a:lnTo>
                  <a:pt x="13383" y="14867"/>
                </a:lnTo>
                <a:lnTo>
                  <a:pt x="13578" y="14794"/>
                </a:lnTo>
                <a:lnTo>
                  <a:pt x="13748" y="14673"/>
                </a:lnTo>
                <a:lnTo>
                  <a:pt x="14040" y="14478"/>
                </a:lnTo>
                <a:lnTo>
                  <a:pt x="14113" y="14429"/>
                </a:lnTo>
                <a:lnTo>
                  <a:pt x="14138" y="14356"/>
                </a:lnTo>
                <a:lnTo>
                  <a:pt x="14138" y="14283"/>
                </a:lnTo>
                <a:lnTo>
                  <a:pt x="14113" y="14235"/>
                </a:lnTo>
                <a:lnTo>
                  <a:pt x="14065" y="14186"/>
                </a:lnTo>
                <a:lnTo>
                  <a:pt x="14016" y="14162"/>
                </a:lnTo>
                <a:lnTo>
                  <a:pt x="13943" y="14137"/>
                </a:lnTo>
                <a:lnTo>
                  <a:pt x="13870" y="14162"/>
                </a:lnTo>
                <a:lnTo>
                  <a:pt x="13602" y="14308"/>
                </a:lnTo>
                <a:lnTo>
                  <a:pt x="13335" y="14478"/>
                </a:lnTo>
                <a:lnTo>
                  <a:pt x="13043" y="14624"/>
                </a:lnTo>
                <a:lnTo>
                  <a:pt x="12897" y="14527"/>
                </a:lnTo>
                <a:lnTo>
                  <a:pt x="12945" y="14502"/>
                </a:lnTo>
                <a:lnTo>
                  <a:pt x="13213" y="14332"/>
                </a:lnTo>
                <a:lnTo>
                  <a:pt x="13310" y="14210"/>
                </a:lnTo>
                <a:lnTo>
                  <a:pt x="13383" y="14113"/>
                </a:lnTo>
                <a:lnTo>
                  <a:pt x="13408" y="14040"/>
                </a:lnTo>
                <a:lnTo>
                  <a:pt x="13408" y="13967"/>
                </a:lnTo>
                <a:lnTo>
                  <a:pt x="13383" y="13918"/>
                </a:lnTo>
                <a:lnTo>
                  <a:pt x="13359" y="13845"/>
                </a:lnTo>
                <a:lnTo>
                  <a:pt x="13310" y="13821"/>
                </a:lnTo>
                <a:lnTo>
                  <a:pt x="13237" y="13797"/>
                </a:lnTo>
                <a:lnTo>
                  <a:pt x="13189" y="13797"/>
                </a:lnTo>
                <a:lnTo>
                  <a:pt x="13116" y="13821"/>
                </a:lnTo>
                <a:lnTo>
                  <a:pt x="13018" y="13894"/>
                </a:lnTo>
                <a:lnTo>
                  <a:pt x="12921" y="13991"/>
                </a:lnTo>
                <a:lnTo>
                  <a:pt x="12799" y="14089"/>
                </a:lnTo>
                <a:lnTo>
                  <a:pt x="12702" y="14162"/>
                </a:lnTo>
                <a:lnTo>
                  <a:pt x="12556" y="14283"/>
                </a:lnTo>
                <a:lnTo>
                  <a:pt x="12264" y="14040"/>
                </a:lnTo>
                <a:lnTo>
                  <a:pt x="12532" y="13870"/>
                </a:lnTo>
                <a:lnTo>
                  <a:pt x="12653" y="13797"/>
                </a:lnTo>
                <a:lnTo>
                  <a:pt x="12799" y="13699"/>
                </a:lnTo>
                <a:lnTo>
                  <a:pt x="12848" y="13651"/>
                </a:lnTo>
                <a:lnTo>
                  <a:pt x="12897" y="13578"/>
                </a:lnTo>
                <a:lnTo>
                  <a:pt x="12921" y="13505"/>
                </a:lnTo>
                <a:lnTo>
                  <a:pt x="12897" y="13432"/>
                </a:lnTo>
                <a:lnTo>
                  <a:pt x="12872" y="13359"/>
                </a:lnTo>
                <a:lnTo>
                  <a:pt x="12824" y="13334"/>
                </a:lnTo>
                <a:lnTo>
                  <a:pt x="12702" y="13334"/>
                </a:lnTo>
                <a:lnTo>
                  <a:pt x="12556" y="13407"/>
                </a:lnTo>
                <a:lnTo>
                  <a:pt x="12459" y="13480"/>
                </a:lnTo>
                <a:lnTo>
                  <a:pt x="12167" y="13651"/>
                </a:lnTo>
                <a:lnTo>
                  <a:pt x="11899" y="13821"/>
                </a:lnTo>
                <a:lnTo>
                  <a:pt x="11777" y="13797"/>
                </a:lnTo>
                <a:lnTo>
                  <a:pt x="11680" y="13772"/>
                </a:lnTo>
                <a:lnTo>
                  <a:pt x="11607" y="13797"/>
                </a:lnTo>
                <a:lnTo>
                  <a:pt x="11558" y="13845"/>
                </a:lnTo>
                <a:lnTo>
                  <a:pt x="11510" y="13821"/>
                </a:lnTo>
                <a:lnTo>
                  <a:pt x="11437" y="13845"/>
                </a:lnTo>
                <a:lnTo>
                  <a:pt x="11388" y="13845"/>
                </a:lnTo>
                <a:lnTo>
                  <a:pt x="11266" y="13918"/>
                </a:lnTo>
                <a:lnTo>
                  <a:pt x="11120" y="14016"/>
                </a:lnTo>
                <a:lnTo>
                  <a:pt x="10974" y="14064"/>
                </a:lnTo>
                <a:lnTo>
                  <a:pt x="10682" y="14137"/>
                </a:lnTo>
                <a:lnTo>
                  <a:pt x="10536" y="14186"/>
                </a:lnTo>
                <a:lnTo>
                  <a:pt x="10415" y="14283"/>
                </a:lnTo>
                <a:lnTo>
                  <a:pt x="10269" y="14283"/>
                </a:lnTo>
                <a:lnTo>
                  <a:pt x="10220" y="14332"/>
                </a:lnTo>
                <a:lnTo>
                  <a:pt x="10171" y="14405"/>
                </a:lnTo>
                <a:lnTo>
                  <a:pt x="10171" y="14429"/>
                </a:lnTo>
                <a:lnTo>
                  <a:pt x="10123" y="14429"/>
                </a:lnTo>
                <a:lnTo>
                  <a:pt x="10001" y="14478"/>
                </a:lnTo>
                <a:lnTo>
                  <a:pt x="9879" y="14527"/>
                </a:lnTo>
                <a:lnTo>
                  <a:pt x="9636" y="14648"/>
                </a:lnTo>
                <a:lnTo>
                  <a:pt x="9514" y="14697"/>
                </a:lnTo>
                <a:lnTo>
                  <a:pt x="9393" y="14721"/>
                </a:lnTo>
                <a:lnTo>
                  <a:pt x="9271" y="14746"/>
                </a:lnTo>
                <a:lnTo>
                  <a:pt x="9149" y="14794"/>
                </a:lnTo>
                <a:lnTo>
                  <a:pt x="9101" y="14867"/>
                </a:lnTo>
                <a:lnTo>
                  <a:pt x="9101" y="14892"/>
                </a:lnTo>
                <a:lnTo>
                  <a:pt x="9125" y="14940"/>
                </a:lnTo>
                <a:lnTo>
                  <a:pt x="9198" y="15013"/>
                </a:lnTo>
                <a:lnTo>
                  <a:pt x="9295" y="15062"/>
                </a:lnTo>
                <a:lnTo>
                  <a:pt x="9417" y="15086"/>
                </a:lnTo>
                <a:lnTo>
                  <a:pt x="9539" y="15062"/>
                </a:lnTo>
                <a:lnTo>
                  <a:pt x="9685" y="15038"/>
                </a:lnTo>
                <a:lnTo>
                  <a:pt x="9831" y="14989"/>
                </a:lnTo>
                <a:lnTo>
                  <a:pt x="10098" y="14843"/>
                </a:lnTo>
                <a:lnTo>
                  <a:pt x="10074" y="14989"/>
                </a:lnTo>
                <a:lnTo>
                  <a:pt x="9879" y="15086"/>
                </a:lnTo>
                <a:lnTo>
                  <a:pt x="9660" y="15208"/>
                </a:lnTo>
                <a:lnTo>
                  <a:pt x="9417" y="15281"/>
                </a:lnTo>
                <a:lnTo>
                  <a:pt x="9295" y="15330"/>
                </a:lnTo>
                <a:lnTo>
                  <a:pt x="9198" y="15403"/>
                </a:lnTo>
                <a:lnTo>
                  <a:pt x="9174" y="15476"/>
                </a:lnTo>
                <a:lnTo>
                  <a:pt x="9198" y="15500"/>
                </a:lnTo>
                <a:lnTo>
                  <a:pt x="9198" y="15548"/>
                </a:lnTo>
                <a:lnTo>
                  <a:pt x="9271" y="15597"/>
                </a:lnTo>
                <a:lnTo>
                  <a:pt x="9344" y="15621"/>
                </a:lnTo>
                <a:lnTo>
                  <a:pt x="9417" y="15646"/>
                </a:lnTo>
                <a:lnTo>
                  <a:pt x="9514" y="15621"/>
                </a:lnTo>
                <a:lnTo>
                  <a:pt x="9685" y="15597"/>
                </a:lnTo>
                <a:lnTo>
                  <a:pt x="9831" y="15548"/>
                </a:lnTo>
                <a:lnTo>
                  <a:pt x="10001" y="15476"/>
                </a:lnTo>
                <a:lnTo>
                  <a:pt x="9977" y="15767"/>
                </a:lnTo>
                <a:lnTo>
                  <a:pt x="9952" y="15792"/>
                </a:lnTo>
                <a:lnTo>
                  <a:pt x="9904" y="15816"/>
                </a:lnTo>
                <a:lnTo>
                  <a:pt x="9636" y="15913"/>
                </a:lnTo>
                <a:lnTo>
                  <a:pt x="9368" y="15986"/>
                </a:lnTo>
                <a:lnTo>
                  <a:pt x="9198" y="16011"/>
                </a:lnTo>
                <a:lnTo>
                  <a:pt x="9125" y="16059"/>
                </a:lnTo>
                <a:lnTo>
                  <a:pt x="9101" y="16084"/>
                </a:lnTo>
                <a:lnTo>
                  <a:pt x="9076" y="16108"/>
                </a:lnTo>
                <a:lnTo>
                  <a:pt x="9076" y="16181"/>
                </a:lnTo>
                <a:lnTo>
                  <a:pt x="9101" y="16205"/>
                </a:lnTo>
                <a:lnTo>
                  <a:pt x="9198" y="16254"/>
                </a:lnTo>
                <a:lnTo>
                  <a:pt x="9295" y="16303"/>
                </a:lnTo>
                <a:lnTo>
                  <a:pt x="9636" y="16303"/>
                </a:lnTo>
                <a:lnTo>
                  <a:pt x="9855" y="16230"/>
                </a:lnTo>
                <a:lnTo>
                  <a:pt x="9831" y="16424"/>
                </a:lnTo>
                <a:lnTo>
                  <a:pt x="9831" y="16643"/>
                </a:lnTo>
                <a:lnTo>
                  <a:pt x="9271" y="16668"/>
                </a:lnTo>
                <a:lnTo>
                  <a:pt x="8711" y="16692"/>
                </a:lnTo>
                <a:lnTo>
                  <a:pt x="7981" y="16692"/>
                </a:lnTo>
                <a:lnTo>
                  <a:pt x="7738" y="16716"/>
                </a:lnTo>
                <a:lnTo>
                  <a:pt x="7763" y="16595"/>
                </a:lnTo>
                <a:lnTo>
                  <a:pt x="7763" y="16449"/>
                </a:lnTo>
                <a:lnTo>
                  <a:pt x="7738" y="16181"/>
                </a:lnTo>
                <a:lnTo>
                  <a:pt x="7641" y="15694"/>
                </a:lnTo>
                <a:lnTo>
                  <a:pt x="7592" y="15330"/>
                </a:lnTo>
                <a:lnTo>
                  <a:pt x="7519" y="14892"/>
                </a:lnTo>
                <a:lnTo>
                  <a:pt x="7471" y="14673"/>
                </a:lnTo>
                <a:lnTo>
                  <a:pt x="7373" y="14502"/>
                </a:lnTo>
                <a:lnTo>
                  <a:pt x="7276" y="14356"/>
                </a:lnTo>
                <a:lnTo>
                  <a:pt x="7203" y="14308"/>
                </a:lnTo>
                <a:lnTo>
                  <a:pt x="7130" y="14259"/>
                </a:lnTo>
                <a:lnTo>
                  <a:pt x="7033" y="14259"/>
                </a:lnTo>
                <a:lnTo>
                  <a:pt x="6960" y="14283"/>
                </a:lnTo>
                <a:lnTo>
                  <a:pt x="6716" y="14210"/>
                </a:lnTo>
                <a:lnTo>
                  <a:pt x="6497" y="14137"/>
                </a:lnTo>
                <a:lnTo>
                  <a:pt x="6327" y="14064"/>
                </a:lnTo>
                <a:lnTo>
                  <a:pt x="6157" y="13991"/>
                </a:lnTo>
                <a:lnTo>
                  <a:pt x="5986" y="13918"/>
                </a:lnTo>
                <a:lnTo>
                  <a:pt x="5816" y="13845"/>
                </a:lnTo>
                <a:lnTo>
                  <a:pt x="5743" y="13772"/>
                </a:lnTo>
                <a:lnTo>
                  <a:pt x="5646" y="13724"/>
                </a:lnTo>
                <a:lnTo>
                  <a:pt x="5597" y="13699"/>
                </a:lnTo>
                <a:lnTo>
                  <a:pt x="5548" y="13724"/>
                </a:lnTo>
                <a:lnTo>
                  <a:pt x="5500" y="13748"/>
                </a:lnTo>
                <a:lnTo>
                  <a:pt x="5427" y="13772"/>
                </a:lnTo>
                <a:lnTo>
                  <a:pt x="5062" y="13602"/>
                </a:lnTo>
                <a:lnTo>
                  <a:pt x="4843" y="13505"/>
                </a:lnTo>
                <a:lnTo>
                  <a:pt x="4721" y="13480"/>
                </a:lnTo>
                <a:lnTo>
                  <a:pt x="4648" y="13480"/>
                </a:lnTo>
                <a:lnTo>
                  <a:pt x="4599" y="13505"/>
                </a:lnTo>
                <a:lnTo>
                  <a:pt x="4551" y="13529"/>
                </a:lnTo>
                <a:lnTo>
                  <a:pt x="4526" y="13602"/>
                </a:lnTo>
                <a:lnTo>
                  <a:pt x="4551" y="13651"/>
                </a:lnTo>
                <a:lnTo>
                  <a:pt x="4575" y="13724"/>
                </a:lnTo>
                <a:lnTo>
                  <a:pt x="4672" y="13821"/>
                </a:lnTo>
                <a:lnTo>
                  <a:pt x="4916" y="13967"/>
                </a:lnTo>
                <a:lnTo>
                  <a:pt x="5135" y="14113"/>
                </a:lnTo>
                <a:lnTo>
                  <a:pt x="4989" y="14283"/>
                </a:lnTo>
                <a:lnTo>
                  <a:pt x="4940" y="14210"/>
                </a:lnTo>
                <a:lnTo>
                  <a:pt x="4891" y="14137"/>
                </a:lnTo>
                <a:lnTo>
                  <a:pt x="4843" y="14113"/>
                </a:lnTo>
                <a:lnTo>
                  <a:pt x="4794" y="14113"/>
                </a:lnTo>
                <a:lnTo>
                  <a:pt x="4672" y="14089"/>
                </a:lnTo>
                <a:lnTo>
                  <a:pt x="4526" y="14064"/>
                </a:lnTo>
                <a:lnTo>
                  <a:pt x="4380" y="13991"/>
                </a:lnTo>
                <a:lnTo>
                  <a:pt x="4259" y="13918"/>
                </a:lnTo>
                <a:lnTo>
                  <a:pt x="4137" y="13821"/>
                </a:lnTo>
                <a:lnTo>
                  <a:pt x="4015" y="13748"/>
                </a:lnTo>
                <a:lnTo>
                  <a:pt x="3894" y="13699"/>
                </a:lnTo>
                <a:lnTo>
                  <a:pt x="3821" y="13699"/>
                </a:lnTo>
                <a:lnTo>
                  <a:pt x="3796" y="13724"/>
                </a:lnTo>
                <a:lnTo>
                  <a:pt x="3772" y="13772"/>
                </a:lnTo>
                <a:lnTo>
                  <a:pt x="3772" y="13870"/>
                </a:lnTo>
                <a:lnTo>
                  <a:pt x="3796" y="13943"/>
                </a:lnTo>
                <a:lnTo>
                  <a:pt x="3845" y="14040"/>
                </a:lnTo>
                <a:lnTo>
                  <a:pt x="3894" y="14113"/>
                </a:lnTo>
                <a:lnTo>
                  <a:pt x="4015" y="14235"/>
                </a:lnTo>
                <a:lnTo>
                  <a:pt x="4186" y="14332"/>
                </a:lnTo>
                <a:lnTo>
                  <a:pt x="4307" y="14405"/>
                </a:lnTo>
                <a:lnTo>
                  <a:pt x="4453" y="14478"/>
                </a:lnTo>
                <a:lnTo>
                  <a:pt x="4599" y="14502"/>
                </a:lnTo>
                <a:lnTo>
                  <a:pt x="4745" y="14502"/>
                </a:lnTo>
                <a:lnTo>
                  <a:pt x="4380" y="14819"/>
                </a:lnTo>
                <a:lnTo>
                  <a:pt x="4356" y="14746"/>
                </a:lnTo>
                <a:lnTo>
                  <a:pt x="4307" y="14697"/>
                </a:lnTo>
                <a:lnTo>
                  <a:pt x="4259" y="14673"/>
                </a:lnTo>
                <a:lnTo>
                  <a:pt x="4186" y="14648"/>
                </a:lnTo>
                <a:lnTo>
                  <a:pt x="4088" y="14648"/>
                </a:lnTo>
                <a:lnTo>
                  <a:pt x="3991" y="14600"/>
                </a:lnTo>
                <a:lnTo>
                  <a:pt x="3845" y="14502"/>
                </a:lnTo>
                <a:lnTo>
                  <a:pt x="3675" y="14356"/>
                </a:lnTo>
                <a:lnTo>
                  <a:pt x="3626" y="14332"/>
                </a:lnTo>
                <a:lnTo>
                  <a:pt x="3577" y="14308"/>
                </a:lnTo>
                <a:lnTo>
                  <a:pt x="3529" y="14283"/>
                </a:lnTo>
                <a:lnTo>
                  <a:pt x="3480" y="14259"/>
                </a:lnTo>
                <a:lnTo>
                  <a:pt x="3431" y="14259"/>
                </a:lnTo>
                <a:lnTo>
                  <a:pt x="3407" y="14283"/>
                </a:lnTo>
                <a:lnTo>
                  <a:pt x="3383" y="14405"/>
                </a:lnTo>
                <a:lnTo>
                  <a:pt x="3358" y="14478"/>
                </a:lnTo>
                <a:lnTo>
                  <a:pt x="3383" y="14551"/>
                </a:lnTo>
                <a:lnTo>
                  <a:pt x="3407" y="14624"/>
                </a:lnTo>
                <a:lnTo>
                  <a:pt x="3456" y="14697"/>
                </a:lnTo>
                <a:lnTo>
                  <a:pt x="3577" y="14819"/>
                </a:lnTo>
                <a:lnTo>
                  <a:pt x="3675" y="14916"/>
                </a:lnTo>
                <a:lnTo>
                  <a:pt x="3772" y="14989"/>
                </a:lnTo>
                <a:lnTo>
                  <a:pt x="3894" y="15038"/>
                </a:lnTo>
                <a:lnTo>
                  <a:pt x="4015" y="15086"/>
                </a:lnTo>
                <a:lnTo>
                  <a:pt x="3796" y="15208"/>
                </a:lnTo>
                <a:lnTo>
                  <a:pt x="3748" y="15159"/>
                </a:lnTo>
                <a:lnTo>
                  <a:pt x="3529" y="14989"/>
                </a:lnTo>
                <a:lnTo>
                  <a:pt x="3310" y="14819"/>
                </a:lnTo>
                <a:lnTo>
                  <a:pt x="2920" y="14429"/>
                </a:lnTo>
                <a:lnTo>
                  <a:pt x="2555" y="14064"/>
                </a:lnTo>
                <a:lnTo>
                  <a:pt x="2385" y="13845"/>
                </a:lnTo>
                <a:lnTo>
                  <a:pt x="2239" y="13626"/>
                </a:lnTo>
                <a:lnTo>
                  <a:pt x="2409" y="13456"/>
                </a:lnTo>
                <a:lnTo>
                  <a:pt x="2555" y="13237"/>
                </a:lnTo>
                <a:lnTo>
                  <a:pt x="2799" y="12848"/>
                </a:lnTo>
                <a:lnTo>
                  <a:pt x="3212" y="12312"/>
                </a:lnTo>
                <a:lnTo>
                  <a:pt x="3626" y="11801"/>
                </a:lnTo>
                <a:lnTo>
                  <a:pt x="3626" y="11777"/>
                </a:lnTo>
                <a:lnTo>
                  <a:pt x="3723" y="11704"/>
                </a:lnTo>
                <a:lnTo>
                  <a:pt x="3748" y="11607"/>
                </a:lnTo>
                <a:lnTo>
                  <a:pt x="3772" y="11558"/>
                </a:lnTo>
                <a:lnTo>
                  <a:pt x="3748" y="11485"/>
                </a:lnTo>
                <a:lnTo>
                  <a:pt x="3723" y="11436"/>
                </a:lnTo>
                <a:lnTo>
                  <a:pt x="3675" y="11388"/>
                </a:lnTo>
                <a:lnTo>
                  <a:pt x="3529" y="11266"/>
                </a:lnTo>
                <a:lnTo>
                  <a:pt x="3407" y="11096"/>
                </a:lnTo>
                <a:lnTo>
                  <a:pt x="3164" y="10779"/>
                </a:lnTo>
                <a:lnTo>
                  <a:pt x="3018" y="10536"/>
                </a:lnTo>
                <a:lnTo>
                  <a:pt x="3018" y="10463"/>
                </a:lnTo>
                <a:lnTo>
                  <a:pt x="2993" y="10366"/>
                </a:lnTo>
                <a:lnTo>
                  <a:pt x="2945" y="10293"/>
                </a:lnTo>
                <a:lnTo>
                  <a:pt x="2872" y="10244"/>
                </a:lnTo>
                <a:lnTo>
                  <a:pt x="2774" y="10220"/>
                </a:lnTo>
                <a:lnTo>
                  <a:pt x="1704" y="10122"/>
                </a:lnTo>
                <a:lnTo>
                  <a:pt x="1144" y="10074"/>
                </a:lnTo>
                <a:lnTo>
                  <a:pt x="876" y="10025"/>
                </a:lnTo>
                <a:lnTo>
                  <a:pt x="633" y="9952"/>
                </a:lnTo>
                <a:lnTo>
                  <a:pt x="633" y="9830"/>
                </a:lnTo>
                <a:lnTo>
                  <a:pt x="609" y="9709"/>
                </a:lnTo>
                <a:lnTo>
                  <a:pt x="584" y="9587"/>
                </a:lnTo>
                <a:lnTo>
                  <a:pt x="560" y="9441"/>
                </a:lnTo>
                <a:lnTo>
                  <a:pt x="536" y="9052"/>
                </a:lnTo>
                <a:lnTo>
                  <a:pt x="560" y="8638"/>
                </a:lnTo>
                <a:lnTo>
                  <a:pt x="584" y="8395"/>
                </a:lnTo>
                <a:lnTo>
                  <a:pt x="609" y="8127"/>
                </a:lnTo>
                <a:lnTo>
                  <a:pt x="633" y="7835"/>
                </a:lnTo>
                <a:lnTo>
                  <a:pt x="633" y="7689"/>
                </a:lnTo>
                <a:lnTo>
                  <a:pt x="609" y="7567"/>
                </a:lnTo>
                <a:lnTo>
                  <a:pt x="803" y="7519"/>
                </a:lnTo>
                <a:lnTo>
                  <a:pt x="1217" y="7421"/>
                </a:lnTo>
                <a:lnTo>
                  <a:pt x="1095" y="7592"/>
                </a:lnTo>
                <a:lnTo>
                  <a:pt x="998" y="7762"/>
                </a:lnTo>
                <a:lnTo>
                  <a:pt x="876" y="8103"/>
                </a:lnTo>
                <a:lnTo>
                  <a:pt x="876" y="8151"/>
                </a:lnTo>
                <a:lnTo>
                  <a:pt x="876" y="8224"/>
                </a:lnTo>
                <a:lnTo>
                  <a:pt x="901" y="8273"/>
                </a:lnTo>
                <a:lnTo>
                  <a:pt x="925" y="8297"/>
                </a:lnTo>
                <a:lnTo>
                  <a:pt x="1022" y="8370"/>
                </a:lnTo>
                <a:lnTo>
                  <a:pt x="1144" y="8370"/>
                </a:lnTo>
                <a:lnTo>
                  <a:pt x="1193" y="8346"/>
                </a:lnTo>
                <a:lnTo>
                  <a:pt x="1217" y="8297"/>
                </a:lnTo>
                <a:lnTo>
                  <a:pt x="1290" y="8224"/>
                </a:lnTo>
                <a:lnTo>
                  <a:pt x="1363" y="7981"/>
                </a:lnTo>
                <a:lnTo>
                  <a:pt x="1460" y="7738"/>
                </a:lnTo>
                <a:lnTo>
                  <a:pt x="1558" y="7543"/>
                </a:lnTo>
                <a:lnTo>
                  <a:pt x="1655" y="7348"/>
                </a:lnTo>
                <a:lnTo>
                  <a:pt x="1850" y="7348"/>
                </a:lnTo>
                <a:lnTo>
                  <a:pt x="1752" y="7519"/>
                </a:lnTo>
                <a:lnTo>
                  <a:pt x="1655" y="7689"/>
                </a:lnTo>
                <a:lnTo>
                  <a:pt x="1606" y="7884"/>
                </a:lnTo>
                <a:lnTo>
                  <a:pt x="1558" y="8054"/>
                </a:lnTo>
                <a:lnTo>
                  <a:pt x="1558" y="8127"/>
                </a:lnTo>
                <a:lnTo>
                  <a:pt x="1558" y="8176"/>
                </a:lnTo>
                <a:lnTo>
                  <a:pt x="1606" y="8224"/>
                </a:lnTo>
                <a:lnTo>
                  <a:pt x="1655" y="8273"/>
                </a:lnTo>
                <a:lnTo>
                  <a:pt x="1728" y="8322"/>
                </a:lnTo>
                <a:lnTo>
                  <a:pt x="1801" y="8297"/>
                </a:lnTo>
                <a:lnTo>
                  <a:pt x="1898" y="8249"/>
                </a:lnTo>
                <a:lnTo>
                  <a:pt x="1923" y="8200"/>
                </a:lnTo>
                <a:lnTo>
                  <a:pt x="1947" y="8151"/>
                </a:lnTo>
                <a:lnTo>
                  <a:pt x="1996" y="7908"/>
                </a:lnTo>
                <a:lnTo>
                  <a:pt x="2093" y="7689"/>
                </a:lnTo>
                <a:lnTo>
                  <a:pt x="2166" y="7519"/>
                </a:lnTo>
                <a:lnTo>
                  <a:pt x="2239" y="7324"/>
                </a:lnTo>
                <a:lnTo>
                  <a:pt x="2409" y="7324"/>
                </a:lnTo>
                <a:lnTo>
                  <a:pt x="2361" y="7494"/>
                </a:lnTo>
                <a:lnTo>
                  <a:pt x="2239" y="7762"/>
                </a:lnTo>
                <a:lnTo>
                  <a:pt x="2215" y="7908"/>
                </a:lnTo>
                <a:lnTo>
                  <a:pt x="2190" y="8054"/>
                </a:lnTo>
                <a:lnTo>
                  <a:pt x="2215" y="8127"/>
                </a:lnTo>
                <a:lnTo>
                  <a:pt x="2239" y="8176"/>
                </a:lnTo>
                <a:lnTo>
                  <a:pt x="2288" y="8200"/>
                </a:lnTo>
                <a:lnTo>
                  <a:pt x="2336" y="8224"/>
                </a:lnTo>
                <a:lnTo>
                  <a:pt x="2385" y="8249"/>
                </a:lnTo>
                <a:lnTo>
                  <a:pt x="2434" y="8224"/>
                </a:lnTo>
                <a:lnTo>
                  <a:pt x="2482" y="8200"/>
                </a:lnTo>
                <a:lnTo>
                  <a:pt x="2507" y="8151"/>
                </a:lnTo>
                <a:lnTo>
                  <a:pt x="2555" y="8030"/>
                </a:lnTo>
                <a:lnTo>
                  <a:pt x="2580" y="7908"/>
                </a:lnTo>
                <a:lnTo>
                  <a:pt x="2628" y="7665"/>
                </a:lnTo>
                <a:lnTo>
                  <a:pt x="2677" y="7494"/>
                </a:lnTo>
                <a:lnTo>
                  <a:pt x="2701" y="7300"/>
                </a:lnTo>
                <a:lnTo>
                  <a:pt x="2847" y="7276"/>
                </a:lnTo>
                <a:lnTo>
                  <a:pt x="2920" y="7251"/>
                </a:lnTo>
                <a:lnTo>
                  <a:pt x="2969" y="7203"/>
                </a:lnTo>
                <a:lnTo>
                  <a:pt x="2993" y="7154"/>
                </a:lnTo>
                <a:lnTo>
                  <a:pt x="2993" y="7081"/>
                </a:lnTo>
                <a:lnTo>
                  <a:pt x="3042" y="7008"/>
                </a:lnTo>
                <a:lnTo>
                  <a:pt x="3066" y="6935"/>
                </a:lnTo>
                <a:lnTo>
                  <a:pt x="3066" y="6765"/>
                </a:lnTo>
                <a:lnTo>
                  <a:pt x="3115" y="6594"/>
                </a:lnTo>
                <a:lnTo>
                  <a:pt x="3212" y="6278"/>
                </a:lnTo>
                <a:lnTo>
                  <a:pt x="3456" y="5670"/>
                </a:lnTo>
                <a:lnTo>
                  <a:pt x="3553" y="5597"/>
                </a:lnTo>
                <a:lnTo>
                  <a:pt x="3602" y="5475"/>
                </a:lnTo>
                <a:lnTo>
                  <a:pt x="3602" y="5426"/>
                </a:lnTo>
                <a:lnTo>
                  <a:pt x="3602" y="5353"/>
                </a:lnTo>
                <a:lnTo>
                  <a:pt x="3577" y="5305"/>
                </a:lnTo>
                <a:lnTo>
                  <a:pt x="3529" y="5232"/>
                </a:lnTo>
                <a:lnTo>
                  <a:pt x="3139" y="4842"/>
                </a:lnTo>
                <a:lnTo>
                  <a:pt x="2799" y="4429"/>
                </a:lnTo>
                <a:lnTo>
                  <a:pt x="2434" y="4015"/>
                </a:lnTo>
                <a:lnTo>
                  <a:pt x="2069" y="3626"/>
                </a:lnTo>
                <a:lnTo>
                  <a:pt x="2263" y="3480"/>
                </a:lnTo>
                <a:lnTo>
                  <a:pt x="2458" y="3285"/>
                </a:lnTo>
                <a:lnTo>
                  <a:pt x="2799" y="2871"/>
                </a:lnTo>
                <a:lnTo>
                  <a:pt x="2993" y="2677"/>
                </a:lnTo>
                <a:lnTo>
                  <a:pt x="3164" y="2482"/>
                </a:lnTo>
                <a:lnTo>
                  <a:pt x="3383" y="2336"/>
                </a:lnTo>
                <a:lnTo>
                  <a:pt x="3504" y="2287"/>
                </a:lnTo>
                <a:lnTo>
                  <a:pt x="3626" y="2239"/>
                </a:lnTo>
                <a:lnTo>
                  <a:pt x="3723" y="2190"/>
                </a:lnTo>
                <a:lnTo>
                  <a:pt x="3577" y="2287"/>
                </a:lnTo>
                <a:lnTo>
                  <a:pt x="3431" y="2409"/>
                </a:lnTo>
                <a:lnTo>
                  <a:pt x="3261" y="2579"/>
                </a:lnTo>
                <a:lnTo>
                  <a:pt x="3188" y="2677"/>
                </a:lnTo>
                <a:lnTo>
                  <a:pt x="3139" y="2750"/>
                </a:lnTo>
                <a:lnTo>
                  <a:pt x="3091" y="2847"/>
                </a:lnTo>
                <a:lnTo>
                  <a:pt x="3091" y="2944"/>
                </a:lnTo>
                <a:lnTo>
                  <a:pt x="3115" y="3017"/>
                </a:lnTo>
                <a:lnTo>
                  <a:pt x="3164" y="3066"/>
                </a:lnTo>
                <a:lnTo>
                  <a:pt x="3212" y="3115"/>
                </a:lnTo>
                <a:lnTo>
                  <a:pt x="3310" y="3090"/>
                </a:lnTo>
                <a:lnTo>
                  <a:pt x="3383" y="3066"/>
                </a:lnTo>
                <a:lnTo>
                  <a:pt x="3431" y="3017"/>
                </a:lnTo>
                <a:lnTo>
                  <a:pt x="3553" y="2871"/>
                </a:lnTo>
                <a:lnTo>
                  <a:pt x="3675" y="2701"/>
                </a:lnTo>
                <a:lnTo>
                  <a:pt x="3845" y="2555"/>
                </a:lnTo>
                <a:lnTo>
                  <a:pt x="4064" y="2433"/>
                </a:lnTo>
                <a:lnTo>
                  <a:pt x="4161" y="2482"/>
                </a:lnTo>
                <a:lnTo>
                  <a:pt x="4015" y="2579"/>
                </a:lnTo>
                <a:lnTo>
                  <a:pt x="3894" y="2677"/>
                </a:lnTo>
                <a:lnTo>
                  <a:pt x="3772" y="2798"/>
                </a:lnTo>
                <a:lnTo>
                  <a:pt x="3650" y="2944"/>
                </a:lnTo>
                <a:lnTo>
                  <a:pt x="3602" y="3017"/>
                </a:lnTo>
                <a:lnTo>
                  <a:pt x="3577" y="3115"/>
                </a:lnTo>
                <a:lnTo>
                  <a:pt x="3553" y="3188"/>
                </a:lnTo>
                <a:lnTo>
                  <a:pt x="3553" y="3285"/>
                </a:lnTo>
                <a:lnTo>
                  <a:pt x="3577" y="3334"/>
                </a:lnTo>
                <a:lnTo>
                  <a:pt x="3602" y="3358"/>
                </a:lnTo>
                <a:lnTo>
                  <a:pt x="3675" y="3407"/>
                </a:lnTo>
                <a:lnTo>
                  <a:pt x="3772" y="3407"/>
                </a:lnTo>
                <a:lnTo>
                  <a:pt x="3869" y="3358"/>
                </a:lnTo>
                <a:lnTo>
                  <a:pt x="3942" y="3261"/>
                </a:lnTo>
                <a:lnTo>
                  <a:pt x="3991" y="3139"/>
                </a:lnTo>
                <a:lnTo>
                  <a:pt x="4088" y="3017"/>
                </a:lnTo>
                <a:lnTo>
                  <a:pt x="4210" y="2920"/>
                </a:lnTo>
                <a:lnTo>
                  <a:pt x="4453" y="2677"/>
                </a:lnTo>
                <a:lnTo>
                  <a:pt x="4551" y="2774"/>
                </a:lnTo>
                <a:lnTo>
                  <a:pt x="4697" y="2871"/>
                </a:lnTo>
                <a:lnTo>
                  <a:pt x="4453" y="3017"/>
                </a:lnTo>
                <a:lnTo>
                  <a:pt x="4259" y="3139"/>
                </a:lnTo>
                <a:lnTo>
                  <a:pt x="4064" y="3285"/>
                </a:lnTo>
                <a:lnTo>
                  <a:pt x="3894" y="3455"/>
                </a:lnTo>
                <a:lnTo>
                  <a:pt x="3845" y="3553"/>
                </a:lnTo>
                <a:lnTo>
                  <a:pt x="3796" y="3650"/>
                </a:lnTo>
                <a:lnTo>
                  <a:pt x="3796" y="3747"/>
                </a:lnTo>
                <a:lnTo>
                  <a:pt x="3821" y="3869"/>
                </a:lnTo>
                <a:lnTo>
                  <a:pt x="3894" y="3918"/>
                </a:lnTo>
                <a:lnTo>
                  <a:pt x="3967" y="3942"/>
                </a:lnTo>
                <a:lnTo>
                  <a:pt x="4064" y="3918"/>
                </a:lnTo>
                <a:lnTo>
                  <a:pt x="4088" y="3893"/>
                </a:lnTo>
                <a:lnTo>
                  <a:pt x="4113" y="3869"/>
                </a:lnTo>
                <a:lnTo>
                  <a:pt x="4210" y="3723"/>
                </a:lnTo>
                <a:lnTo>
                  <a:pt x="4307" y="3577"/>
                </a:lnTo>
                <a:lnTo>
                  <a:pt x="4429" y="3480"/>
                </a:lnTo>
                <a:lnTo>
                  <a:pt x="4575" y="3382"/>
                </a:lnTo>
                <a:lnTo>
                  <a:pt x="4794" y="3236"/>
                </a:lnTo>
                <a:lnTo>
                  <a:pt x="5013" y="3090"/>
                </a:lnTo>
                <a:lnTo>
                  <a:pt x="5305" y="3285"/>
                </a:lnTo>
                <a:lnTo>
                  <a:pt x="4989" y="3504"/>
                </a:lnTo>
                <a:lnTo>
                  <a:pt x="4843" y="3601"/>
                </a:lnTo>
                <a:lnTo>
                  <a:pt x="4697" y="3723"/>
                </a:lnTo>
                <a:lnTo>
                  <a:pt x="4551" y="3869"/>
                </a:lnTo>
                <a:lnTo>
                  <a:pt x="4526" y="3942"/>
                </a:lnTo>
                <a:lnTo>
                  <a:pt x="4502" y="4015"/>
                </a:lnTo>
                <a:lnTo>
                  <a:pt x="4526" y="4064"/>
                </a:lnTo>
                <a:lnTo>
                  <a:pt x="4551" y="4112"/>
                </a:lnTo>
                <a:lnTo>
                  <a:pt x="4599" y="4137"/>
                </a:lnTo>
                <a:lnTo>
                  <a:pt x="4672" y="4137"/>
                </a:lnTo>
                <a:lnTo>
                  <a:pt x="4721" y="4112"/>
                </a:lnTo>
                <a:lnTo>
                  <a:pt x="4770" y="4064"/>
                </a:lnTo>
                <a:lnTo>
                  <a:pt x="4867" y="3966"/>
                </a:lnTo>
                <a:lnTo>
                  <a:pt x="5013" y="3845"/>
                </a:lnTo>
                <a:lnTo>
                  <a:pt x="5183" y="3723"/>
                </a:lnTo>
                <a:lnTo>
                  <a:pt x="5354" y="3601"/>
                </a:lnTo>
                <a:lnTo>
                  <a:pt x="5548" y="3455"/>
                </a:lnTo>
                <a:lnTo>
                  <a:pt x="5597" y="3504"/>
                </a:lnTo>
                <a:lnTo>
                  <a:pt x="5694" y="3528"/>
                </a:lnTo>
                <a:lnTo>
                  <a:pt x="5767" y="3528"/>
                </a:lnTo>
                <a:lnTo>
                  <a:pt x="5840" y="3480"/>
                </a:lnTo>
                <a:lnTo>
                  <a:pt x="5889" y="3407"/>
                </a:lnTo>
                <a:lnTo>
                  <a:pt x="6181" y="3285"/>
                </a:lnTo>
                <a:lnTo>
                  <a:pt x="6449" y="3188"/>
                </a:lnTo>
                <a:lnTo>
                  <a:pt x="6765" y="3090"/>
                </a:lnTo>
                <a:lnTo>
                  <a:pt x="7033" y="3017"/>
                </a:lnTo>
                <a:lnTo>
                  <a:pt x="7106" y="2993"/>
                </a:lnTo>
                <a:lnTo>
                  <a:pt x="7154" y="2969"/>
                </a:lnTo>
                <a:lnTo>
                  <a:pt x="7203" y="2896"/>
                </a:lnTo>
                <a:lnTo>
                  <a:pt x="7227" y="2847"/>
                </a:lnTo>
                <a:lnTo>
                  <a:pt x="7276" y="2701"/>
                </a:lnTo>
                <a:lnTo>
                  <a:pt x="7325" y="2531"/>
                </a:lnTo>
                <a:lnTo>
                  <a:pt x="7373" y="2190"/>
                </a:lnTo>
                <a:lnTo>
                  <a:pt x="7398" y="1509"/>
                </a:lnTo>
                <a:lnTo>
                  <a:pt x="7495" y="998"/>
                </a:lnTo>
                <a:lnTo>
                  <a:pt x="7519" y="730"/>
                </a:lnTo>
                <a:lnTo>
                  <a:pt x="7519" y="608"/>
                </a:lnTo>
                <a:lnTo>
                  <a:pt x="7519" y="487"/>
                </a:lnTo>
                <a:close/>
                <a:moveTo>
                  <a:pt x="8030" y="0"/>
                </a:moveTo>
                <a:lnTo>
                  <a:pt x="7641" y="49"/>
                </a:lnTo>
                <a:lnTo>
                  <a:pt x="7471" y="73"/>
                </a:lnTo>
                <a:lnTo>
                  <a:pt x="7300" y="122"/>
                </a:lnTo>
                <a:lnTo>
                  <a:pt x="7252" y="146"/>
                </a:lnTo>
                <a:lnTo>
                  <a:pt x="7203" y="195"/>
                </a:lnTo>
                <a:lnTo>
                  <a:pt x="7179" y="243"/>
                </a:lnTo>
                <a:lnTo>
                  <a:pt x="7179" y="292"/>
                </a:lnTo>
                <a:lnTo>
                  <a:pt x="7106" y="414"/>
                </a:lnTo>
                <a:lnTo>
                  <a:pt x="7033" y="535"/>
                </a:lnTo>
                <a:lnTo>
                  <a:pt x="6984" y="681"/>
                </a:lnTo>
                <a:lnTo>
                  <a:pt x="6960" y="827"/>
                </a:lnTo>
                <a:lnTo>
                  <a:pt x="6935" y="1168"/>
                </a:lnTo>
                <a:lnTo>
                  <a:pt x="6887" y="1436"/>
                </a:lnTo>
                <a:lnTo>
                  <a:pt x="6789" y="2020"/>
                </a:lnTo>
                <a:lnTo>
                  <a:pt x="6765" y="2312"/>
                </a:lnTo>
                <a:lnTo>
                  <a:pt x="6765" y="2604"/>
                </a:lnTo>
                <a:lnTo>
                  <a:pt x="6497" y="2701"/>
                </a:lnTo>
                <a:lnTo>
                  <a:pt x="6230" y="2798"/>
                </a:lnTo>
                <a:lnTo>
                  <a:pt x="5719" y="3042"/>
                </a:lnTo>
                <a:lnTo>
                  <a:pt x="4770" y="2385"/>
                </a:lnTo>
                <a:lnTo>
                  <a:pt x="4551" y="2214"/>
                </a:lnTo>
                <a:lnTo>
                  <a:pt x="4283" y="2020"/>
                </a:lnTo>
                <a:lnTo>
                  <a:pt x="4113" y="1922"/>
                </a:lnTo>
                <a:lnTo>
                  <a:pt x="3967" y="1874"/>
                </a:lnTo>
                <a:lnTo>
                  <a:pt x="3845" y="1825"/>
                </a:lnTo>
                <a:lnTo>
                  <a:pt x="3699" y="1825"/>
                </a:lnTo>
                <a:lnTo>
                  <a:pt x="3626" y="1776"/>
                </a:lnTo>
                <a:lnTo>
                  <a:pt x="3553" y="1776"/>
                </a:lnTo>
                <a:lnTo>
                  <a:pt x="3504" y="1801"/>
                </a:lnTo>
                <a:lnTo>
                  <a:pt x="3358" y="1849"/>
                </a:lnTo>
                <a:lnTo>
                  <a:pt x="3237" y="1898"/>
                </a:lnTo>
                <a:lnTo>
                  <a:pt x="2993" y="2068"/>
                </a:lnTo>
                <a:lnTo>
                  <a:pt x="2774" y="2287"/>
                </a:lnTo>
                <a:lnTo>
                  <a:pt x="2580" y="2506"/>
                </a:lnTo>
                <a:lnTo>
                  <a:pt x="2117" y="2969"/>
                </a:lnTo>
                <a:lnTo>
                  <a:pt x="1923" y="3212"/>
                </a:lnTo>
                <a:lnTo>
                  <a:pt x="1728" y="3455"/>
                </a:lnTo>
                <a:lnTo>
                  <a:pt x="1655" y="3504"/>
                </a:lnTo>
                <a:lnTo>
                  <a:pt x="1606" y="3553"/>
                </a:lnTo>
                <a:lnTo>
                  <a:pt x="1582" y="3601"/>
                </a:lnTo>
                <a:lnTo>
                  <a:pt x="1606" y="3699"/>
                </a:lnTo>
                <a:lnTo>
                  <a:pt x="1728" y="3942"/>
                </a:lnTo>
                <a:lnTo>
                  <a:pt x="1898" y="4161"/>
                </a:lnTo>
                <a:lnTo>
                  <a:pt x="2263" y="4599"/>
                </a:lnTo>
                <a:lnTo>
                  <a:pt x="2628" y="5110"/>
                </a:lnTo>
                <a:lnTo>
                  <a:pt x="2847" y="5329"/>
                </a:lnTo>
                <a:lnTo>
                  <a:pt x="3066" y="5548"/>
                </a:lnTo>
                <a:lnTo>
                  <a:pt x="2969" y="5670"/>
                </a:lnTo>
                <a:lnTo>
                  <a:pt x="2920" y="5791"/>
                </a:lnTo>
                <a:lnTo>
                  <a:pt x="2799" y="6035"/>
                </a:lnTo>
                <a:lnTo>
                  <a:pt x="2653" y="6400"/>
                </a:lnTo>
                <a:lnTo>
                  <a:pt x="2604" y="6594"/>
                </a:lnTo>
                <a:lnTo>
                  <a:pt x="2580" y="6813"/>
                </a:lnTo>
                <a:lnTo>
                  <a:pt x="2288" y="6813"/>
                </a:lnTo>
                <a:lnTo>
                  <a:pt x="1971" y="6838"/>
                </a:lnTo>
                <a:lnTo>
                  <a:pt x="1387" y="6935"/>
                </a:lnTo>
                <a:lnTo>
                  <a:pt x="1144" y="6984"/>
                </a:lnTo>
                <a:lnTo>
                  <a:pt x="828" y="7057"/>
                </a:lnTo>
                <a:lnTo>
                  <a:pt x="682" y="7105"/>
                </a:lnTo>
                <a:lnTo>
                  <a:pt x="536" y="7178"/>
                </a:lnTo>
                <a:lnTo>
                  <a:pt x="438" y="7251"/>
                </a:lnTo>
                <a:lnTo>
                  <a:pt x="365" y="7348"/>
                </a:lnTo>
                <a:lnTo>
                  <a:pt x="292" y="7373"/>
                </a:lnTo>
                <a:lnTo>
                  <a:pt x="244" y="7397"/>
                </a:lnTo>
                <a:lnTo>
                  <a:pt x="195" y="7446"/>
                </a:lnTo>
                <a:lnTo>
                  <a:pt x="171" y="7494"/>
                </a:lnTo>
                <a:lnTo>
                  <a:pt x="122" y="7640"/>
                </a:lnTo>
                <a:lnTo>
                  <a:pt x="98" y="7932"/>
                </a:lnTo>
                <a:lnTo>
                  <a:pt x="25" y="8857"/>
                </a:lnTo>
                <a:lnTo>
                  <a:pt x="0" y="9149"/>
                </a:lnTo>
                <a:lnTo>
                  <a:pt x="25" y="9514"/>
                </a:lnTo>
                <a:lnTo>
                  <a:pt x="49" y="9709"/>
                </a:lnTo>
                <a:lnTo>
                  <a:pt x="98" y="9879"/>
                </a:lnTo>
                <a:lnTo>
                  <a:pt x="171" y="10001"/>
                </a:lnTo>
                <a:lnTo>
                  <a:pt x="219" y="10049"/>
                </a:lnTo>
                <a:lnTo>
                  <a:pt x="268" y="10098"/>
                </a:lnTo>
                <a:lnTo>
                  <a:pt x="268" y="10171"/>
                </a:lnTo>
                <a:lnTo>
                  <a:pt x="292" y="10220"/>
                </a:lnTo>
                <a:lnTo>
                  <a:pt x="317" y="10268"/>
                </a:lnTo>
                <a:lnTo>
                  <a:pt x="390" y="10317"/>
                </a:lnTo>
                <a:lnTo>
                  <a:pt x="633" y="10414"/>
                </a:lnTo>
                <a:lnTo>
                  <a:pt x="925" y="10487"/>
                </a:lnTo>
                <a:lnTo>
                  <a:pt x="1193" y="10560"/>
                </a:lnTo>
                <a:lnTo>
                  <a:pt x="1485" y="10609"/>
                </a:lnTo>
                <a:lnTo>
                  <a:pt x="2069" y="10658"/>
                </a:lnTo>
                <a:lnTo>
                  <a:pt x="2653" y="10706"/>
                </a:lnTo>
                <a:lnTo>
                  <a:pt x="2750" y="10877"/>
                </a:lnTo>
                <a:lnTo>
                  <a:pt x="2823" y="11047"/>
                </a:lnTo>
                <a:lnTo>
                  <a:pt x="3018" y="11363"/>
                </a:lnTo>
                <a:lnTo>
                  <a:pt x="3261" y="11655"/>
                </a:lnTo>
                <a:lnTo>
                  <a:pt x="3066" y="11850"/>
                </a:lnTo>
                <a:lnTo>
                  <a:pt x="2872" y="12045"/>
                </a:lnTo>
                <a:lnTo>
                  <a:pt x="2507" y="12483"/>
                </a:lnTo>
                <a:lnTo>
                  <a:pt x="2117" y="12994"/>
                </a:lnTo>
                <a:lnTo>
                  <a:pt x="1947" y="13213"/>
                </a:lnTo>
                <a:lnTo>
                  <a:pt x="1874" y="13334"/>
                </a:lnTo>
                <a:lnTo>
                  <a:pt x="1825" y="13456"/>
                </a:lnTo>
                <a:lnTo>
                  <a:pt x="1825" y="13553"/>
                </a:lnTo>
                <a:lnTo>
                  <a:pt x="1850" y="13626"/>
                </a:lnTo>
                <a:lnTo>
                  <a:pt x="1850" y="13748"/>
                </a:lnTo>
                <a:lnTo>
                  <a:pt x="1874" y="13894"/>
                </a:lnTo>
                <a:lnTo>
                  <a:pt x="1947" y="14016"/>
                </a:lnTo>
                <a:lnTo>
                  <a:pt x="2020" y="14162"/>
                </a:lnTo>
                <a:lnTo>
                  <a:pt x="2215" y="14381"/>
                </a:lnTo>
                <a:lnTo>
                  <a:pt x="2385" y="14600"/>
                </a:lnTo>
                <a:lnTo>
                  <a:pt x="2653" y="14867"/>
                </a:lnTo>
                <a:lnTo>
                  <a:pt x="2920" y="15135"/>
                </a:lnTo>
                <a:lnTo>
                  <a:pt x="3188" y="15378"/>
                </a:lnTo>
                <a:lnTo>
                  <a:pt x="3504" y="15597"/>
                </a:lnTo>
                <a:lnTo>
                  <a:pt x="3553" y="15646"/>
                </a:lnTo>
                <a:lnTo>
                  <a:pt x="3675" y="15646"/>
                </a:lnTo>
                <a:lnTo>
                  <a:pt x="3723" y="15621"/>
                </a:lnTo>
                <a:lnTo>
                  <a:pt x="3845" y="15646"/>
                </a:lnTo>
                <a:lnTo>
                  <a:pt x="3967" y="15621"/>
                </a:lnTo>
                <a:lnTo>
                  <a:pt x="4113" y="15573"/>
                </a:lnTo>
                <a:lnTo>
                  <a:pt x="4234" y="15524"/>
                </a:lnTo>
                <a:lnTo>
                  <a:pt x="4478" y="15378"/>
                </a:lnTo>
                <a:lnTo>
                  <a:pt x="4697" y="15232"/>
                </a:lnTo>
                <a:lnTo>
                  <a:pt x="4964" y="14989"/>
                </a:lnTo>
                <a:lnTo>
                  <a:pt x="5232" y="14746"/>
                </a:lnTo>
                <a:lnTo>
                  <a:pt x="5743" y="14210"/>
                </a:lnTo>
                <a:lnTo>
                  <a:pt x="5865" y="14308"/>
                </a:lnTo>
                <a:lnTo>
                  <a:pt x="5986" y="14381"/>
                </a:lnTo>
                <a:lnTo>
                  <a:pt x="6254" y="14502"/>
                </a:lnTo>
                <a:lnTo>
                  <a:pt x="6595" y="14648"/>
                </a:lnTo>
                <a:lnTo>
                  <a:pt x="6789" y="14697"/>
                </a:lnTo>
                <a:lnTo>
                  <a:pt x="6887" y="14721"/>
                </a:lnTo>
                <a:lnTo>
                  <a:pt x="6984" y="14721"/>
                </a:lnTo>
                <a:lnTo>
                  <a:pt x="7033" y="14940"/>
                </a:lnTo>
                <a:lnTo>
                  <a:pt x="7081" y="15135"/>
                </a:lnTo>
                <a:lnTo>
                  <a:pt x="7154" y="15573"/>
                </a:lnTo>
                <a:lnTo>
                  <a:pt x="7203" y="16035"/>
                </a:lnTo>
                <a:lnTo>
                  <a:pt x="7203" y="16278"/>
                </a:lnTo>
                <a:lnTo>
                  <a:pt x="7203" y="16546"/>
                </a:lnTo>
                <a:lnTo>
                  <a:pt x="7227" y="16692"/>
                </a:lnTo>
                <a:lnTo>
                  <a:pt x="7252" y="16814"/>
                </a:lnTo>
                <a:lnTo>
                  <a:pt x="7325" y="16911"/>
                </a:lnTo>
                <a:lnTo>
                  <a:pt x="7398" y="16984"/>
                </a:lnTo>
                <a:lnTo>
                  <a:pt x="7422" y="17008"/>
                </a:lnTo>
                <a:lnTo>
                  <a:pt x="7471" y="17057"/>
                </a:lnTo>
                <a:lnTo>
                  <a:pt x="7568" y="17130"/>
                </a:lnTo>
                <a:lnTo>
                  <a:pt x="7690" y="17179"/>
                </a:lnTo>
                <a:lnTo>
                  <a:pt x="7811" y="17203"/>
                </a:lnTo>
                <a:lnTo>
                  <a:pt x="7957" y="17227"/>
                </a:lnTo>
                <a:lnTo>
                  <a:pt x="8249" y="17227"/>
                </a:lnTo>
                <a:lnTo>
                  <a:pt x="8492" y="17203"/>
                </a:lnTo>
                <a:lnTo>
                  <a:pt x="9198" y="17179"/>
                </a:lnTo>
                <a:lnTo>
                  <a:pt x="9904" y="17154"/>
                </a:lnTo>
                <a:lnTo>
                  <a:pt x="10001" y="17130"/>
                </a:lnTo>
                <a:lnTo>
                  <a:pt x="10098" y="17081"/>
                </a:lnTo>
                <a:lnTo>
                  <a:pt x="10147" y="16984"/>
                </a:lnTo>
                <a:lnTo>
                  <a:pt x="10147" y="16887"/>
                </a:lnTo>
                <a:lnTo>
                  <a:pt x="10171" y="16862"/>
                </a:lnTo>
                <a:lnTo>
                  <a:pt x="10269" y="16741"/>
                </a:lnTo>
                <a:lnTo>
                  <a:pt x="10317" y="16619"/>
                </a:lnTo>
                <a:lnTo>
                  <a:pt x="10366" y="16473"/>
                </a:lnTo>
                <a:lnTo>
                  <a:pt x="10390" y="16327"/>
                </a:lnTo>
                <a:lnTo>
                  <a:pt x="10463" y="15719"/>
                </a:lnTo>
                <a:lnTo>
                  <a:pt x="10561" y="15159"/>
                </a:lnTo>
                <a:lnTo>
                  <a:pt x="10561" y="14892"/>
                </a:lnTo>
                <a:lnTo>
                  <a:pt x="10561" y="14600"/>
                </a:lnTo>
                <a:lnTo>
                  <a:pt x="10707" y="14624"/>
                </a:lnTo>
                <a:lnTo>
                  <a:pt x="10877" y="14600"/>
                </a:lnTo>
                <a:lnTo>
                  <a:pt x="11169" y="14527"/>
                </a:lnTo>
                <a:lnTo>
                  <a:pt x="11291" y="14502"/>
                </a:lnTo>
                <a:lnTo>
                  <a:pt x="11437" y="14429"/>
                </a:lnTo>
                <a:lnTo>
                  <a:pt x="11583" y="14356"/>
                </a:lnTo>
                <a:lnTo>
                  <a:pt x="11680" y="14235"/>
                </a:lnTo>
                <a:lnTo>
                  <a:pt x="11826" y="14405"/>
                </a:lnTo>
                <a:lnTo>
                  <a:pt x="11996" y="14527"/>
                </a:lnTo>
                <a:lnTo>
                  <a:pt x="12313" y="14770"/>
                </a:lnTo>
                <a:lnTo>
                  <a:pt x="12897" y="15208"/>
                </a:lnTo>
                <a:lnTo>
                  <a:pt x="13505" y="15621"/>
                </a:lnTo>
                <a:lnTo>
                  <a:pt x="13578" y="15646"/>
                </a:lnTo>
                <a:lnTo>
                  <a:pt x="13651" y="15670"/>
                </a:lnTo>
                <a:lnTo>
                  <a:pt x="13724" y="15646"/>
                </a:lnTo>
                <a:lnTo>
                  <a:pt x="13797" y="15621"/>
                </a:lnTo>
                <a:lnTo>
                  <a:pt x="13846" y="15597"/>
                </a:lnTo>
                <a:lnTo>
                  <a:pt x="13870" y="15524"/>
                </a:lnTo>
                <a:lnTo>
                  <a:pt x="13919" y="15476"/>
                </a:lnTo>
                <a:lnTo>
                  <a:pt x="13919" y="15403"/>
                </a:lnTo>
                <a:lnTo>
                  <a:pt x="14138" y="15232"/>
                </a:lnTo>
                <a:lnTo>
                  <a:pt x="14332" y="15038"/>
                </a:lnTo>
                <a:lnTo>
                  <a:pt x="14722" y="14624"/>
                </a:lnTo>
                <a:lnTo>
                  <a:pt x="15208" y="14162"/>
                </a:lnTo>
                <a:lnTo>
                  <a:pt x="15427" y="13894"/>
                </a:lnTo>
                <a:lnTo>
                  <a:pt x="15622" y="13651"/>
                </a:lnTo>
                <a:lnTo>
                  <a:pt x="15671" y="13553"/>
                </a:lnTo>
                <a:lnTo>
                  <a:pt x="15671" y="13480"/>
                </a:lnTo>
                <a:lnTo>
                  <a:pt x="15695" y="13383"/>
                </a:lnTo>
                <a:lnTo>
                  <a:pt x="15671" y="13261"/>
                </a:lnTo>
                <a:lnTo>
                  <a:pt x="15500" y="12969"/>
                </a:lnTo>
                <a:lnTo>
                  <a:pt x="15330" y="12702"/>
                </a:lnTo>
                <a:lnTo>
                  <a:pt x="14941" y="12191"/>
                </a:lnTo>
                <a:lnTo>
                  <a:pt x="14795" y="11996"/>
                </a:lnTo>
                <a:lnTo>
                  <a:pt x="14649" y="11801"/>
                </a:lnTo>
                <a:lnTo>
                  <a:pt x="14454" y="11655"/>
                </a:lnTo>
                <a:lnTo>
                  <a:pt x="14259" y="11509"/>
                </a:lnTo>
                <a:lnTo>
                  <a:pt x="14430" y="11266"/>
                </a:lnTo>
                <a:lnTo>
                  <a:pt x="14576" y="10998"/>
                </a:lnTo>
                <a:lnTo>
                  <a:pt x="14673" y="10706"/>
                </a:lnTo>
                <a:lnTo>
                  <a:pt x="14722" y="10414"/>
                </a:lnTo>
                <a:lnTo>
                  <a:pt x="14843" y="10463"/>
                </a:lnTo>
                <a:lnTo>
                  <a:pt x="14965" y="10463"/>
                </a:lnTo>
                <a:lnTo>
                  <a:pt x="15257" y="10487"/>
                </a:lnTo>
                <a:lnTo>
                  <a:pt x="15768" y="10439"/>
                </a:lnTo>
                <a:lnTo>
                  <a:pt x="16352" y="10414"/>
                </a:lnTo>
                <a:lnTo>
                  <a:pt x="16619" y="10390"/>
                </a:lnTo>
                <a:lnTo>
                  <a:pt x="16911" y="10366"/>
                </a:lnTo>
                <a:lnTo>
                  <a:pt x="16984" y="10341"/>
                </a:lnTo>
                <a:lnTo>
                  <a:pt x="17057" y="10293"/>
                </a:lnTo>
                <a:lnTo>
                  <a:pt x="17082" y="10220"/>
                </a:lnTo>
                <a:lnTo>
                  <a:pt x="17106" y="10171"/>
                </a:lnTo>
                <a:lnTo>
                  <a:pt x="17179" y="10122"/>
                </a:lnTo>
                <a:lnTo>
                  <a:pt x="17252" y="10074"/>
                </a:lnTo>
                <a:lnTo>
                  <a:pt x="17301" y="10001"/>
                </a:lnTo>
                <a:lnTo>
                  <a:pt x="17301" y="9928"/>
                </a:lnTo>
                <a:lnTo>
                  <a:pt x="17301" y="8784"/>
                </a:lnTo>
                <a:lnTo>
                  <a:pt x="17301" y="8224"/>
                </a:lnTo>
                <a:lnTo>
                  <a:pt x="17252" y="7665"/>
                </a:lnTo>
                <a:lnTo>
                  <a:pt x="17228" y="7567"/>
                </a:lnTo>
                <a:lnTo>
                  <a:pt x="17155" y="7519"/>
                </a:lnTo>
                <a:lnTo>
                  <a:pt x="17082" y="7470"/>
                </a:lnTo>
                <a:lnTo>
                  <a:pt x="17009" y="7446"/>
                </a:lnTo>
                <a:lnTo>
                  <a:pt x="16960" y="7300"/>
                </a:lnTo>
                <a:lnTo>
                  <a:pt x="16863" y="7203"/>
                </a:lnTo>
                <a:lnTo>
                  <a:pt x="16741" y="7130"/>
                </a:lnTo>
                <a:lnTo>
                  <a:pt x="16619" y="7057"/>
                </a:lnTo>
                <a:lnTo>
                  <a:pt x="16473" y="7008"/>
                </a:lnTo>
                <a:lnTo>
                  <a:pt x="16303" y="6984"/>
                </a:lnTo>
                <a:lnTo>
                  <a:pt x="16035" y="6935"/>
                </a:lnTo>
                <a:lnTo>
                  <a:pt x="15427" y="6862"/>
                </a:lnTo>
                <a:lnTo>
                  <a:pt x="15087" y="6838"/>
                </a:lnTo>
                <a:lnTo>
                  <a:pt x="14795" y="6838"/>
                </a:lnTo>
                <a:lnTo>
                  <a:pt x="14770" y="6667"/>
                </a:lnTo>
                <a:lnTo>
                  <a:pt x="14770" y="6521"/>
                </a:lnTo>
                <a:lnTo>
                  <a:pt x="14697" y="6181"/>
                </a:lnTo>
                <a:lnTo>
                  <a:pt x="14673" y="6010"/>
                </a:lnTo>
                <a:lnTo>
                  <a:pt x="14600" y="5816"/>
                </a:lnTo>
                <a:lnTo>
                  <a:pt x="14527" y="5621"/>
                </a:lnTo>
                <a:lnTo>
                  <a:pt x="14430" y="5451"/>
                </a:lnTo>
                <a:lnTo>
                  <a:pt x="14576" y="5256"/>
                </a:lnTo>
                <a:lnTo>
                  <a:pt x="14697" y="5086"/>
                </a:lnTo>
                <a:lnTo>
                  <a:pt x="15111" y="4477"/>
                </a:lnTo>
                <a:lnTo>
                  <a:pt x="15354" y="4185"/>
                </a:lnTo>
                <a:lnTo>
                  <a:pt x="15598" y="3893"/>
                </a:lnTo>
                <a:lnTo>
                  <a:pt x="15646" y="3845"/>
                </a:lnTo>
                <a:lnTo>
                  <a:pt x="15671" y="3796"/>
                </a:lnTo>
                <a:lnTo>
                  <a:pt x="15671" y="3723"/>
                </a:lnTo>
                <a:lnTo>
                  <a:pt x="15671" y="3650"/>
                </a:lnTo>
                <a:lnTo>
                  <a:pt x="15646" y="3601"/>
                </a:lnTo>
                <a:lnTo>
                  <a:pt x="15646" y="3528"/>
                </a:lnTo>
                <a:lnTo>
                  <a:pt x="15646" y="3431"/>
                </a:lnTo>
                <a:lnTo>
                  <a:pt x="15622" y="3382"/>
                </a:lnTo>
                <a:lnTo>
                  <a:pt x="15549" y="3236"/>
                </a:lnTo>
                <a:lnTo>
                  <a:pt x="15354" y="2993"/>
                </a:lnTo>
                <a:lnTo>
                  <a:pt x="15062" y="2677"/>
                </a:lnTo>
                <a:lnTo>
                  <a:pt x="14746" y="2385"/>
                </a:lnTo>
                <a:lnTo>
                  <a:pt x="14503" y="2190"/>
                </a:lnTo>
                <a:lnTo>
                  <a:pt x="14235" y="1971"/>
                </a:lnTo>
                <a:lnTo>
                  <a:pt x="14065" y="1874"/>
                </a:lnTo>
                <a:lnTo>
                  <a:pt x="13919" y="1825"/>
                </a:lnTo>
                <a:lnTo>
                  <a:pt x="13748" y="1801"/>
                </a:lnTo>
                <a:lnTo>
                  <a:pt x="13554" y="1801"/>
                </a:lnTo>
                <a:lnTo>
                  <a:pt x="13481" y="1825"/>
                </a:lnTo>
                <a:lnTo>
                  <a:pt x="13189" y="1971"/>
                </a:lnTo>
                <a:lnTo>
                  <a:pt x="12921" y="2117"/>
                </a:lnTo>
                <a:lnTo>
                  <a:pt x="12653" y="2312"/>
                </a:lnTo>
                <a:lnTo>
                  <a:pt x="12410" y="2506"/>
                </a:lnTo>
                <a:lnTo>
                  <a:pt x="12094" y="2725"/>
                </a:lnTo>
                <a:lnTo>
                  <a:pt x="11923" y="2847"/>
                </a:lnTo>
                <a:lnTo>
                  <a:pt x="11777" y="2993"/>
                </a:lnTo>
                <a:lnTo>
                  <a:pt x="11558" y="2847"/>
                </a:lnTo>
                <a:lnTo>
                  <a:pt x="11291" y="2750"/>
                </a:lnTo>
                <a:lnTo>
                  <a:pt x="11023" y="2652"/>
                </a:lnTo>
                <a:lnTo>
                  <a:pt x="10755" y="2628"/>
                </a:lnTo>
                <a:lnTo>
                  <a:pt x="10755" y="2604"/>
                </a:lnTo>
                <a:lnTo>
                  <a:pt x="10682" y="2458"/>
                </a:lnTo>
                <a:lnTo>
                  <a:pt x="10634" y="2287"/>
                </a:lnTo>
                <a:lnTo>
                  <a:pt x="10561" y="1922"/>
                </a:lnTo>
                <a:lnTo>
                  <a:pt x="10585" y="1922"/>
                </a:lnTo>
                <a:lnTo>
                  <a:pt x="10609" y="1874"/>
                </a:lnTo>
                <a:lnTo>
                  <a:pt x="10609" y="1825"/>
                </a:lnTo>
                <a:lnTo>
                  <a:pt x="10585" y="1752"/>
                </a:lnTo>
                <a:lnTo>
                  <a:pt x="10536" y="1703"/>
                </a:lnTo>
                <a:lnTo>
                  <a:pt x="10463" y="1095"/>
                </a:lnTo>
                <a:lnTo>
                  <a:pt x="10439" y="779"/>
                </a:lnTo>
                <a:lnTo>
                  <a:pt x="10366" y="487"/>
                </a:lnTo>
                <a:lnTo>
                  <a:pt x="10390" y="438"/>
                </a:lnTo>
                <a:lnTo>
                  <a:pt x="10415" y="389"/>
                </a:lnTo>
                <a:lnTo>
                  <a:pt x="10439" y="316"/>
                </a:lnTo>
                <a:lnTo>
                  <a:pt x="10415" y="268"/>
                </a:lnTo>
                <a:lnTo>
                  <a:pt x="10390" y="195"/>
                </a:lnTo>
                <a:lnTo>
                  <a:pt x="10342" y="146"/>
                </a:lnTo>
                <a:lnTo>
                  <a:pt x="10293" y="122"/>
                </a:lnTo>
                <a:lnTo>
                  <a:pt x="10196" y="97"/>
                </a:lnTo>
                <a:lnTo>
                  <a:pt x="9855" y="73"/>
                </a:lnTo>
                <a:lnTo>
                  <a:pt x="9490" y="49"/>
                </a:lnTo>
                <a:lnTo>
                  <a:pt x="8760" y="49"/>
                </a:lnTo>
                <a:lnTo>
                  <a:pt x="8395" y="24"/>
                </a:lnTo>
                <a:lnTo>
                  <a:pt x="80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9" name="Shape 395"/>
          <p:cNvSpPr/>
          <p:nvPr/>
        </p:nvSpPr>
        <p:spPr>
          <a:xfrm>
            <a:off x="6282164" y="3847965"/>
            <a:ext cx="636156" cy="514583"/>
          </a:xfrm>
          <a:custGeom>
            <a:avLst/>
            <a:gdLst/>
            <a:ahLst/>
            <a:cxnLst/>
            <a:rect l="0" t="0" r="0" b="0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0" name="Shape 396"/>
          <p:cNvSpPr/>
          <p:nvPr/>
        </p:nvSpPr>
        <p:spPr>
          <a:xfrm>
            <a:off x="7160793" y="3827356"/>
            <a:ext cx="382676" cy="532427"/>
          </a:xfrm>
          <a:custGeom>
            <a:avLst/>
            <a:gdLst/>
            <a:ahLst/>
            <a:cxnLst/>
            <a:rect l="0" t="0" r="0" b="0"/>
            <a:pathLst>
              <a:path w="13554" h="18858" extrusionOk="0">
                <a:moveTo>
                  <a:pt x="7032" y="462"/>
                </a:moveTo>
                <a:lnTo>
                  <a:pt x="7300" y="487"/>
                </a:lnTo>
                <a:lnTo>
                  <a:pt x="7592" y="511"/>
                </a:lnTo>
                <a:lnTo>
                  <a:pt x="7860" y="560"/>
                </a:lnTo>
                <a:lnTo>
                  <a:pt x="8127" y="633"/>
                </a:lnTo>
                <a:lnTo>
                  <a:pt x="8395" y="706"/>
                </a:lnTo>
                <a:lnTo>
                  <a:pt x="8662" y="803"/>
                </a:lnTo>
                <a:lnTo>
                  <a:pt x="8906" y="925"/>
                </a:lnTo>
                <a:lnTo>
                  <a:pt x="9173" y="1046"/>
                </a:lnTo>
                <a:lnTo>
                  <a:pt x="9417" y="1168"/>
                </a:lnTo>
                <a:lnTo>
                  <a:pt x="9636" y="1338"/>
                </a:lnTo>
                <a:lnTo>
                  <a:pt x="9879" y="1484"/>
                </a:lnTo>
                <a:lnTo>
                  <a:pt x="10074" y="1679"/>
                </a:lnTo>
                <a:lnTo>
                  <a:pt x="10293" y="1849"/>
                </a:lnTo>
                <a:lnTo>
                  <a:pt x="10487" y="2068"/>
                </a:lnTo>
                <a:lnTo>
                  <a:pt x="10731" y="2336"/>
                </a:lnTo>
                <a:lnTo>
                  <a:pt x="10950" y="2652"/>
                </a:lnTo>
                <a:lnTo>
                  <a:pt x="11144" y="2969"/>
                </a:lnTo>
                <a:lnTo>
                  <a:pt x="11290" y="3285"/>
                </a:lnTo>
                <a:lnTo>
                  <a:pt x="11412" y="3626"/>
                </a:lnTo>
                <a:lnTo>
                  <a:pt x="11509" y="3966"/>
                </a:lnTo>
                <a:lnTo>
                  <a:pt x="11582" y="4331"/>
                </a:lnTo>
                <a:lnTo>
                  <a:pt x="11607" y="4721"/>
                </a:lnTo>
                <a:lnTo>
                  <a:pt x="11631" y="5378"/>
                </a:lnTo>
                <a:lnTo>
                  <a:pt x="11655" y="6059"/>
                </a:lnTo>
                <a:lnTo>
                  <a:pt x="11680" y="6716"/>
                </a:lnTo>
                <a:lnTo>
                  <a:pt x="11704" y="7057"/>
                </a:lnTo>
                <a:lnTo>
                  <a:pt x="11753" y="7397"/>
                </a:lnTo>
                <a:lnTo>
                  <a:pt x="10706" y="7397"/>
                </a:lnTo>
                <a:lnTo>
                  <a:pt x="10682" y="6327"/>
                </a:lnTo>
                <a:lnTo>
                  <a:pt x="10682" y="5767"/>
                </a:lnTo>
                <a:lnTo>
                  <a:pt x="10658" y="5232"/>
                </a:lnTo>
                <a:lnTo>
                  <a:pt x="10585" y="4672"/>
                </a:lnTo>
                <a:lnTo>
                  <a:pt x="10512" y="4429"/>
                </a:lnTo>
                <a:lnTo>
                  <a:pt x="10463" y="4161"/>
                </a:lnTo>
                <a:lnTo>
                  <a:pt x="10366" y="3893"/>
                </a:lnTo>
                <a:lnTo>
                  <a:pt x="10268" y="3650"/>
                </a:lnTo>
                <a:lnTo>
                  <a:pt x="10147" y="3407"/>
                </a:lnTo>
                <a:lnTo>
                  <a:pt x="10001" y="3163"/>
                </a:lnTo>
                <a:lnTo>
                  <a:pt x="9879" y="2993"/>
                </a:lnTo>
                <a:lnTo>
                  <a:pt x="9733" y="2823"/>
                </a:lnTo>
                <a:lnTo>
                  <a:pt x="9587" y="2652"/>
                </a:lnTo>
                <a:lnTo>
                  <a:pt x="9417" y="2506"/>
                </a:lnTo>
                <a:lnTo>
                  <a:pt x="9052" y="2263"/>
                </a:lnTo>
                <a:lnTo>
                  <a:pt x="8662" y="2044"/>
                </a:lnTo>
                <a:lnTo>
                  <a:pt x="8273" y="1874"/>
                </a:lnTo>
                <a:lnTo>
                  <a:pt x="7835" y="1728"/>
                </a:lnTo>
                <a:lnTo>
                  <a:pt x="7397" y="1630"/>
                </a:lnTo>
                <a:lnTo>
                  <a:pt x="6959" y="1582"/>
                </a:lnTo>
                <a:lnTo>
                  <a:pt x="6521" y="1582"/>
                </a:lnTo>
                <a:lnTo>
                  <a:pt x="6083" y="1630"/>
                </a:lnTo>
                <a:lnTo>
                  <a:pt x="5670" y="1728"/>
                </a:lnTo>
                <a:lnTo>
                  <a:pt x="5232" y="1898"/>
                </a:lnTo>
                <a:lnTo>
                  <a:pt x="4842" y="2093"/>
                </a:lnTo>
                <a:lnTo>
                  <a:pt x="4477" y="2336"/>
                </a:lnTo>
                <a:lnTo>
                  <a:pt x="4307" y="2482"/>
                </a:lnTo>
                <a:lnTo>
                  <a:pt x="4161" y="2628"/>
                </a:lnTo>
                <a:lnTo>
                  <a:pt x="4015" y="2798"/>
                </a:lnTo>
                <a:lnTo>
                  <a:pt x="3869" y="2969"/>
                </a:lnTo>
                <a:lnTo>
                  <a:pt x="3723" y="3212"/>
                </a:lnTo>
                <a:lnTo>
                  <a:pt x="3577" y="3455"/>
                </a:lnTo>
                <a:lnTo>
                  <a:pt x="3455" y="3699"/>
                </a:lnTo>
                <a:lnTo>
                  <a:pt x="3358" y="3966"/>
                </a:lnTo>
                <a:lnTo>
                  <a:pt x="3261" y="4234"/>
                </a:lnTo>
                <a:lnTo>
                  <a:pt x="3188" y="4502"/>
                </a:lnTo>
                <a:lnTo>
                  <a:pt x="3090" y="5086"/>
                </a:lnTo>
                <a:lnTo>
                  <a:pt x="3017" y="5645"/>
                </a:lnTo>
                <a:lnTo>
                  <a:pt x="2993" y="6229"/>
                </a:lnTo>
                <a:lnTo>
                  <a:pt x="2969" y="6789"/>
                </a:lnTo>
                <a:lnTo>
                  <a:pt x="2993" y="7349"/>
                </a:lnTo>
                <a:lnTo>
                  <a:pt x="2993" y="7397"/>
                </a:lnTo>
                <a:lnTo>
                  <a:pt x="2385" y="7373"/>
                </a:lnTo>
                <a:lnTo>
                  <a:pt x="1776" y="7397"/>
                </a:lnTo>
                <a:lnTo>
                  <a:pt x="1801" y="7324"/>
                </a:lnTo>
                <a:lnTo>
                  <a:pt x="1825" y="7227"/>
                </a:lnTo>
                <a:lnTo>
                  <a:pt x="1752" y="6692"/>
                </a:lnTo>
                <a:lnTo>
                  <a:pt x="1752" y="6132"/>
                </a:lnTo>
                <a:lnTo>
                  <a:pt x="1801" y="5572"/>
                </a:lnTo>
                <a:lnTo>
                  <a:pt x="1874" y="5037"/>
                </a:lnTo>
                <a:lnTo>
                  <a:pt x="1995" y="4477"/>
                </a:lnTo>
                <a:lnTo>
                  <a:pt x="2141" y="3942"/>
                </a:lnTo>
                <a:lnTo>
                  <a:pt x="2336" y="3431"/>
                </a:lnTo>
                <a:lnTo>
                  <a:pt x="2555" y="2944"/>
                </a:lnTo>
                <a:lnTo>
                  <a:pt x="2701" y="2652"/>
                </a:lnTo>
                <a:lnTo>
                  <a:pt x="2871" y="2409"/>
                </a:lnTo>
                <a:lnTo>
                  <a:pt x="3066" y="2166"/>
                </a:lnTo>
                <a:lnTo>
                  <a:pt x="3261" y="1922"/>
                </a:lnTo>
                <a:lnTo>
                  <a:pt x="3455" y="1728"/>
                </a:lnTo>
                <a:lnTo>
                  <a:pt x="3699" y="1533"/>
                </a:lnTo>
                <a:lnTo>
                  <a:pt x="3918" y="1363"/>
                </a:lnTo>
                <a:lnTo>
                  <a:pt x="4185" y="1192"/>
                </a:lnTo>
                <a:lnTo>
                  <a:pt x="4429" y="1046"/>
                </a:lnTo>
                <a:lnTo>
                  <a:pt x="4696" y="925"/>
                </a:lnTo>
                <a:lnTo>
                  <a:pt x="4988" y="803"/>
                </a:lnTo>
                <a:lnTo>
                  <a:pt x="5280" y="706"/>
                </a:lnTo>
                <a:lnTo>
                  <a:pt x="5572" y="633"/>
                </a:lnTo>
                <a:lnTo>
                  <a:pt x="5864" y="560"/>
                </a:lnTo>
                <a:lnTo>
                  <a:pt x="6156" y="511"/>
                </a:lnTo>
                <a:lnTo>
                  <a:pt x="6473" y="487"/>
                </a:lnTo>
                <a:lnTo>
                  <a:pt x="6740" y="462"/>
                </a:lnTo>
                <a:close/>
                <a:moveTo>
                  <a:pt x="6838" y="2020"/>
                </a:moveTo>
                <a:lnTo>
                  <a:pt x="7251" y="2044"/>
                </a:lnTo>
                <a:lnTo>
                  <a:pt x="7665" y="2117"/>
                </a:lnTo>
                <a:lnTo>
                  <a:pt x="8054" y="2239"/>
                </a:lnTo>
                <a:lnTo>
                  <a:pt x="8443" y="2409"/>
                </a:lnTo>
                <a:lnTo>
                  <a:pt x="8808" y="2628"/>
                </a:lnTo>
                <a:lnTo>
                  <a:pt x="9149" y="2871"/>
                </a:lnTo>
                <a:lnTo>
                  <a:pt x="9441" y="3163"/>
                </a:lnTo>
                <a:lnTo>
                  <a:pt x="9587" y="3334"/>
                </a:lnTo>
                <a:lnTo>
                  <a:pt x="9709" y="3504"/>
                </a:lnTo>
                <a:lnTo>
                  <a:pt x="9830" y="3723"/>
                </a:lnTo>
                <a:lnTo>
                  <a:pt x="9928" y="3942"/>
                </a:lnTo>
                <a:lnTo>
                  <a:pt x="10025" y="4161"/>
                </a:lnTo>
                <a:lnTo>
                  <a:pt x="10098" y="4404"/>
                </a:lnTo>
                <a:lnTo>
                  <a:pt x="10195" y="4891"/>
                </a:lnTo>
                <a:lnTo>
                  <a:pt x="10244" y="5402"/>
                </a:lnTo>
                <a:lnTo>
                  <a:pt x="10268" y="5913"/>
                </a:lnTo>
                <a:lnTo>
                  <a:pt x="10268" y="6424"/>
                </a:lnTo>
                <a:lnTo>
                  <a:pt x="10268" y="7422"/>
                </a:lnTo>
                <a:lnTo>
                  <a:pt x="6862" y="7422"/>
                </a:lnTo>
                <a:lnTo>
                  <a:pt x="5402" y="7397"/>
                </a:lnTo>
                <a:lnTo>
                  <a:pt x="3309" y="7397"/>
                </a:lnTo>
                <a:lnTo>
                  <a:pt x="3382" y="6911"/>
                </a:lnTo>
                <a:lnTo>
                  <a:pt x="3455" y="6400"/>
                </a:lnTo>
                <a:lnTo>
                  <a:pt x="3528" y="5426"/>
                </a:lnTo>
                <a:lnTo>
                  <a:pt x="3577" y="4940"/>
                </a:lnTo>
                <a:lnTo>
                  <a:pt x="3674" y="4453"/>
                </a:lnTo>
                <a:lnTo>
                  <a:pt x="3747" y="4234"/>
                </a:lnTo>
                <a:lnTo>
                  <a:pt x="3820" y="3991"/>
                </a:lnTo>
                <a:lnTo>
                  <a:pt x="3918" y="3747"/>
                </a:lnTo>
                <a:lnTo>
                  <a:pt x="4039" y="3528"/>
                </a:lnTo>
                <a:lnTo>
                  <a:pt x="4137" y="3334"/>
                </a:lnTo>
                <a:lnTo>
                  <a:pt x="4258" y="3163"/>
                </a:lnTo>
                <a:lnTo>
                  <a:pt x="4404" y="3017"/>
                </a:lnTo>
                <a:lnTo>
                  <a:pt x="4550" y="2871"/>
                </a:lnTo>
                <a:lnTo>
                  <a:pt x="4696" y="2725"/>
                </a:lnTo>
                <a:lnTo>
                  <a:pt x="4867" y="2604"/>
                </a:lnTo>
                <a:lnTo>
                  <a:pt x="5232" y="2385"/>
                </a:lnTo>
                <a:lnTo>
                  <a:pt x="5597" y="2214"/>
                </a:lnTo>
                <a:lnTo>
                  <a:pt x="6010" y="2093"/>
                </a:lnTo>
                <a:lnTo>
                  <a:pt x="6424" y="2044"/>
                </a:lnTo>
                <a:lnTo>
                  <a:pt x="6838" y="2020"/>
                </a:lnTo>
                <a:close/>
                <a:moveTo>
                  <a:pt x="6984" y="11388"/>
                </a:moveTo>
                <a:lnTo>
                  <a:pt x="6497" y="11631"/>
                </a:lnTo>
                <a:lnTo>
                  <a:pt x="6302" y="11728"/>
                </a:lnTo>
                <a:lnTo>
                  <a:pt x="6083" y="11826"/>
                </a:lnTo>
                <a:lnTo>
                  <a:pt x="6083" y="11826"/>
                </a:lnTo>
                <a:lnTo>
                  <a:pt x="6132" y="11704"/>
                </a:lnTo>
                <a:lnTo>
                  <a:pt x="6205" y="11607"/>
                </a:lnTo>
                <a:lnTo>
                  <a:pt x="6302" y="11534"/>
                </a:lnTo>
                <a:lnTo>
                  <a:pt x="6400" y="11485"/>
                </a:lnTo>
                <a:lnTo>
                  <a:pt x="6497" y="11436"/>
                </a:lnTo>
                <a:lnTo>
                  <a:pt x="6740" y="11388"/>
                </a:lnTo>
                <a:close/>
                <a:moveTo>
                  <a:pt x="7762" y="11899"/>
                </a:moveTo>
                <a:lnTo>
                  <a:pt x="7811" y="12045"/>
                </a:lnTo>
                <a:lnTo>
                  <a:pt x="7835" y="12191"/>
                </a:lnTo>
                <a:lnTo>
                  <a:pt x="7835" y="12191"/>
                </a:lnTo>
                <a:lnTo>
                  <a:pt x="7787" y="12166"/>
                </a:lnTo>
                <a:lnTo>
                  <a:pt x="7738" y="12142"/>
                </a:lnTo>
                <a:lnTo>
                  <a:pt x="7592" y="12166"/>
                </a:lnTo>
                <a:lnTo>
                  <a:pt x="7470" y="12191"/>
                </a:lnTo>
                <a:lnTo>
                  <a:pt x="7470" y="12191"/>
                </a:lnTo>
                <a:lnTo>
                  <a:pt x="7616" y="12093"/>
                </a:lnTo>
                <a:lnTo>
                  <a:pt x="7714" y="11996"/>
                </a:lnTo>
                <a:lnTo>
                  <a:pt x="7762" y="11899"/>
                </a:lnTo>
                <a:close/>
                <a:moveTo>
                  <a:pt x="7422" y="11534"/>
                </a:moveTo>
                <a:lnTo>
                  <a:pt x="7519" y="11582"/>
                </a:lnTo>
                <a:lnTo>
                  <a:pt x="7592" y="11680"/>
                </a:lnTo>
                <a:lnTo>
                  <a:pt x="7543" y="11680"/>
                </a:lnTo>
                <a:lnTo>
                  <a:pt x="7251" y="11826"/>
                </a:lnTo>
                <a:lnTo>
                  <a:pt x="6935" y="11947"/>
                </a:lnTo>
                <a:lnTo>
                  <a:pt x="6351" y="12239"/>
                </a:lnTo>
                <a:lnTo>
                  <a:pt x="6132" y="12337"/>
                </a:lnTo>
                <a:lnTo>
                  <a:pt x="5986" y="12410"/>
                </a:lnTo>
                <a:lnTo>
                  <a:pt x="5864" y="12507"/>
                </a:lnTo>
                <a:lnTo>
                  <a:pt x="5864" y="12507"/>
                </a:lnTo>
                <a:lnTo>
                  <a:pt x="5889" y="12337"/>
                </a:lnTo>
                <a:lnTo>
                  <a:pt x="5913" y="12191"/>
                </a:lnTo>
                <a:lnTo>
                  <a:pt x="6059" y="12191"/>
                </a:lnTo>
                <a:lnTo>
                  <a:pt x="6205" y="12142"/>
                </a:lnTo>
                <a:lnTo>
                  <a:pt x="6473" y="12020"/>
                </a:lnTo>
                <a:lnTo>
                  <a:pt x="6911" y="11801"/>
                </a:lnTo>
                <a:lnTo>
                  <a:pt x="7349" y="11582"/>
                </a:lnTo>
                <a:lnTo>
                  <a:pt x="7422" y="11534"/>
                </a:lnTo>
                <a:close/>
                <a:moveTo>
                  <a:pt x="5864" y="12653"/>
                </a:moveTo>
                <a:lnTo>
                  <a:pt x="5937" y="12702"/>
                </a:lnTo>
                <a:lnTo>
                  <a:pt x="6059" y="12726"/>
                </a:lnTo>
                <a:lnTo>
                  <a:pt x="6205" y="12702"/>
                </a:lnTo>
                <a:lnTo>
                  <a:pt x="6327" y="12653"/>
                </a:lnTo>
                <a:lnTo>
                  <a:pt x="6132" y="12799"/>
                </a:lnTo>
                <a:lnTo>
                  <a:pt x="6059" y="12872"/>
                </a:lnTo>
                <a:lnTo>
                  <a:pt x="5986" y="12969"/>
                </a:lnTo>
                <a:lnTo>
                  <a:pt x="5986" y="12994"/>
                </a:lnTo>
                <a:lnTo>
                  <a:pt x="5937" y="12945"/>
                </a:lnTo>
                <a:lnTo>
                  <a:pt x="5889" y="12872"/>
                </a:lnTo>
                <a:lnTo>
                  <a:pt x="5864" y="12799"/>
                </a:lnTo>
                <a:lnTo>
                  <a:pt x="5864" y="12677"/>
                </a:lnTo>
                <a:lnTo>
                  <a:pt x="5864" y="12653"/>
                </a:lnTo>
                <a:close/>
                <a:moveTo>
                  <a:pt x="7811" y="12458"/>
                </a:moveTo>
                <a:lnTo>
                  <a:pt x="7738" y="12629"/>
                </a:lnTo>
                <a:lnTo>
                  <a:pt x="7641" y="12799"/>
                </a:lnTo>
                <a:lnTo>
                  <a:pt x="7623" y="12828"/>
                </a:lnTo>
                <a:lnTo>
                  <a:pt x="7623" y="12828"/>
                </a:lnTo>
                <a:lnTo>
                  <a:pt x="7641" y="12775"/>
                </a:lnTo>
                <a:lnTo>
                  <a:pt x="7641" y="12726"/>
                </a:lnTo>
                <a:lnTo>
                  <a:pt x="7592" y="12677"/>
                </a:lnTo>
                <a:lnTo>
                  <a:pt x="7519" y="12653"/>
                </a:lnTo>
                <a:lnTo>
                  <a:pt x="7446" y="12653"/>
                </a:lnTo>
                <a:lnTo>
                  <a:pt x="7349" y="12677"/>
                </a:lnTo>
                <a:lnTo>
                  <a:pt x="7178" y="12726"/>
                </a:lnTo>
                <a:lnTo>
                  <a:pt x="6862" y="12921"/>
                </a:lnTo>
                <a:lnTo>
                  <a:pt x="6521" y="13140"/>
                </a:lnTo>
                <a:lnTo>
                  <a:pt x="6351" y="13237"/>
                </a:lnTo>
                <a:lnTo>
                  <a:pt x="6327" y="13213"/>
                </a:lnTo>
                <a:lnTo>
                  <a:pt x="6059" y="13067"/>
                </a:lnTo>
                <a:lnTo>
                  <a:pt x="6229" y="13067"/>
                </a:lnTo>
                <a:lnTo>
                  <a:pt x="6375" y="13018"/>
                </a:lnTo>
                <a:lnTo>
                  <a:pt x="6546" y="12969"/>
                </a:lnTo>
                <a:lnTo>
                  <a:pt x="6692" y="12896"/>
                </a:lnTo>
                <a:lnTo>
                  <a:pt x="6959" y="12775"/>
                </a:lnTo>
                <a:lnTo>
                  <a:pt x="7227" y="12677"/>
                </a:lnTo>
                <a:lnTo>
                  <a:pt x="7762" y="12483"/>
                </a:lnTo>
                <a:lnTo>
                  <a:pt x="7811" y="12458"/>
                </a:lnTo>
                <a:close/>
                <a:moveTo>
                  <a:pt x="7602" y="12862"/>
                </a:moveTo>
                <a:lnTo>
                  <a:pt x="7446" y="13115"/>
                </a:lnTo>
                <a:lnTo>
                  <a:pt x="7397" y="13115"/>
                </a:lnTo>
                <a:lnTo>
                  <a:pt x="7349" y="13140"/>
                </a:lnTo>
                <a:lnTo>
                  <a:pt x="7300" y="13164"/>
                </a:lnTo>
                <a:lnTo>
                  <a:pt x="7276" y="13213"/>
                </a:lnTo>
                <a:lnTo>
                  <a:pt x="7276" y="13261"/>
                </a:lnTo>
                <a:lnTo>
                  <a:pt x="7227" y="13237"/>
                </a:lnTo>
                <a:lnTo>
                  <a:pt x="7057" y="13237"/>
                </a:lnTo>
                <a:lnTo>
                  <a:pt x="6959" y="13286"/>
                </a:lnTo>
                <a:lnTo>
                  <a:pt x="6765" y="13383"/>
                </a:lnTo>
                <a:lnTo>
                  <a:pt x="6546" y="13505"/>
                </a:lnTo>
                <a:lnTo>
                  <a:pt x="6327" y="13602"/>
                </a:lnTo>
                <a:lnTo>
                  <a:pt x="6302" y="13407"/>
                </a:lnTo>
                <a:lnTo>
                  <a:pt x="6448" y="13407"/>
                </a:lnTo>
                <a:lnTo>
                  <a:pt x="6594" y="13383"/>
                </a:lnTo>
                <a:lnTo>
                  <a:pt x="6740" y="13334"/>
                </a:lnTo>
                <a:lnTo>
                  <a:pt x="6862" y="13261"/>
                </a:lnTo>
                <a:lnTo>
                  <a:pt x="7276" y="13091"/>
                </a:lnTo>
                <a:lnTo>
                  <a:pt x="7470" y="12994"/>
                </a:lnTo>
                <a:lnTo>
                  <a:pt x="7543" y="12921"/>
                </a:lnTo>
                <a:lnTo>
                  <a:pt x="7602" y="12862"/>
                </a:lnTo>
                <a:close/>
                <a:moveTo>
                  <a:pt x="7276" y="13529"/>
                </a:moveTo>
                <a:lnTo>
                  <a:pt x="7276" y="13797"/>
                </a:lnTo>
                <a:lnTo>
                  <a:pt x="7203" y="13772"/>
                </a:lnTo>
                <a:lnTo>
                  <a:pt x="7130" y="13797"/>
                </a:lnTo>
                <a:lnTo>
                  <a:pt x="6959" y="13845"/>
                </a:lnTo>
                <a:lnTo>
                  <a:pt x="6667" y="13991"/>
                </a:lnTo>
                <a:lnTo>
                  <a:pt x="6473" y="14113"/>
                </a:lnTo>
                <a:lnTo>
                  <a:pt x="6302" y="14259"/>
                </a:lnTo>
                <a:lnTo>
                  <a:pt x="6327" y="13870"/>
                </a:lnTo>
                <a:lnTo>
                  <a:pt x="6570" y="13870"/>
                </a:lnTo>
                <a:lnTo>
                  <a:pt x="6692" y="13821"/>
                </a:lnTo>
                <a:lnTo>
                  <a:pt x="6789" y="13772"/>
                </a:lnTo>
                <a:lnTo>
                  <a:pt x="7032" y="13675"/>
                </a:lnTo>
                <a:lnTo>
                  <a:pt x="7154" y="13602"/>
                </a:lnTo>
                <a:lnTo>
                  <a:pt x="7276" y="13529"/>
                </a:lnTo>
                <a:close/>
                <a:moveTo>
                  <a:pt x="7276" y="14819"/>
                </a:moveTo>
                <a:lnTo>
                  <a:pt x="7276" y="14989"/>
                </a:lnTo>
                <a:lnTo>
                  <a:pt x="6889" y="15012"/>
                </a:lnTo>
                <a:lnTo>
                  <a:pt x="6889" y="15012"/>
                </a:lnTo>
                <a:lnTo>
                  <a:pt x="7081" y="14916"/>
                </a:lnTo>
                <a:lnTo>
                  <a:pt x="7276" y="14819"/>
                </a:lnTo>
                <a:close/>
                <a:moveTo>
                  <a:pt x="7300" y="14089"/>
                </a:moveTo>
                <a:lnTo>
                  <a:pt x="7300" y="14162"/>
                </a:lnTo>
                <a:lnTo>
                  <a:pt x="7300" y="14210"/>
                </a:lnTo>
                <a:lnTo>
                  <a:pt x="7227" y="14186"/>
                </a:lnTo>
                <a:lnTo>
                  <a:pt x="7154" y="14210"/>
                </a:lnTo>
                <a:lnTo>
                  <a:pt x="6911" y="14332"/>
                </a:lnTo>
                <a:lnTo>
                  <a:pt x="6692" y="14502"/>
                </a:lnTo>
                <a:lnTo>
                  <a:pt x="6594" y="14575"/>
                </a:lnTo>
                <a:lnTo>
                  <a:pt x="6497" y="14673"/>
                </a:lnTo>
                <a:lnTo>
                  <a:pt x="6400" y="14770"/>
                </a:lnTo>
                <a:lnTo>
                  <a:pt x="6278" y="14843"/>
                </a:lnTo>
                <a:lnTo>
                  <a:pt x="6278" y="14867"/>
                </a:lnTo>
                <a:lnTo>
                  <a:pt x="6278" y="14892"/>
                </a:lnTo>
                <a:lnTo>
                  <a:pt x="6302" y="14892"/>
                </a:lnTo>
                <a:lnTo>
                  <a:pt x="6546" y="14867"/>
                </a:lnTo>
                <a:lnTo>
                  <a:pt x="6667" y="14843"/>
                </a:lnTo>
                <a:lnTo>
                  <a:pt x="6789" y="14794"/>
                </a:lnTo>
                <a:lnTo>
                  <a:pt x="7300" y="14527"/>
                </a:lnTo>
                <a:lnTo>
                  <a:pt x="7300" y="14551"/>
                </a:lnTo>
                <a:lnTo>
                  <a:pt x="7276" y="14551"/>
                </a:lnTo>
                <a:lnTo>
                  <a:pt x="7130" y="14624"/>
                </a:lnTo>
                <a:lnTo>
                  <a:pt x="7032" y="14697"/>
                </a:lnTo>
                <a:lnTo>
                  <a:pt x="6813" y="14867"/>
                </a:lnTo>
                <a:lnTo>
                  <a:pt x="6789" y="14916"/>
                </a:lnTo>
                <a:lnTo>
                  <a:pt x="6789" y="14965"/>
                </a:lnTo>
                <a:lnTo>
                  <a:pt x="6813" y="14989"/>
                </a:lnTo>
                <a:lnTo>
                  <a:pt x="6838" y="15013"/>
                </a:lnTo>
                <a:lnTo>
                  <a:pt x="6229" y="15013"/>
                </a:lnTo>
                <a:lnTo>
                  <a:pt x="6254" y="14746"/>
                </a:lnTo>
                <a:lnTo>
                  <a:pt x="6278" y="14502"/>
                </a:lnTo>
                <a:lnTo>
                  <a:pt x="6400" y="14478"/>
                </a:lnTo>
                <a:lnTo>
                  <a:pt x="6521" y="14454"/>
                </a:lnTo>
                <a:lnTo>
                  <a:pt x="6765" y="14332"/>
                </a:lnTo>
                <a:lnTo>
                  <a:pt x="7130" y="14186"/>
                </a:lnTo>
                <a:lnTo>
                  <a:pt x="7300" y="14089"/>
                </a:lnTo>
                <a:close/>
                <a:moveTo>
                  <a:pt x="6838" y="10925"/>
                </a:moveTo>
                <a:lnTo>
                  <a:pt x="6594" y="10950"/>
                </a:lnTo>
                <a:lnTo>
                  <a:pt x="6351" y="11023"/>
                </a:lnTo>
                <a:lnTo>
                  <a:pt x="6132" y="11144"/>
                </a:lnTo>
                <a:lnTo>
                  <a:pt x="5913" y="11290"/>
                </a:lnTo>
                <a:lnTo>
                  <a:pt x="5791" y="11436"/>
                </a:lnTo>
                <a:lnTo>
                  <a:pt x="5670" y="11607"/>
                </a:lnTo>
                <a:lnTo>
                  <a:pt x="5597" y="11801"/>
                </a:lnTo>
                <a:lnTo>
                  <a:pt x="5524" y="11996"/>
                </a:lnTo>
                <a:lnTo>
                  <a:pt x="5475" y="12191"/>
                </a:lnTo>
                <a:lnTo>
                  <a:pt x="5426" y="12410"/>
                </a:lnTo>
                <a:lnTo>
                  <a:pt x="5426" y="12604"/>
                </a:lnTo>
                <a:lnTo>
                  <a:pt x="5451" y="12799"/>
                </a:lnTo>
                <a:lnTo>
                  <a:pt x="5475" y="12921"/>
                </a:lnTo>
                <a:lnTo>
                  <a:pt x="5499" y="13042"/>
                </a:lnTo>
                <a:lnTo>
                  <a:pt x="5572" y="13140"/>
                </a:lnTo>
                <a:lnTo>
                  <a:pt x="5645" y="13237"/>
                </a:lnTo>
                <a:lnTo>
                  <a:pt x="5718" y="13334"/>
                </a:lnTo>
                <a:lnTo>
                  <a:pt x="5816" y="13383"/>
                </a:lnTo>
                <a:lnTo>
                  <a:pt x="5889" y="13456"/>
                </a:lnTo>
                <a:lnTo>
                  <a:pt x="6010" y="13480"/>
                </a:lnTo>
                <a:lnTo>
                  <a:pt x="5962" y="13675"/>
                </a:lnTo>
                <a:lnTo>
                  <a:pt x="5937" y="13894"/>
                </a:lnTo>
                <a:lnTo>
                  <a:pt x="5913" y="14332"/>
                </a:lnTo>
                <a:lnTo>
                  <a:pt x="5816" y="14794"/>
                </a:lnTo>
                <a:lnTo>
                  <a:pt x="5816" y="15038"/>
                </a:lnTo>
                <a:lnTo>
                  <a:pt x="5816" y="15159"/>
                </a:lnTo>
                <a:lnTo>
                  <a:pt x="5840" y="15281"/>
                </a:lnTo>
                <a:lnTo>
                  <a:pt x="5889" y="15330"/>
                </a:lnTo>
                <a:lnTo>
                  <a:pt x="5962" y="15378"/>
                </a:lnTo>
                <a:lnTo>
                  <a:pt x="6035" y="15403"/>
                </a:lnTo>
                <a:lnTo>
                  <a:pt x="6108" y="15378"/>
                </a:lnTo>
                <a:lnTo>
                  <a:pt x="6254" y="15403"/>
                </a:lnTo>
                <a:lnTo>
                  <a:pt x="6424" y="15427"/>
                </a:lnTo>
                <a:lnTo>
                  <a:pt x="6789" y="15427"/>
                </a:lnTo>
                <a:lnTo>
                  <a:pt x="7130" y="15403"/>
                </a:lnTo>
                <a:lnTo>
                  <a:pt x="7470" y="15378"/>
                </a:lnTo>
                <a:lnTo>
                  <a:pt x="7543" y="15354"/>
                </a:lnTo>
                <a:lnTo>
                  <a:pt x="7592" y="15330"/>
                </a:lnTo>
                <a:lnTo>
                  <a:pt x="7616" y="15281"/>
                </a:lnTo>
                <a:lnTo>
                  <a:pt x="7665" y="15232"/>
                </a:lnTo>
                <a:lnTo>
                  <a:pt x="7665" y="15159"/>
                </a:lnTo>
                <a:lnTo>
                  <a:pt x="7665" y="15111"/>
                </a:lnTo>
                <a:lnTo>
                  <a:pt x="7689" y="14308"/>
                </a:lnTo>
                <a:lnTo>
                  <a:pt x="7689" y="13894"/>
                </a:lnTo>
                <a:lnTo>
                  <a:pt x="7665" y="13699"/>
                </a:lnTo>
                <a:lnTo>
                  <a:pt x="7616" y="13505"/>
                </a:lnTo>
                <a:lnTo>
                  <a:pt x="7714" y="13456"/>
                </a:lnTo>
                <a:lnTo>
                  <a:pt x="7787" y="13407"/>
                </a:lnTo>
                <a:lnTo>
                  <a:pt x="7932" y="13164"/>
                </a:lnTo>
                <a:lnTo>
                  <a:pt x="8103" y="12896"/>
                </a:lnTo>
                <a:lnTo>
                  <a:pt x="8224" y="12629"/>
                </a:lnTo>
                <a:lnTo>
                  <a:pt x="8249" y="12483"/>
                </a:lnTo>
                <a:lnTo>
                  <a:pt x="8273" y="12337"/>
                </a:lnTo>
                <a:lnTo>
                  <a:pt x="8273" y="12191"/>
                </a:lnTo>
                <a:lnTo>
                  <a:pt x="8249" y="12020"/>
                </a:lnTo>
                <a:lnTo>
                  <a:pt x="8224" y="11874"/>
                </a:lnTo>
                <a:lnTo>
                  <a:pt x="8151" y="11728"/>
                </a:lnTo>
                <a:lnTo>
                  <a:pt x="8103" y="11607"/>
                </a:lnTo>
                <a:lnTo>
                  <a:pt x="8005" y="11485"/>
                </a:lnTo>
                <a:lnTo>
                  <a:pt x="7908" y="11363"/>
                </a:lnTo>
                <a:lnTo>
                  <a:pt x="7787" y="11242"/>
                </a:lnTo>
                <a:lnTo>
                  <a:pt x="7592" y="11120"/>
                </a:lnTo>
                <a:lnTo>
                  <a:pt x="7349" y="10998"/>
                </a:lnTo>
                <a:lnTo>
                  <a:pt x="7105" y="10950"/>
                </a:lnTo>
                <a:lnTo>
                  <a:pt x="6838" y="10925"/>
                </a:lnTo>
                <a:close/>
                <a:moveTo>
                  <a:pt x="12726" y="7811"/>
                </a:moveTo>
                <a:lnTo>
                  <a:pt x="12872" y="7860"/>
                </a:lnTo>
                <a:lnTo>
                  <a:pt x="12921" y="7884"/>
                </a:lnTo>
                <a:lnTo>
                  <a:pt x="12969" y="7933"/>
                </a:lnTo>
                <a:lnTo>
                  <a:pt x="12994" y="7981"/>
                </a:lnTo>
                <a:lnTo>
                  <a:pt x="13018" y="8078"/>
                </a:lnTo>
                <a:lnTo>
                  <a:pt x="13018" y="8103"/>
                </a:lnTo>
                <a:lnTo>
                  <a:pt x="12069" y="8103"/>
                </a:lnTo>
                <a:lnTo>
                  <a:pt x="11607" y="8151"/>
                </a:lnTo>
                <a:lnTo>
                  <a:pt x="11144" y="8200"/>
                </a:lnTo>
                <a:lnTo>
                  <a:pt x="10390" y="8200"/>
                </a:lnTo>
                <a:lnTo>
                  <a:pt x="10195" y="8224"/>
                </a:lnTo>
                <a:lnTo>
                  <a:pt x="10025" y="8273"/>
                </a:lnTo>
                <a:lnTo>
                  <a:pt x="9879" y="8346"/>
                </a:lnTo>
                <a:lnTo>
                  <a:pt x="9806" y="8395"/>
                </a:lnTo>
                <a:lnTo>
                  <a:pt x="9782" y="8443"/>
                </a:lnTo>
                <a:lnTo>
                  <a:pt x="9782" y="8492"/>
                </a:lnTo>
                <a:lnTo>
                  <a:pt x="9806" y="8541"/>
                </a:lnTo>
                <a:lnTo>
                  <a:pt x="9903" y="8589"/>
                </a:lnTo>
                <a:lnTo>
                  <a:pt x="11193" y="8589"/>
                </a:lnTo>
                <a:lnTo>
                  <a:pt x="11655" y="8565"/>
                </a:lnTo>
                <a:lnTo>
                  <a:pt x="12118" y="8589"/>
                </a:lnTo>
                <a:lnTo>
                  <a:pt x="12580" y="8589"/>
                </a:lnTo>
                <a:lnTo>
                  <a:pt x="12799" y="8565"/>
                </a:lnTo>
                <a:lnTo>
                  <a:pt x="13042" y="8541"/>
                </a:lnTo>
                <a:lnTo>
                  <a:pt x="13042" y="8735"/>
                </a:lnTo>
                <a:lnTo>
                  <a:pt x="13042" y="8979"/>
                </a:lnTo>
                <a:lnTo>
                  <a:pt x="12264" y="8979"/>
                </a:lnTo>
                <a:lnTo>
                  <a:pt x="11485" y="9003"/>
                </a:lnTo>
                <a:lnTo>
                  <a:pt x="11096" y="9027"/>
                </a:lnTo>
                <a:lnTo>
                  <a:pt x="10706" y="9052"/>
                </a:lnTo>
                <a:lnTo>
                  <a:pt x="10341" y="9125"/>
                </a:lnTo>
                <a:lnTo>
                  <a:pt x="10147" y="9173"/>
                </a:lnTo>
                <a:lnTo>
                  <a:pt x="9976" y="9246"/>
                </a:lnTo>
                <a:lnTo>
                  <a:pt x="9952" y="9295"/>
                </a:lnTo>
                <a:lnTo>
                  <a:pt x="9928" y="9344"/>
                </a:lnTo>
                <a:lnTo>
                  <a:pt x="9952" y="9392"/>
                </a:lnTo>
                <a:lnTo>
                  <a:pt x="10001" y="9417"/>
                </a:lnTo>
                <a:lnTo>
                  <a:pt x="10171" y="9441"/>
                </a:lnTo>
                <a:lnTo>
                  <a:pt x="10731" y="9441"/>
                </a:lnTo>
                <a:lnTo>
                  <a:pt x="11485" y="9368"/>
                </a:lnTo>
                <a:lnTo>
                  <a:pt x="12264" y="9368"/>
                </a:lnTo>
                <a:lnTo>
                  <a:pt x="13042" y="9344"/>
                </a:lnTo>
                <a:lnTo>
                  <a:pt x="13067" y="9733"/>
                </a:lnTo>
                <a:lnTo>
                  <a:pt x="12994" y="9684"/>
                </a:lnTo>
                <a:lnTo>
                  <a:pt x="12921" y="9660"/>
                </a:lnTo>
                <a:lnTo>
                  <a:pt x="12118" y="9709"/>
                </a:lnTo>
                <a:lnTo>
                  <a:pt x="11290" y="9757"/>
                </a:lnTo>
                <a:lnTo>
                  <a:pt x="10950" y="9782"/>
                </a:lnTo>
                <a:lnTo>
                  <a:pt x="10366" y="9782"/>
                </a:lnTo>
                <a:lnTo>
                  <a:pt x="10195" y="9830"/>
                </a:lnTo>
                <a:lnTo>
                  <a:pt x="10001" y="9879"/>
                </a:lnTo>
                <a:lnTo>
                  <a:pt x="9855" y="9952"/>
                </a:lnTo>
                <a:lnTo>
                  <a:pt x="9830" y="9976"/>
                </a:lnTo>
                <a:lnTo>
                  <a:pt x="9830" y="10001"/>
                </a:lnTo>
                <a:lnTo>
                  <a:pt x="9830" y="10049"/>
                </a:lnTo>
                <a:lnTo>
                  <a:pt x="9855" y="10074"/>
                </a:lnTo>
                <a:lnTo>
                  <a:pt x="10001" y="10147"/>
                </a:lnTo>
                <a:lnTo>
                  <a:pt x="10171" y="10195"/>
                </a:lnTo>
                <a:lnTo>
                  <a:pt x="10366" y="10220"/>
                </a:lnTo>
                <a:lnTo>
                  <a:pt x="10560" y="10220"/>
                </a:lnTo>
                <a:lnTo>
                  <a:pt x="10950" y="10195"/>
                </a:lnTo>
                <a:lnTo>
                  <a:pt x="11290" y="10171"/>
                </a:lnTo>
                <a:lnTo>
                  <a:pt x="12118" y="10122"/>
                </a:lnTo>
                <a:lnTo>
                  <a:pt x="12921" y="10098"/>
                </a:lnTo>
                <a:lnTo>
                  <a:pt x="13018" y="10074"/>
                </a:lnTo>
                <a:lnTo>
                  <a:pt x="13091" y="10001"/>
                </a:lnTo>
                <a:lnTo>
                  <a:pt x="13091" y="10390"/>
                </a:lnTo>
                <a:lnTo>
                  <a:pt x="13091" y="10633"/>
                </a:lnTo>
                <a:lnTo>
                  <a:pt x="12921" y="10609"/>
                </a:lnTo>
                <a:lnTo>
                  <a:pt x="12775" y="10585"/>
                </a:lnTo>
                <a:lnTo>
                  <a:pt x="12410" y="10585"/>
                </a:lnTo>
                <a:lnTo>
                  <a:pt x="12069" y="10609"/>
                </a:lnTo>
                <a:lnTo>
                  <a:pt x="11728" y="10609"/>
                </a:lnTo>
                <a:lnTo>
                  <a:pt x="11266" y="10585"/>
                </a:lnTo>
                <a:lnTo>
                  <a:pt x="10779" y="10560"/>
                </a:lnTo>
                <a:lnTo>
                  <a:pt x="10536" y="10585"/>
                </a:lnTo>
                <a:lnTo>
                  <a:pt x="10317" y="10633"/>
                </a:lnTo>
                <a:lnTo>
                  <a:pt x="10098" y="10706"/>
                </a:lnTo>
                <a:lnTo>
                  <a:pt x="9903" y="10828"/>
                </a:lnTo>
                <a:lnTo>
                  <a:pt x="9903" y="10852"/>
                </a:lnTo>
                <a:lnTo>
                  <a:pt x="9928" y="10877"/>
                </a:lnTo>
                <a:lnTo>
                  <a:pt x="10147" y="10950"/>
                </a:lnTo>
                <a:lnTo>
                  <a:pt x="10390" y="10974"/>
                </a:lnTo>
                <a:lnTo>
                  <a:pt x="10901" y="10998"/>
                </a:lnTo>
                <a:lnTo>
                  <a:pt x="11899" y="10998"/>
                </a:lnTo>
                <a:lnTo>
                  <a:pt x="12483" y="11047"/>
                </a:lnTo>
                <a:lnTo>
                  <a:pt x="12799" y="11047"/>
                </a:lnTo>
                <a:lnTo>
                  <a:pt x="13091" y="10998"/>
                </a:lnTo>
                <a:lnTo>
                  <a:pt x="13067" y="11363"/>
                </a:lnTo>
                <a:lnTo>
                  <a:pt x="12239" y="11388"/>
                </a:lnTo>
                <a:lnTo>
                  <a:pt x="11412" y="11461"/>
                </a:lnTo>
                <a:lnTo>
                  <a:pt x="11071" y="11485"/>
                </a:lnTo>
                <a:lnTo>
                  <a:pt x="10682" y="11509"/>
                </a:lnTo>
                <a:lnTo>
                  <a:pt x="10487" y="11534"/>
                </a:lnTo>
                <a:lnTo>
                  <a:pt x="10293" y="11558"/>
                </a:lnTo>
                <a:lnTo>
                  <a:pt x="10122" y="11607"/>
                </a:lnTo>
                <a:lnTo>
                  <a:pt x="9976" y="11680"/>
                </a:lnTo>
                <a:lnTo>
                  <a:pt x="9952" y="11704"/>
                </a:lnTo>
                <a:lnTo>
                  <a:pt x="9952" y="11728"/>
                </a:lnTo>
                <a:lnTo>
                  <a:pt x="9952" y="11753"/>
                </a:lnTo>
                <a:lnTo>
                  <a:pt x="9976" y="11777"/>
                </a:lnTo>
                <a:lnTo>
                  <a:pt x="10122" y="11850"/>
                </a:lnTo>
                <a:lnTo>
                  <a:pt x="10317" y="11874"/>
                </a:lnTo>
                <a:lnTo>
                  <a:pt x="10487" y="11899"/>
                </a:lnTo>
                <a:lnTo>
                  <a:pt x="10682" y="11899"/>
                </a:lnTo>
                <a:lnTo>
                  <a:pt x="11071" y="11874"/>
                </a:lnTo>
                <a:lnTo>
                  <a:pt x="11412" y="11826"/>
                </a:lnTo>
                <a:lnTo>
                  <a:pt x="12239" y="11777"/>
                </a:lnTo>
                <a:lnTo>
                  <a:pt x="13067" y="11728"/>
                </a:lnTo>
                <a:lnTo>
                  <a:pt x="13042" y="12312"/>
                </a:lnTo>
                <a:lnTo>
                  <a:pt x="12848" y="12264"/>
                </a:lnTo>
                <a:lnTo>
                  <a:pt x="12264" y="12264"/>
                </a:lnTo>
                <a:lnTo>
                  <a:pt x="11874" y="12288"/>
                </a:lnTo>
                <a:lnTo>
                  <a:pt x="11509" y="12312"/>
                </a:lnTo>
                <a:lnTo>
                  <a:pt x="11120" y="12312"/>
                </a:lnTo>
                <a:lnTo>
                  <a:pt x="10706" y="12288"/>
                </a:lnTo>
                <a:lnTo>
                  <a:pt x="10512" y="12312"/>
                </a:lnTo>
                <a:lnTo>
                  <a:pt x="10317" y="12337"/>
                </a:lnTo>
                <a:lnTo>
                  <a:pt x="10147" y="12385"/>
                </a:lnTo>
                <a:lnTo>
                  <a:pt x="9976" y="12483"/>
                </a:lnTo>
                <a:lnTo>
                  <a:pt x="9952" y="12507"/>
                </a:lnTo>
                <a:lnTo>
                  <a:pt x="9976" y="12531"/>
                </a:lnTo>
                <a:lnTo>
                  <a:pt x="10122" y="12629"/>
                </a:lnTo>
                <a:lnTo>
                  <a:pt x="10317" y="12677"/>
                </a:lnTo>
                <a:lnTo>
                  <a:pt x="10512" y="12726"/>
                </a:lnTo>
                <a:lnTo>
                  <a:pt x="11120" y="12726"/>
                </a:lnTo>
                <a:lnTo>
                  <a:pt x="11509" y="12702"/>
                </a:lnTo>
                <a:lnTo>
                  <a:pt x="12264" y="12726"/>
                </a:lnTo>
                <a:lnTo>
                  <a:pt x="12653" y="12702"/>
                </a:lnTo>
                <a:lnTo>
                  <a:pt x="12823" y="12677"/>
                </a:lnTo>
                <a:lnTo>
                  <a:pt x="13018" y="12653"/>
                </a:lnTo>
                <a:lnTo>
                  <a:pt x="12994" y="12848"/>
                </a:lnTo>
                <a:lnTo>
                  <a:pt x="12994" y="13164"/>
                </a:lnTo>
                <a:lnTo>
                  <a:pt x="12629" y="13115"/>
                </a:lnTo>
                <a:lnTo>
                  <a:pt x="12264" y="13115"/>
                </a:lnTo>
                <a:lnTo>
                  <a:pt x="11534" y="13164"/>
                </a:lnTo>
                <a:lnTo>
                  <a:pt x="11144" y="13164"/>
                </a:lnTo>
                <a:lnTo>
                  <a:pt x="10755" y="13188"/>
                </a:lnTo>
                <a:lnTo>
                  <a:pt x="10341" y="13213"/>
                </a:lnTo>
                <a:lnTo>
                  <a:pt x="10171" y="13261"/>
                </a:lnTo>
                <a:lnTo>
                  <a:pt x="9976" y="13310"/>
                </a:lnTo>
                <a:lnTo>
                  <a:pt x="9952" y="13334"/>
                </a:lnTo>
                <a:lnTo>
                  <a:pt x="9976" y="13383"/>
                </a:lnTo>
                <a:lnTo>
                  <a:pt x="10122" y="13480"/>
                </a:lnTo>
                <a:lnTo>
                  <a:pt x="10293" y="13529"/>
                </a:lnTo>
                <a:lnTo>
                  <a:pt x="10463" y="13578"/>
                </a:lnTo>
                <a:lnTo>
                  <a:pt x="11023" y="13578"/>
                </a:lnTo>
                <a:lnTo>
                  <a:pt x="11363" y="13553"/>
                </a:lnTo>
                <a:lnTo>
                  <a:pt x="12166" y="13505"/>
                </a:lnTo>
                <a:lnTo>
                  <a:pt x="12580" y="13505"/>
                </a:lnTo>
                <a:lnTo>
                  <a:pt x="12969" y="13529"/>
                </a:lnTo>
                <a:lnTo>
                  <a:pt x="12945" y="14210"/>
                </a:lnTo>
                <a:lnTo>
                  <a:pt x="12775" y="14137"/>
                </a:lnTo>
                <a:lnTo>
                  <a:pt x="12580" y="14089"/>
                </a:lnTo>
                <a:lnTo>
                  <a:pt x="12385" y="14064"/>
                </a:lnTo>
                <a:lnTo>
                  <a:pt x="11753" y="14064"/>
                </a:lnTo>
                <a:lnTo>
                  <a:pt x="11388" y="14089"/>
                </a:lnTo>
                <a:lnTo>
                  <a:pt x="10852" y="14137"/>
                </a:lnTo>
                <a:lnTo>
                  <a:pt x="10317" y="14162"/>
                </a:lnTo>
                <a:lnTo>
                  <a:pt x="10001" y="14186"/>
                </a:lnTo>
                <a:lnTo>
                  <a:pt x="9830" y="14235"/>
                </a:lnTo>
                <a:lnTo>
                  <a:pt x="9782" y="14259"/>
                </a:lnTo>
                <a:lnTo>
                  <a:pt x="9709" y="14308"/>
                </a:lnTo>
                <a:lnTo>
                  <a:pt x="9684" y="14332"/>
                </a:lnTo>
                <a:lnTo>
                  <a:pt x="9684" y="14381"/>
                </a:lnTo>
                <a:lnTo>
                  <a:pt x="9684" y="14429"/>
                </a:lnTo>
                <a:lnTo>
                  <a:pt x="9709" y="14478"/>
                </a:lnTo>
                <a:lnTo>
                  <a:pt x="9782" y="14527"/>
                </a:lnTo>
                <a:lnTo>
                  <a:pt x="9830" y="14551"/>
                </a:lnTo>
                <a:lnTo>
                  <a:pt x="10001" y="14600"/>
                </a:lnTo>
                <a:lnTo>
                  <a:pt x="10414" y="14600"/>
                </a:lnTo>
                <a:lnTo>
                  <a:pt x="10828" y="14551"/>
                </a:lnTo>
                <a:lnTo>
                  <a:pt x="11144" y="14527"/>
                </a:lnTo>
                <a:lnTo>
                  <a:pt x="11558" y="14502"/>
                </a:lnTo>
                <a:lnTo>
                  <a:pt x="11996" y="14454"/>
                </a:lnTo>
                <a:lnTo>
                  <a:pt x="12215" y="14478"/>
                </a:lnTo>
                <a:lnTo>
                  <a:pt x="12434" y="14478"/>
                </a:lnTo>
                <a:lnTo>
                  <a:pt x="12629" y="14527"/>
                </a:lnTo>
                <a:lnTo>
                  <a:pt x="12823" y="14600"/>
                </a:lnTo>
                <a:lnTo>
                  <a:pt x="12872" y="14624"/>
                </a:lnTo>
                <a:lnTo>
                  <a:pt x="12945" y="14624"/>
                </a:lnTo>
                <a:lnTo>
                  <a:pt x="12945" y="15062"/>
                </a:lnTo>
                <a:lnTo>
                  <a:pt x="12872" y="14989"/>
                </a:lnTo>
                <a:lnTo>
                  <a:pt x="12848" y="14965"/>
                </a:lnTo>
                <a:lnTo>
                  <a:pt x="12799" y="14940"/>
                </a:lnTo>
                <a:lnTo>
                  <a:pt x="12483" y="14916"/>
                </a:lnTo>
                <a:lnTo>
                  <a:pt x="12142" y="14892"/>
                </a:lnTo>
                <a:lnTo>
                  <a:pt x="11461" y="14916"/>
                </a:lnTo>
                <a:lnTo>
                  <a:pt x="10706" y="14940"/>
                </a:lnTo>
                <a:lnTo>
                  <a:pt x="10317" y="14965"/>
                </a:lnTo>
                <a:lnTo>
                  <a:pt x="9952" y="15013"/>
                </a:lnTo>
                <a:lnTo>
                  <a:pt x="9903" y="15038"/>
                </a:lnTo>
                <a:lnTo>
                  <a:pt x="9855" y="15086"/>
                </a:lnTo>
                <a:lnTo>
                  <a:pt x="9830" y="15135"/>
                </a:lnTo>
                <a:lnTo>
                  <a:pt x="9830" y="15208"/>
                </a:lnTo>
                <a:lnTo>
                  <a:pt x="9830" y="15257"/>
                </a:lnTo>
                <a:lnTo>
                  <a:pt x="9855" y="15305"/>
                </a:lnTo>
                <a:lnTo>
                  <a:pt x="9903" y="15354"/>
                </a:lnTo>
                <a:lnTo>
                  <a:pt x="9952" y="15378"/>
                </a:lnTo>
                <a:lnTo>
                  <a:pt x="10293" y="15403"/>
                </a:lnTo>
                <a:lnTo>
                  <a:pt x="10633" y="15403"/>
                </a:lnTo>
                <a:lnTo>
                  <a:pt x="11315" y="15378"/>
                </a:lnTo>
                <a:lnTo>
                  <a:pt x="12045" y="15354"/>
                </a:lnTo>
                <a:lnTo>
                  <a:pt x="12750" y="15330"/>
                </a:lnTo>
                <a:lnTo>
                  <a:pt x="12848" y="15305"/>
                </a:lnTo>
                <a:lnTo>
                  <a:pt x="12896" y="15257"/>
                </a:lnTo>
                <a:lnTo>
                  <a:pt x="12921" y="15232"/>
                </a:lnTo>
                <a:lnTo>
                  <a:pt x="12921" y="15695"/>
                </a:lnTo>
                <a:lnTo>
                  <a:pt x="12629" y="15646"/>
                </a:lnTo>
                <a:lnTo>
                  <a:pt x="12312" y="15646"/>
                </a:lnTo>
                <a:lnTo>
                  <a:pt x="11728" y="15670"/>
                </a:lnTo>
                <a:lnTo>
                  <a:pt x="11290" y="15695"/>
                </a:lnTo>
                <a:lnTo>
                  <a:pt x="10828" y="15743"/>
                </a:lnTo>
                <a:lnTo>
                  <a:pt x="10609" y="15792"/>
                </a:lnTo>
                <a:lnTo>
                  <a:pt x="10390" y="15865"/>
                </a:lnTo>
                <a:lnTo>
                  <a:pt x="10195" y="15938"/>
                </a:lnTo>
                <a:lnTo>
                  <a:pt x="10001" y="16060"/>
                </a:lnTo>
                <a:lnTo>
                  <a:pt x="9976" y="16084"/>
                </a:lnTo>
                <a:lnTo>
                  <a:pt x="9976" y="16133"/>
                </a:lnTo>
                <a:lnTo>
                  <a:pt x="9976" y="16157"/>
                </a:lnTo>
                <a:lnTo>
                  <a:pt x="10025" y="16181"/>
                </a:lnTo>
                <a:lnTo>
                  <a:pt x="10414" y="16181"/>
                </a:lnTo>
                <a:lnTo>
                  <a:pt x="10804" y="16157"/>
                </a:lnTo>
                <a:lnTo>
                  <a:pt x="11193" y="16108"/>
                </a:lnTo>
                <a:lnTo>
                  <a:pt x="11582" y="16084"/>
                </a:lnTo>
                <a:lnTo>
                  <a:pt x="12020" y="16060"/>
                </a:lnTo>
                <a:lnTo>
                  <a:pt x="12458" y="16060"/>
                </a:lnTo>
                <a:lnTo>
                  <a:pt x="12702" y="16084"/>
                </a:lnTo>
                <a:lnTo>
                  <a:pt x="12945" y="16133"/>
                </a:lnTo>
                <a:lnTo>
                  <a:pt x="12945" y="16424"/>
                </a:lnTo>
                <a:lnTo>
                  <a:pt x="12629" y="16400"/>
                </a:lnTo>
                <a:lnTo>
                  <a:pt x="12312" y="16400"/>
                </a:lnTo>
                <a:lnTo>
                  <a:pt x="11680" y="16424"/>
                </a:lnTo>
                <a:lnTo>
                  <a:pt x="11363" y="16424"/>
                </a:lnTo>
                <a:lnTo>
                  <a:pt x="10925" y="16449"/>
                </a:lnTo>
                <a:lnTo>
                  <a:pt x="10706" y="16473"/>
                </a:lnTo>
                <a:lnTo>
                  <a:pt x="10512" y="16522"/>
                </a:lnTo>
                <a:lnTo>
                  <a:pt x="10341" y="16619"/>
                </a:lnTo>
                <a:lnTo>
                  <a:pt x="10293" y="16668"/>
                </a:lnTo>
                <a:lnTo>
                  <a:pt x="10244" y="16716"/>
                </a:lnTo>
                <a:lnTo>
                  <a:pt x="10244" y="16814"/>
                </a:lnTo>
                <a:lnTo>
                  <a:pt x="10268" y="16838"/>
                </a:lnTo>
                <a:lnTo>
                  <a:pt x="10293" y="16862"/>
                </a:lnTo>
                <a:lnTo>
                  <a:pt x="10414" y="16935"/>
                </a:lnTo>
                <a:lnTo>
                  <a:pt x="10560" y="16960"/>
                </a:lnTo>
                <a:lnTo>
                  <a:pt x="10925" y="16960"/>
                </a:lnTo>
                <a:lnTo>
                  <a:pt x="11290" y="16935"/>
                </a:lnTo>
                <a:lnTo>
                  <a:pt x="11582" y="16887"/>
                </a:lnTo>
                <a:lnTo>
                  <a:pt x="12629" y="16887"/>
                </a:lnTo>
                <a:lnTo>
                  <a:pt x="12969" y="16935"/>
                </a:lnTo>
                <a:lnTo>
                  <a:pt x="12969" y="17179"/>
                </a:lnTo>
                <a:lnTo>
                  <a:pt x="12945" y="17227"/>
                </a:lnTo>
                <a:lnTo>
                  <a:pt x="12921" y="17276"/>
                </a:lnTo>
                <a:lnTo>
                  <a:pt x="12921" y="17373"/>
                </a:lnTo>
                <a:lnTo>
                  <a:pt x="12653" y="17349"/>
                </a:lnTo>
                <a:lnTo>
                  <a:pt x="12385" y="17349"/>
                </a:lnTo>
                <a:lnTo>
                  <a:pt x="11850" y="17398"/>
                </a:lnTo>
                <a:lnTo>
                  <a:pt x="11120" y="17422"/>
                </a:lnTo>
                <a:lnTo>
                  <a:pt x="10755" y="17471"/>
                </a:lnTo>
                <a:lnTo>
                  <a:pt x="10585" y="17519"/>
                </a:lnTo>
                <a:lnTo>
                  <a:pt x="10414" y="17592"/>
                </a:lnTo>
                <a:lnTo>
                  <a:pt x="10390" y="17592"/>
                </a:lnTo>
                <a:lnTo>
                  <a:pt x="10414" y="17617"/>
                </a:lnTo>
                <a:lnTo>
                  <a:pt x="10560" y="17665"/>
                </a:lnTo>
                <a:lnTo>
                  <a:pt x="10731" y="17714"/>
                </a:lnTo>
                <a:lnTo>
                  <a:pt x="11023" y="17738"/>
                </a:lnTo>
                <a:lnTo>
                  <a:pt x="12775" y="17738"/>
                </a:lnTo>
                <a:lnTo>
                  <a:pt x="12677" y="17836"/>
                </a:lnTo>
                <a:lnTo>
                  <a:pt x="12580" y="17957"/>
                </a:lnTo>
                <a:lnTo>
                  <a:pt x="12483" y="17909"/>
                </a:lnTo>
                <a:lnTo>
                  <a:pt x="12361" y="17884"/>
                </a:lnTo>
                <a:lnTo>
                  <a:pt x="11363" y="17884"/>
                </a:lnTo>
                <a:lnTo>
                  <a:pt x="11047" y="17909"/>
                </a:lnTo>
                <a:lnTo>
                  <a:pt x="10901" y="17933"/>
                </a:lnTo>
                <a:lnTo>
                  <a:pt x="10755" y="17957"/>
                </a:lnTo>
                <a:lnTo>
                  <a:pt x="10633" y="18030"/>
                </a:lnTo>
                <a:lnTo>
                  <a:pt x="10512" y="18103"/>
                </a:lnTo>
                <a:lnTo>
                  <a:pt x="10512" y="18128"/>
                </a:lnTo>
                <a:lnTo>
                  <a:pt x="10536" y="18152"/>
                </a:lnTo>
                <a:lnTo>
                  <a:pt x="10633" y="18201"/>
                </a:lnTo>
                <a:lnTo>
                  <a:pt x="10779" y="18249"/>
                </a:lnTo>
                <a:lnTo>
                  <a:pt x="10925" y="18274"/>
                </a:lnTo>
                <a:lnTo>
                  <a:pt x="11071" y="18274"/>
                </a:lnTo>
                <a:lnTo>
                  <a:pt x="11363" y="18249"/>
                </a:lnTo>
                <a:lnTo>
                  <a:pt x="11655" y="18225"/>
                </a:lnTo>
                <a:lnTo>
                  <a:pt x="11947" y="18249"/>
                </a:lnTo>
                <a:lnTo>
                  <a:pt x="11704" y="18298"/>
                </a:lnTo>
                <a:lnTo>
                  <a:pt x="11461" y="18322"/>
                </a:lnTo>
                <a:lnTo>
                  <a:pt x="10950" y="18371"/>
                </a:lnTo>
                <a:lnTo>
                  <a:pt x="10025" y="18395"/>
                </a:lnTo>
                <a:lnTo>
                  <a:pt x="9100" y="18420"/>
                </a:lnTo>
                <a:lnTo>
                  <a:pt x="8151" y="18420"/>
                </a:lnTo>
                <a:lnTo>
                  <a:pt x="7227" y="18395"/>
                </a:lnTo>
                <a:lnTo>
                  <a:pt x="6254" y="18347"/>
                </a:lnTo>
                <a:lnTo>
                  <a:pt x="5305" y="18371"/>
                </a:lnTo>
                <a:lnTo>
                  <a:pt x="3382" y="18420"/>
                </a:lnTo>
                <a:lnTo>
                  <a:pt x="2555" y="18444"/>
                </a:lnTo>
                <a:lnTo>
                  <a:pt x="2141" y="18444"/>
                </a:lnTo>
                <a:lnTo>
                  <a:pt x="1728" y="18420"/>
                </a:lnTo>
                <a:lnTo>
                  <a:pt x="1557" y="18395"/>
                </a:lnTo>
                <a:lnTo>
                  <a:pt x="1387" y="18347"/>
                </a:lnTo>
                <a:lnTo>
                  <a:pt x="1217" y="18298"/>
                </a:lnTo>
                <a:lnTo>
                  <a:pt x="1095" y="18249"/>
                </a:lnTo>
                <a:lnTo>
                  <a:pt x="949" y="18152"/>
                </a:lnTo>
                <a:lnTo>
                  <a:pt x="827" y="18079"/>
                </a:lnTo>
                <a:lnTo>
                  <a:pt x="608" y="17836"/>
                </a:lnTo>
                <a:lnTo>
                  <a:pt x="608" y="17787"/>
                </a:lnTo>
                <a:lnTo>
                  <a:pt x="633" y="17154"/>
                </a:lnTo>
                <a:lnTo>
                  <a:pt x="681" y="16497"/>
                </a:lnTo>
                <a:lnTo>
                  <a:pt x="681" y="15865"/>
                </a:lnTo>
                <a:lnTo>
                  <a:pt x="657" y="15549"/>
                </a:lnTo>
                <a:lnTo>
                  <a:pt x="633" y="15232"/>
                </a:lnTo>
                <a:lnTo>
                  <a:pt x="584" y="14892"/>
                </a:lnTo>
                <a:lnTo>
                  <a:pt x="560" y="14551"/>
                </a:lnTo>
                <a:lnTo>
                  <a:pt x="535" y="13845"/>
                </a:lnTo>
                <a:lnTo>
                  <a:pt x="560" y="13164"/>
                </a:lnTo>
                <a:lnTo>
                  <a:pt x="584" y="12483"/>
                </a:lnTo>
                <a:lnTo>
                  <a:pt x="608" y="11753"/>
                </a:lnTo>
                <a:lnTo>
                  <a:pt x="608" y="11023"/>
                </a:lnTo>
                <a:lnTo>
                  <a:pt x="608" y="9587"/>
                </a:lnTo>
                <a:lnTo>
                  <a:pt x="608" y="9052"/>
                </a:lnTo>
                <a:lnTo>
                  <a:pt x="608" y="8784"/>
                </a:lnTo>
                <a:lnTo>
                  <a:pt x="633" y="8516"/>
                </a:lnTo>
                <a:lnTo>
                  <a:pt x="657" y="8395"/>
                </a:lnTo>
                <a:lnTo>
                  <a:pt x="706" y="8297"/>
                </a:lnTo>
                <a:lnTo>
                  <a:pt x="827" y="8127"/>
                </a:lnTo>
                <a:lnTo>
                  <a:pt x="1071" y="7835"/>
                </a:lnTo>
                <a:lnTo>
                  <a:pt x="1411" y="7884"/>
                </a:lnTo>
                <a:lnTo>
                  <a:pt x="1728" y="7908"/>
                </a:lnTo>
                <a:lnTo>
                  <a:pt x="2409" y="7908"/>
                </a:lnTo>
                <a:lnTo>
                  <a:pt x="3066" y="7884"/>
                </a:lnTo>
                <a:lnTo>
                  <a:pt x="5207" y="7884"/>
                </a:lnTo>
                <a:lnTo>
                  <a:pt x="6692" y="7908"/>
                </a:lnTo>
                <a:lnTo>
                  <a:pt x="10268" y="7908"/>
                </a:lnTo>
                <a:lnTo>
                  <a:pt x="10974" y="7860"/>
                </a:lnTo>
                <a:lnTo>
                  <a:pt x="11315" y="7860"/>
                </a:lnTo>
                <a:lnTo>
                  <a:pt x="11631" y="7884"/>
                </a:lnTo>
                <a:lnTo>
                  <a:pt x="11972" y="7908"/>
                </a:lnTo>
                <a:lnTo>
                  <a:pt x="12312" y="7957"/>
                </a:lnTo>
                <a:lnTo>
                  <a:pt x="12410" y="7981"/>
                </a:lnTo>
                <a:lnTo>
                  <a:pt x="12483" y="7933"/>
                </a:lnTo>
                <a:lnTo>
                  <a:pt x="12556" y="7884"/>
                </a:lnTo>
                <a:lnTo>
                  <a:pt x="12604" y="7811"/>
                </a:lnTo>
                <a:close/>
                <a:moveTo>
                  <a:pt x="6643" y="0"/>
                </a:moveTo>
                <a:lnTo>
                  <a:pt x="6327" y="24"/>
                </a:lnTo>
                <a:lnTo>
                  <a:pt x="6010" y="49"/>
                </a:lnTo>
                <a:lnTo>
                  <a:pt x="5694" y="122"/>
                </a:lnTo>
                <a:lnTo>
                  <a:pt x="5402" y="170"/>
                </a:lnTo>
                <a:lnTo>
                  <a:pt x="5086" y="268"/>
                </a:lnTo>
                <a:lnTo>
                  <a:pt x="4794" y="365"/>
                </a:lnTo>
                <a:lnTo>
                  <a:pt x="4502" y="487"/>
                </a:lnTo>
                <a:lnTo>
                  <a:pt x="4210" y="633"/>
                </a:lnTo>
                <a:lnTo>
                  <a:pt x="3942" y="779"/>
                </a:lnTo>
                <a:lnTo>
                  <a:pt x="3674" y="949"/>
                </a:lnTo>
                <a:lnTo>
                  <a:pt x="3431" y="1144"/>
                </a:lnTo>
                <a:lnTo>
                  <a:pt x="3188" y="1338"/>
                </a:lnTo>
                <a:lnTo>
                  <a:pt x="2969" y="1557"/>
                </a:lnTo>
                <a:lnTo>
                  <a:pt x="2750" y="1776"/>
                </a:lnTo>
                <a:lnTo>
                  <a:pt x="2555" y="2044"/>
                </a:lnTo>
                <a:lnTo>
                  <a:pt x="2385" y="2287"/>
                </a:lnTo>
                <a:lnTo>
                  <a:pt x="2214" y="2579"/>
                </a:lnTo>
                <a:lnTo>
                  <a:pt x="1947" y="3090"/>
                </a:lnTo>
                <a:lnTo>
                  <a:pt x="1728" y="3674"/>
                </a:lnTo>
                <a:lnTo>
                  <a:pt x="1533" y="4283"/>
                </a:lnTo>
                <a:lnTo>
                  <a:pt x="1387" y="4891"/>
                </a:lnTo>
                <a:lnTo>
                  <a:pt x="1314" y="5524"/>
                </a:lnTo>
                <a:lnTo>
                  <a:pt x="1290" y="5840"/>
                </a:lnTo>
                <a:lnTo>
                  <a:pt x="1265" y="6156"/>
                </a:lnTo>
                <a:lnTo>
                  <a:pt x="1290" y="6448"/>
                </a:lnTo>
                <a:lnTo>
                  <a:pt x="1314" y="6765"/>
                </a:lnTo>
                <a:lnTo>
                  <a:pt x="1363" y="7057"/>
                </a:lnTo>
                <a:lnTo>
                  <a:pt x="1436" y="7349"/>
                </a:lnTo>
                <a:lnTo>
                  <a:pt x="1460" y="7422"/>
                </a:lnTo>
                <a:lnTo>
                  <a:pt x="998" y="7495"/>
                </a:lnTo>
                <a:lnTo>
                  <a:pt x="803" y="7495"/>
                </a:lnTo>
                <a:lnTo>
                  <a:pt x="730" y="7543"/>
                </a:lnTo>
                <a:lnTo>
                  <a:pt x="657" y="7568"/>
                </a:lnTo>
                <a:lnTo>
                  <a:pt x="511" y="7689"/>
                </a:lnTo>
                <a:lnTo>
                  <a:pt x="389" y="7860"/>
                </a:lnTo>
                <a:lnTo>
                  <a:pt x="292" y="8030"/>
                </a:lnTo>
                <a:lnTo>
                  <a:pt x="219" y="8200"/>
                </a:lnTo>
                <a:lnTo>
                  <a:pt x="170" y="8395"/>
                </a:lnTo>
                <a:lnTo>
                  <a:pt x="146" y="8565"/>
                </a:lnTo>
                <a:lnTo>
                  <a:pt x="97" y="8930"/>
                </a:lnTo>
                <a:lnTo>
                  <a:pt x="73" y="9319"/>
                </a:lnTo>
                <a:lnTo>
                  <a:pt x="73" y="10074"/>
                </a:lnTo>
                <a:lnTo>
                  <a:pt x="97" y="10828"/>
                </a:lnTo>
                <a:lnTo>
                  <a:pt x="97" y="11582"/>
                </a:lnTo>
                <a:lnTo>
                  <a:pt x="73" y="12361"/>
                </a:lnTo>
                <a:lnTo>
                  <a:pt x="24" y="13115"/>
                </a:lnTo>
                <a:lnTo>
                  <a:pt x="0" y="13894"/>
                </a:lnTo>
                <a:lnTo>
                  <a:pt x="0" y="14283"/>
                </a:lnTo>
                <a:lnTo>
                  <a:pt x="24" y="14673"/>
                </a:lnTo>
                <a:lnTo>
                  <a:pt x="97" y="15378"/>
                </a:lnTo>
                <a:lnTo>
                  <a:pt x="146" y="15743"/>
                </a:lnTo>
                <a:lnTo>
                  <a:pt x="146" y="16108"/>
                </a:lnTo>
                <a:lnTo>
                  <a:pt x="122" y="16935"/>
                </a:lnTo>
                <a:lnTo>
                  <a:pt x="97" y="17787"/>
                </a:lnTo>
                <a:lnTo>
                  <a:pt x="97" y="17860"/>
                </a:lnTo>
                <a:lnTo>
                  <a:pt x="146" y="17933"/>
                </a:lnTo>
                <a:lnTo>
                  <a:pt x="195" y="17982"/>
                </a:lnTo>
                <a:lnTo>
                  <a:pt x="243" y="18006"/>
                </a:lnTo>
                <a:lnTo>
                  <a:pt x="341" y="18152"/>
                </a:lnTo>
                <a:lnTo>
                  <a:pt x="438" y="18298"/>
                </a:lnTo>
                <a:lnTo>
                  <a:pt x="560" y="18420"/>
                </a:lnTo>
                <a:lnTo>
                  <a:pt x="681" y="18517"/>
                </a:lnTo>
                <a:lnTo>
                  <a:pt x="827" y="18590"/>
                </a:lnTo>
                <a:lnTo>
                  <a:pt x="973" y="18663"/>
                </a:lnTo>
                <a:lnTo>
                  <a:pt x="1314" y="18760"/>
                </a:lnTo>
                <a:lnTo>
                  <a:pt x="1655" y="18809"/>
                </a:lnTo>
                <a:lnTo>
                  <a:pt x="2020" y="18833"/>
                </a:lnTo>
                <a:lnTo>
                  <a:pt x="2677" y="18858"/>
                </a:lnTo>
                <a:lnTo>
                  <a:pt x="3869" y="18833"/>
                </a:lnTo>
                <a:lnTo>
                  <a:pt x="5037" y="18785"/>
                </a:lnTo>
                <a:lnTo>
                  <a:pt x="6813" y="18785"/>
                </a:lnTo>
                <a:lnTo>
                  <a:pt x="7422" y="18809"/>
                </a:lnTo>
                <a:lnTo>
                  <a:pt x="8443" y="18858"/>
                </a:lnTo>
                <a:lnTo>
                  <a:pt x="9465" y="18858"/>
                </a:lnTo>
                <a:lnTo>
                  <a:pt x="10487" y="18809"/>
                </a:lnTo>
                <a:lnTo>
                  <a:pt x="11509" y="18760"/>
                </a:lnTo>
                <a:lnTo>
                  <a:pt x="11801" y="18712"/>
                </a:lnTo>
                <a:lnTo>
                  <a:pt x="12069" y="18663"/>
                </a:lnTo>
                <a:lnTo>
                  <a:pt x="12337" y="18590"/>
                </a:lnTo>
                <a:lnTo>
                  <a:pt x="12556" y="18493"/>
                </a:lnTo>
                <a:lnTo>
                  <a:pt x="12775" y="18347"/>
                </a:lnTo>
                <a:lnTo>
                  <a:pt x="12969" y="18201"/>
                </a:lnTo>
                <a:lnTo>
                  <a:pt x="13115" y="17982"/>
                </a:lnTo>
                <a:lnTo>
                  <a:pt x="13237" y="17763"/>
                </a:lnTo>
                <a:lnTo>
                  <a:pt x="13286" y="17738"/>
                </a:lnTo>
                <a:lnTo>
                  <a:pt x="13310" y="17690"/>
                </a:lnTo>
                <a:lnTo>
                  <a:pt x="13334" y="17665"/>
                </a:lnTo>
                <a:lnTo>
                  <a:pt x="13334" y="17592"/>
                </a:lnTo>
                <a:lnTo>
                  <a:pt x="13334" y="17471"/>
                </a:lnTo>
                <a:lnTo>
                  <a:pt x="13359" y="17398"/>
                </a:lnTo>
                <a:lnTo>
                  <a:pt x="13359" y="17300"/>
                </a:lnTo>
                <a:lnTo>
                  <a:pt x="13310" y="17227"/>
                </a:lnTo>
                <a:lnTo>
                  <a:pt x="13310" y="16862"/>
                </a:lnTo>
                <a:lnTo>
                  <a:pt x="13334" y="16789"/>
                </a:lnTo>
                <a:lnTo>
                  <a:pt x="13359" y="16716"/>
                </a:lnTo>
                <a:lnTo>
                  <a:pt x="13334" y="16643"/>
                </a:lnTo>
                <a:lnTo>
                  <a:pt x="13310" y="16570"/>
                </a:lnTo>
                <a:lnTo>
                  <a:pt x="13286" y="16108"/>
                </a:lnTo>
                <a:lnTo>
                  <a:pt x="13334" y="16060"/>
                </a:lnTo>
                <a:lnTo>
                  <a:pt x="13359" y="15987"/>
                </a:lnTo>
                <a:lnTo>
                  <a:pt x="13359" y="15914"/>
                </a:lnTo>
                <a:lnTo>
                  <a:pt x="13310" y="15865"/>
                </a:lnTo>
                <a:lnTo>
                  <a:pt x="13359" y="14454"/>
                </a:lnTo>
                <a:lnTo>
                  <a:pt x="13432" y="13042"/>
                </a:lnTo>
                <a:lnTo>
                  <a:pt x="13480" y="11826"/>
                </a:lnTo>
                <a:lnTo>
                  <a:pt x="13529" y="10585"/>
                </a:lnTo>
                <a:lnTo>
                  <a:pt x="13553" y="10098"/>
                </a:lnTo>
                <a:lnTo>
                  <a:pt x="13553" y="9563"/>
                </a:lnTo>
                <a:lnTo>
                  <a:pt x="13529" y="9027"/>
                </a:lnTo>
                <a:lnTo>
                  <a:pt x="13505" y="8760"/>
                </a:lnTo>
                <a:lnTo>
                  <a:pt x="13456" y="8516"/>
                </a:lnTo>
                <a:lnTo>
                  <a:pt x="13432" y="8127"/>
                </a:lnTo>
                <a:lnTo>
                  <a:pt x="13383" y="7933"/>
                </a:lnTo>
                <a:lnTo>
                  <a:pt x="13334" y="7762"/>
                </a:lnTo>
                <a:lnTo>
                  <a:pt x="13261" y="7665"/>
                </a:lnTo>
                <a:lnTo>
                  <a:pt x="13188" y="7592"/>
                </a:lnTo>
                <a:lnTo>
                  <a:pt x="13091" y="7519"/>
                </a:lnTo>
                <a:lnTo>
                  <a:pt x="12969" y="7470"/>
                </a:lnTo>
                <a:lnTo>
                  <a:pt x="12848" y="7446"/>
                </a:lnTo>
                <a:lnTo>
                  <a:pt x="12726" y="7446"/>
                </a:lnTo>
                <a:lnTo>
                  <a:pt x="12604" y="7470"/>
                </a:lnTo>
                <a:lnTo>
                  <a:pt x="12483" y="7495"/>
                </a:lnTo>
                <a:lnTo>
                  <a:pt x="12434" y="7470"/>
                </a:lnTo>
                <a:lnTo>
                  <a:pt x="12239" y="7446"/>
                </a:lnTo>
                <a:lnTo>
                  <a:pt x="12239" y="7373"/>
                </a:lnTo>
                <a:lnTo>
                  <a:pt x="12166" y="6984"/>
                </a:lnTo>
                <a:lnTo>
                  <a:pt x="12118" y="6570"/>
                </a:lnTo>
                <a:lnTo>
                  <a:pt x="12093" y="6181"/>
                </a:lnTo>
                <a:lnTo>
                  <a:pt x="12093" y="5767"/>
                </a:lnTo>
                <a:lnTo>
                  <a:pt x="12093" y="4940"/>
                </a:lnTo>
                <a:lnTo>
                  <a:pt x="12069" y="4550"/>
                </a:lnTo>
                <a:lnTo>
                  <a:pt x="11996" y="4137"/>
                </a:lnTo>
                <a:lnTo>
                  <a:pt x="11923" y="3796"/>
                </a:lnTo>
                <a:lnTo>
                  <a:pt x="11826" y="3455"/>
                </a:lnTo>
                <a:lnTo>
                  <a:pt x="11704" y="3115"/>
                </a:lnTo>
                <a:lnTo>
                  <a:pt x="11558" y="2798"/>
                </a:lnTo>
                <a:lnTo>
                  <a:pt x="11388" y="2482"/>
                </a:lnTo>
                <a:lnTo>
                  <a:pt x="11193" y="2190"/>
                </a:lnTo>
                <a:lnTo>
                  <a:pt x="10974" y="1898"/>
                </a:lnTo>
                <a:lnTo>
                  <a:pt x="10731" y="1630"/>
                </a:lnTo>
                <a:lnTo>
                  <a:pt x="10512" y="1411"/>
                </a:lnTo>
                <a:lnTo>
                  <a:pt x="10293" y="1217"/>
                </a:lnTo>
                <a:lnTo>
                  <a:pt x="10049" y="1022"/>
                </a:lnTo>
                <a:lnTo>
                  <a:pt x="9806" y="852"/>
                </a:lnTo>
                <a:lnTo>
                  <a:pt x="9538" y="706"/>
                </a:lnTo>
                <a:lnTo>
                  <a:pt x="9271" y="560"/>
                </a:lnTo>
                <a:lnTo>
                  <a:pt x="9003" y="438"/>
                </a:lnTo>
                <a:lnTo>
                  <a:pt x="8711" y="341"/>
                </a:lnTo>
                <a:lnTo>
                  <a:pt x="8443" y="243"/>
                </a:lnTo>
                <a:lnTo>
                  <a:pt x="8151" y="170"/>
                </a:lnTo>
                <a:lnTo>
                  <a:pt x="7835" y="97"/>
                </a:lnTo>
                <a:lnTo>
                  <a:pt x="7543" y="49"/>
                </a:lnTo>
                <a:lnTo>
                  <a:pt x="7251" y="24"/>
                </a:lnTo>
                <a:lnTo>
                  <a:pt x="69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1" name="Shape 397"/>
          <p:cNvSpPr/>
          <p:nvPr/>
        </p:nvSpPr>
        <p:spPr>
          <a:xfrm>
            <a:off x="7923330" y="3854149"/>
            <a:ext cx="373726" cy="511816"/>
          </a:xfrm>
          <a:custGeom>
            <a:avLst/>
            <a:gdLst/>
            <a:ahLst/>
            <a:cxnLst/>
            <a:rect l="0" t="0" r="0" b="0"/>
            <a:pathLst>
              <a:path w="13237" h="18128" extrusionOk="0">
                <a:moveTo>
                  <a:pt x="7859" y="535"/>
                </a:moveTo>
                <a:lnTo>
                  <a:pt x="8030" y="560"/>
                </a:lnTo>
                <a:lnTo>
                  <a:pt x="8103" y="584"/>
                </a:lnTo>
                <a:lnTo>
                  <a:pt x="8176" y="633"/>
                </a:lnTo>
                <a:lnTo>
                  <a:pt x="8224" y="706"/>
                </a:lnTo>
                <a:lnTo>
                  <a:pt x="8273" y="779"/>
                </a:lnTo>
                <a:lnTo>
                  <a:pt x="8322" y="949"/>
                </a:lnTo>
                <a:lnTo>
                  <a:pt x="8370" y="1119"/>
                </a:lnTo>
                <a:lnTo>
                  <a:pt x="7446" y="1144"/>
                </a:lnTo>
                <a:lnTo>
                  <a:pt x="5718" y="1144"/>
                </a:lnTo>
                <a:lnTo>
                  <a:pt x="4939" y="1095"/>
                </a:lnTo>
                <a:lnTo>
                  <a:pt x="4964" y="925"/>
                </a:lnTo>
                <a:lnTo>
                  <a:pt x="5037" y="803"/>
                </a:lnTo>
                <a:lnTo>
                  <a:pt x="5085" y="754"/>
                </a:lnTo>
                <a:lnTo>
                  <a:pt x="5158" y="706"/>
                </a:lnTo>
                <a:lnTo>
                  <a:pt x="5353" y="657"/>
                </a:lnTo>
                <a:lnTo>
                  <a:pt x="5596" y="608"/>
                </a:lnTo>
                <a:lnTo>
                  <a:pt x="5864" y="584"/>
                </a:lnTo>
                <a:lnTo>
                  <a:pt x="6399" y="608"/>
                </a:lnTo>
                <a:lnTo>
                  <a:pt x="6862" y="584"/>
                </a:lnTo>
                <a:lnTo>
                  <a:pt x="7324" y="535"/>
                </a:lnTo>
                <a:close/>
                <a:moveTo>
                  <a:pt x="12750" y="2579"/>
                </a:moveTo>
                <a:lnTo>
                  <a:pt x="12702" y="2823"/>
                </a:lnTo>
                <a:lnTo>
                  <a:pt x="12020" y="2774"/>
                </a:lnTo>
                <a:lnTo>
                  <a:pt x="12750" y="2579"/>
                </a:lnTo>
                <a:close/>
                <a:moveTo>
                  <a:pt x="11728" y="1509"/>
                </a:moveTo>
                <a:lnTo>
                  <a:pt x="11534" y="1630"/>
                </a:lnTo>
                <a:lnTo>
                  <a:pt x="11363" y="1752"/>
                </a:lnTo>
                <a:lnTo>
                  <a:pt x="11266" y="1874"/>
                </a:lnTo>
                <a:lnTo>
                  <a:pt x="11242" y="1922"/>
                </a:lnTo>
                <a:lnTo>
                  <a:pt x="11266" y="1947"/>
                </a:lnTo>
                <a:lnTo>
                  <a:pt x="11315" y="1971"/>
                </a:lnTo>
                <a:lnTo>
                  <a:pt x="11388" y="1995"/>
                </a:lnTo>
                <a:lnTo>
                  <a:pt x="11509" y="1971"/>
                </a:lnTo>
                <a:lnTo>
                  <a:pt x="11631" y="1922"/>
                </a:lnTo>
                <a:lnTo>
                  <a:pt x="11753" y="1874"/>
                </a:lnTo>
                <a:lnTo>
                  <a:pt x="12410" y="1557"/>
                </a:lnTo>
                <a:lnTo>
                  <a:pt x="12483" y="1582"/>
                </a:lnTo>
                <a:lnTo>
                  <a:pt x="12556" y="1606"/>
                </a:lnTo>
                <a:lnTo>
                  <a:pt x="12264" y="1728"/>
                </a:lnTo>
                <a:lnTo>
                  <a:pt x="12020" y="1874"/>
                </a:lnTo>
                <a:lnTo>
                  <a:pt x="11874" y="1947"/>
                </a:lnTo>
                <a:lnTo>
                  <a:pt x="11607" y="2117"/>
                </a:lnTo>
                <a:lnTo>
                  <a:pt x="11485" y="2214"/>
                </a:lnTo>
                <a:lnTo>
                  <a:pt x="11412" y="2312"/>
                </a:lnTo>
                <a:lnTo>
                  <a:pt x="11363" y="2385"/>
                </a:lnTo>
                <a:lnTo>
                  <a:pt x="11363" y="2409"/>
                </a:lnTo>
                <a:lnTo>
                  <a:pt x="11363" y="2433"/>
                </a:lnTo>
                <a:lnTo>
                  <a:pt x="11436" y="2482"/>
                </a:lnTo>
                <a:lnTo>
                  <a:pt x="11534" y="2482"/>
                </a:lnTo>
                <a:lnTo>
                  <a:pt x="11631" y="2458"/>
                </a:lnTo>
                <a:lnTo>
                  <a:pt x="11728" y="2433"/>
                </a:lnTo>
                <a:lnTo>
                  <a:pt x="11923" y="2312"/>
                </a:lnTo>
                <a:lnTo>
                  <a:pt x="12045" y="2239"/>
                </a:lnTo>
                <a:lnTo>
                  <a:pt x="12410" y="2068"/>
                </a:lnTo>
                <a:lnTo>
                  <a:pt x="12775" y="1922"/>
                </a:lnTo>
                <a:lnTo>
                  <a:pt x="12775" y="2068"/>
                </a:lnTo>
                <a:lnTo>
                  <a:pt x="12799" y="2214"/>
                </a:lnTo>
                <a:lnTo>
                  <a:pt x="12483" y="2287"/>
                </a:lnTo>
                <a:lnTo>
                  <a:pt x="12215" y="2409"/>
                </a:lnTo>
                <a:lnTo>
                  <a:pt x="11947" y="2579"/>
                </a:lnTo>
                <a:lnTo>
                  <a:pt x="11704" y="2774"/>
                </a:lnTo>
                <a:lnTo>
                  <a:pt x="10828" y="2774"/>
                </a:lnTo>
                <a:lnTo>
                  <a:pt x="9952" y="2798"/>
                </a:lnTo>
                <a:lnTo>
                  <a:pt x="8322" y="2823"/>
                </a:lnTo>
                <a:lnTo>
                  <a:pt x="6716" y="2847"/>
                </a:lnTo>
                <a:lnTo>
                  <a:pt x="3358" y="2847"/>
                </a:lnTo>
                <a:lnTo>
                  <a:pt x="1728" y="2871"/>
                </a:lnTo>
                <a:lnTo>
                  <a:pt x="511" y="2871"/>
                </a:lnTo>
                <a:lnTo>
                  <a:pt x="487" y="2750"/>
                </a:lnTo>
                <a:lnTo>
                  <a:pt x="487" y="2579"/>
                </a:lnTo>
                <a:lnTo>
                  <a:pt x="487" y="2433"/>
                </a:lnTo>
                <a:lnTo>
                  <a:pt x="535" y="2287"/>
                </a:lnTo>
                <a:lnTo>
                  <a:pt x="584" y="2141"/>
                </a:lnTo>
                <a:lnTo>
                  <a:pt x="657" y="1995"/>
                </a:lnTo>
                <a:lnTo>
                  <a:pt x="730" y="1874"/>
                </a:lnTo>
                <a:lnTo>
                  <a:pt x="852" y="1801"/>
                </a:lnTo>
                <a:lnTo>
                  <a:pt x="998" y="1703"/>
                </a:lnTo>
                <a:lnTo>
                  <a:pt x="1144" y="1655"/>
                </a:lnTo>
                <a:lnTo>
                  <a:pt x="1314" y="1630"/>
                </a:lnTo>
                <a:lnTo>
                  <a:pt x="1509" y="1606"/>
                </a:lnTo>
                <a:lnTo>
                  <a:pt x="1849" y="1582"/>
                </a:lnTo>
                <a:lnTo>
                  <a:pt x="2190" y="1557"/>
                </a:lnTo>
                <a:lnTo>
                  <a:pt x="3309" y="1533"/>
                </a:lnTo>
                <a:lnTo>
                  <a:pt x="4453" y="1557"/>
                </a:lnTo>
                <a:lnTo>
                  <a:pt x="5572" y="1582"/>
                </a:lnTo>
                <a:lnTo>
                  <a:pt x="6691" y="1606"/>
                </a:lnTo>
                <a:lnTo>
                  <a:pt x="7811" y="1582"/>
                </a:lnTo>
                <a:lnTo>
                  <a:pt x="8906" y="1582"/>
                </a:lnTo>
                <a:lnTo>
                  <a:pt x="11096" y="1533"/>
                </a:lnTo>
                <a:lnTo>
                  <a:pt x="11728" y="1509"/>
                </a:lnTo>
                <a:close/>
                <a:moveTo>
                  <a:pt x="10025" y="5037"/>
                </a:moveTo>
                <a:lnTo>
                  <a:pt x="9976" y="5061"/>
                </a:lnTo>
                <a:lnTo>
                  <a:pt x="9928" y="5086"/>
                </a:lnTo>
                <a:lnTo>
                  <a:pt x="9879" y="5134"/>
                </a:lnTo>
                <a:lnTo>
                  <a:pt x="9806" y="5280"/>
                </a:lnTo>
                <a:lnTo>
                  <a:pt x="9757" y="5451"/>
                </a:lnTo>
                <a:lnTo>
                  <a:pt x="9757" y="5816"/>
                </a:lnTo>
                <a:lnTo>
                  <a:pt x="9733" y="6448"/>
                </a:lnTo>
                <a:lnTo>
                  <a:pt x="9757" y="7081"/>
                </a:lnTo>
                <a:lnTo>
                  <a:pt x="9757" y="7835"/>
                </a:lnTo>
                <a:lnTo>
                  <a:pt x="9757" y="8589"/>
                </a:lnTo>
                <a:lnTo>
                  <a:pt x="9709" y="10098"/>
                </a:lnTo>
                <a:lnTo>
                  <a:pt x="9733" y="10828"/>
                </a:lnTo>
                <a:lnTo>
                  <a:pt x="9733" y="11534"/>
                </a:lnTo>
                <a:lnTo>
                  <a:pt x="9757" y="12239"/>
                </a:lnTo>
                <a:lnTo>
                  <a:pt x="9757" y="12945"/>
                </a:lnTo>
                <a:lnTo>
                  <a:pt x="9709" y="13626"/>
                </a:lnTo>
                <a:lnTo>
                  <a:pt x="9684" y="14308"/>
                </a:lnTo>
                <a:lnTo>
                  <a:pt x="9660" y="14673"/>
                </a:lnTo>
                <a:lnTo>
                  <a:pt x="9684" y="15013"/>
                </a:lnTo>
                <a:lnTo>
                  <a:pt x="9733" y="15743"/>
                </a:lnTo>
                <a:lnTo>
                  <a:pt x="9757" y="15840"/>
                </a:lnTo>
                <a:lnTo>
                  <a:pt x="9830" y="15913"/>
                </a:lnTo>
                <a:lnTo>
                  <a:pt x="9903" y="15962"/>
                </a:lnTo>
                <a:lnTo>
                  <a:pt x="9976" y="15986"/>
                </a:lnTo>
                <a:lnTo>
                  <a:pt x="10074" y="15962"/>
                </a:lnTo>
                <a:lnTo>
                  <a:pt x="10147" y="15913"/>
                </a:lnTo>
                <a:lnTo>
                  <a:pt x="10195" y="15840"/>
                </a:lnTo>
                <a:lnTo>
                  <a:pt x="10220" y="15743"/>
                </a:lnTo>
                <a:lnTo>
                  <a:pt x="10195" y="15111"/>
                </a:lnTo>
                <a:lnTo>
                  <a:pt x="10171" y="14502"/>
                </a:lnTo>
                <a:lnTo>
                  <a:pt x="10171" y="14137"/>
                </a:lnTo>
                <a:lnTo>
                  <a:pt x="10195" y="13797"/>
                </a:lnTo>
                <a:lnTo>
                  <a:pt x="10244" y="13115"/>
                </a:lnTo>
                <a:lnTo>
                  <a:pt x="10268" y="12410"/>
                </a:lnTo>
                <a:lnTo>
                  <a:pt x="10268" y="11704"/>
                </a:lnTo>
                <a:lnTo>
                  <a:pt x="10244" y="10998"/>
                </a:lnTo>
                <a:lnTo>
                  <a:pt x="10220" y="10293"/>
                </a:lnTo>
                <a:lnTo>
                  <a:pt x="10220" y="9587"/>
                </a:lnTo>
                <a:lnTo>
                  <a:pt x="10244" y="8881"/>
                </a:lnTo>
                <a:lnTo>
                  <a:pt x="10268" y="8151"/>
                </a:lnTo>
                <a:lnTo>
                  <a:pt x="10268" y="7446"/>
                </a:lnTo>
                <a:lnTo>
                  <a:pt x="10244" y="6327"/>
                </a:lnTo>
                <a:lnTo>
                  <a:pt x="10220" y="5232"/>
                </a:lnTo>
                <a:lnTo>
                  <a:pt x="10220" y="5159"/>
                </a:lnTo>
                <a:lnTo>
                  <a:pt x="10171" y="5110"/>
                </a:lnTo>
                <a:lnTo>
                  <a:pt x="10147" y="5061"/>
                </a:lnTo>
                <a:lnTo>
                  <a:pt x="10098" y="5061"/>
                </a:lnTo>
                <a:lnTo>
                  <a:pt x="10025" y="5037"/>
                </a:lnTo>
                <a:close/>
                <a:moveTo>
                  <a:pt x="3163" y="5110"/>
                </a:moveTo>
                <a:lnTo>
                  <a:pt x="3090" y="5159"/>
                </a:lnTo>
                <a:lnTo>
                  <a:pt x="3066" y="5207"/>
                </a:lnTo>
                <a:lnTo>
                  <a:pt x="3042" y="5256"/>
                </a:lnTo>
                <a:lnTo>
                  <a:pt x="2993" y="5694"/>
                </a:lnTo>
                <a:lnTo>
                  <a:pt x="2969" y="5937"/>
                </a:lnTo>
                <a:lnTo>
                  <a:pt x="2944" y="6156"/>
                </a:lnTo>
                <a:lnTo>
                  <a:pt x="2944" y="6911"/>
                </a:lnTo>
                <a:lnTo>
                  <a:pt x="2969" y="7665"/>
                </a:lnTo>
                <a:lnTo>
                  <a:pt x="2944" y="9052"/>
                </a:lnTo>
                <a:lnTo>
                  <a:pt x="2944" y="10463"/>
                </a:lnTo>
                <a:lnTo>
                  <a:pt x="2944" y="11777"/>
                </a:lnTo>
                <a:lnTo>
                  <a:pt x="2944" y="13115"/>
                </a:lnTo>
                <a:lnTo>
                  <a:pt x="2993" y="15767"/>
                </a:lnTo>
                <a:lnTo>
                  <a:pt x="2993" y="15889"/>
                </a:lnTo>
                <a:lnTo>
                  <a:pt x="3066" y="15962"/>
                </a:lnTo>
                <a:lnTo>
                  <a:pt x="3139" y="16011"/>
                </a:lnTo>
                <a:lnTo>
                  <a:pt x="3334" y="16011"/>
                </a:lnTo>
                <a:lnTo>
                  <a:pt x="3407" y="15962"/>
                </a:lnTo>
                <a:lnTo>
                  <a:pt x="3455" y="15889"/>
                </a:lnTo>
                <a:lnTo>
                  <a:pt x="3480" y="15767"/>
                </a:lnTo>
                <a:lnTo>
                  <a:pt x="3480" y="14405"/>
                </a:lnTo>
                <a:lnTo>
                  <a:pt x="3455" y="13018"/>
                </a:lnTo>
                <a:lnTo>
                  <a:pt x="3431" y="11655"/>
                </a:lnTo>
                <a:lnTo>
                  <a:pt x="3431" y="10268"/>
                </a:lnTo>
                <a:lnTo>
                  <a:pt x="3431" y="8881"/>
                </a:lnTo>
                <a:lnTo>
                  <a:pt x="3431" y="7470"/>
                </a:lnTo>
                <a:lnTo>
                  <a:pt x="3407" y="5962"/>
                </a:lnTo>
                <a:lnTo>
                  <a:pt x="3407" y="5572"/>
                </a:lnTo>
                <a:lnTo>
                  <a:pt x="3382" y="5378"/>
                </a:lnTo>
                <a:lnTo>
                  <a:pt x="3334" y="5183"/>
                </a:lnTo>
                <a:lnTo>
                  <a:pt x="3309" y="5134"/>
                </a:lnTo>
                <a:lnTo>
                  <a:pt x="3261" y="5110"/>
                </a:lnTo>
                <a:close/>
                <a:moveTo>
                  <a:pt x="6716" y="5037"/>
                </a:moveTo>
                <a:lnTo>
                  <a:pt x="6667" y="5061"/>
                </a:lnTo>
                <a:lnTo>
                  <a:pt x="6643" y="5086"/>
                </a:lnTo>
                <a:lnTo>
                  <a:pt x="6570" y="5159"/>
                </a:lnTo>
                <a:lnTo>
                  <a:pt x="6521" y="5232"/>
                </a:lnTo>
                <a:lnTo>
                  <a:pt x="6472" y="5402"/>
                </a:lnTo>
                <a:lnTo>
                  <a:pt x="6448" y="5572"/>
                </a:lnTo>
                <a:lnTo>
                  <a:pt x="6448" y="5743"/>
                </a:lnTo>
                <a:lnTo>
                  <a:pt x="6424" y="7129"/>
                </a:lnTo>
                <a:lnTo>
                  <a:pt x="6399" y="8711"/>
                </a:lnTo>
                <a:lnTo>
                  <a:pt x="6375" y="10293"/>
                </a:lnTo>
                <a:lnTo>
                  <a:pt x="6351" y="11801"/>
                </a:lnTo>
                <a:lnTo>
                  <a:pt x="6351" y="12556"/>
                </a:lnTo>
                <a:lnTo>
                  <a:pt x="6302" y="13310"/>
                </a:lnTo>
                <a:lnTo>
                  <a:pt x="6229" y="13967"/>
                </a:lnTo>
                <a:lnTo>
                  <a:pt x="6205" y="14600"/>
                </a:lnTo>
                <a:lnTo>
                  <a:pt x="6180" y="14940"/>
                </a:lnTo>
                <a:lnTo>
                  <a:pt x="6205" y="15257"/>
                </a:lnTo>
                <a:lnTo>
                  <a:pt x="6229" y="15573"/>
                </a:lnTo>
                <a:lnTo>
                  <a:pt x="6278" y="15889"/>
                </a:lnTo>
                <a:lnTo>
                  <a:pt x="6326" y="16011"/>
                </a:lnTo>
                <a:lnTo>
                  <a:pt x="6375" y="16059"/>
                </a:lnTo>
                <a:lnTo>
                  <a:pt x="6472" y="16084"/>
                </a:lnTo>
                <a:lnTo>
                  <a:pt x="6570" y="16084"/>
                </a:lnTo>
                <a:lnTo>
                  <a:pt x="6643" y="16035"/>
                </a:lnTo>
                <a:lnTo>
                  <a:pt x="6716" y="15962"/>
                </a:lnTo>
                <a:lnTo>
                  <a:pt x="6764" y="15865"/>
                </a:lnTo>
                <a:lnTo>
                  <a:pt x="6764" y="15767"/>
                </a:lnTo>
                <a:lnTo>
                  <a:pt x="6716" y="15451"/>
                </a:lnTo>
                <a:lnTo>
                  <a:pt x="6691" y="15159"/>
                </a:lnTo>
                <a:lnTo>
                  <a:pt x="6691" y="14843"/>
                </a:lnTo>
                <a:lnTo>
                  <a:pt x="6691" y="14551"/>
                </a:lnTo>
                <a:lnTo>
                  <a:pt x="6740" y="13918"/>
                </a:lnTo>
                <a:lnTo>
                  <a:pt x="6789" y="13310"/>
                </a:lnTo>
                <a:lnTo>
                  <a:pt x="6837" y="12604"/>
                </a:lnTo>
                <a:lnTo>
                  <a:pt x="6862" y="11899"/>
                </a:lnTo>
                <a:lnTo>
                  <a:pt x="6886" y="10487"/>
                </a:lnTo>
                <a:lnTo>
                  <a:pt x="6910" y="7494"/>
                </a:lnTo>
                <a:lnTo>
                  <a:pt x="6935" y="6351"/>
                </a:lnTo>
                <a:lnTo>
                  <a:pt x="6935" y="5767"/>
                </a:lnTo>
                <a:lnTo>
                  <a:pt x="6910" y="5207"/>
                </a:lnTo>
                <a:lnTo>
                  <a:pt x="6862" y="5110"/>
                </a:lnTo>
                <a:lnTo>
                  <a:pt x="6813" y="5061"/>
                </a:lnTo>
                <a:lnTo>
                  <a:pt x="6716" y="5037"/>
                </a:lnTo>
                <a:close/>
                <a:moveTo>
                  <a:pt x="11704" y="3309"/>
                </a:moveTo>
                <a:lnTo>
                  <a:pt x="11655" y="3382"/>
                </a:lnTo>
                <a:lnTo>
                  <a:pt x="11290" y="3699"/>
                </a:lnTo>
                <a:lnTo>
                  <a:pt x="11144" y="3869"/>
                </a:lnTo>
                <a:lnTo>
                  <a:pt x="11096" y="3966"/>
                </a:lnTo>
                <a:lnTo>
                  <a:pt x="11047" y="4064"/>
                </a:lnTo>
                <a:lnTo>
                  <a:pt x="11071" y="4137"/>
                </a:lnTo>
                <a:lnTo>
                  <a:pt x="11120" y="4161"/>
                </a:lnTo>
                <a:lnTo>
                  <a:pt x="11217" y="4161"/>
                </a:lnTo>
                <a:lnTo>
                  <a:pt x="11315" y="4112"/>
                </a:lnTo>
                <a:lnTo>
                  <a:pt x="11485" y="4015"/>
                </a:lnTo>
                <a:lnTo>
                  <a:pt x="11655" y="3893"/>
                </a:lnTo>
                <a:lnTo>
                  <a:pt x="11801" y="3747"/>
                </a:lnTo>
                <a:lnTo>
                  <a:pt x="12020" y="3553"/>
                </a:lnTo>
                <a:lnTo>
                  <a:pt x="12142" y="3455"/>
                </a:lnTo>
                <a:lnTo>
                  <a:pt x="12239" y="3334"/>
                </a:lnTo>
                <a:lnTo>
                  <a:pt x="12264" y="3334"/>
                </a:lnTo>
                <a:lnTo>
                  <a:pt x="12264" y="3382"/>
                </a:lnTo>
                <a:lnTo>
                  <a:pt x="12239" y="3431"/>
                </a:lnTo>
                <a:lnTo>
                  <a:pt x="12239" y="3480"/>
                </a:lnTo>
                <a:lnTo>
                  <a:pt x="12239" y="3553"/>
                </a:lnTo>
                <a:lnTo>
                  <a:pt x="12239" y="3674"/>
                </a:lnTo>
                <a:lnTo>
                  <a:pt x="12239" y="3893"/>
                </a:lnTo>
                <a:lnTo>
                  <a:pt x="12118" y="3966"/>
                </a:lnTo>
                <a:lnTo>
                  <a:pt x="11996" y="4064"/>
                </a:lnTo>
                <a:lnTo>
                  <a:pt x="11777" y="4258"/>
                </a:lnTo>
                <a:lnTo>
                  <a:pt x="11509" y="4526"/>
                </a:lnTo>
                <a:lnTo>
                  <a:pt x="11412" y="4672"/>
                </a:lnTo>
                <a:lnTo>
                  <a:pt x="11363" y="4745"/>
                </a:lnTo>
                <a:lnTo>
                  <a:pt x="11339" y="4818"/>
                </a:lnTo>
                <a:lnTo>
                  <a:pt x="11363" y="4867"/>
                </a:lnTo>
                <a:lnTo>
                  <a:pt x="11388" y="4891"/>
                </a:lnTo>
                <a:lnTo>
                  <a:pt x="11461" y="4891"/>
                </a:lnTo>
                <a:lnTo>
                  <a:pt x="11534" y="4867"/>
                </a:lnTo>
                <a:lnTo>
                  <a:pt x="11680" y="4794"/>
                </a:lnTo>
                <a:lnTo>
                  <a:pt x="11899" y="4575"/>
                </a:lnTo>
                <a:lnTo>
                  <a:pt x="12264" y="4307"/>
                </a:lnTo>
                <a:lnTo>
                  <a:pt x="12264" y="4356"/>
                </a:lnTo>
                <a:lnTo>
                  <a:pt x="12264" y="4648"/>
                </a:lnTo>
                <a:lnTo>
                  <a:pt x="12215" y="4672"/>
                </a:lnTo>
                <a:lnTo>
                  <a:pt x="11826" y="4988"/>
                </a:lnTo>
                <a:lnTo>
                  <a:pt x="11655" y="5134"/>
                </a:lnTo>
                <a:lnTo>
                  <a:pt x="11485" y="5280"/>
                </a:lnTo>
                <a:lnTo>
                  <a:pt x="11339" y="5426"/>
                </a:lnTo>
                <a:lnTo>
                  <a:pt x="11217" y="5597"/>
                </a:lnTo>
                <a:lnTo>
                  <a:pt x="11217" y="5621"/>
                </a:lnTo>
                <a:lnTo>
                  <a:pt x="11217" y="5645"/>
                </a:lnTo>
                <a:lnTo>
                  <a:pt x="11242" y="5670"/>
                </a:lnTo>
                <a:lnTo>
                  <a:pt x="11266" y="5670"/>
                </a:lnTo>
                <a:lnTo>
                  <a:pt x="11728" y="5475"/>
                </a:lnTo>
                <a:lnTo>
                  <a:pt x="11947" y="5353"/>
                </a:lnTo>
                <a:lnTo>
                  <a:pt x="12142" y="5232"/>
                </a:lnTo>
                <a:lnTo>
                  <a:pt x="12264" y="5159"/>
                </a:lnTo>
                <a:lnTo>
                  <a:pt x="12264" y="5451"/>
                </a:lnTo>
                <a:lnTo>
                  <a:pt x="12118" y="5499"/>
                </a:lnTo>
                <a:lnTo>
                  <a:pt x="11972" y="5572"/>
                </a:lnTo>
                <a:lnTo>
                  <a:pt x="11704" y="5767"/>
                </a:lnTo>
                <a:lnTo>
                  <a:pt x="11582" y="5864"/>
                </a:lnTo>
                <a:lnTo>
                  <a:pt x="11436" y="5986"/>
                </a:lnTo>
                <a:lnTo>
                  <a:pt x="11315" y="6108"/>
                </a:lnTo>
                <a:lnTo>
                  <a:pt x="11290" y="6181"/>
                </a:lnTo>
                <a:lnTo>
                  <a:pt x="11266" y="6278"/>
                </a:lnTo>
                <a:lnTo>
                  <a:pt x="11290" y="6302"/>
                </a:lnTo>
                <a:lnTo>
                  <a:pt x="11315" y="6327"/>
                </a:lnTo>
                <a:lnTo>
                  <a:pt x="11412" y="6351"/>
                </a:lnTo>
                <a:lnTo>
                  <a:pt x="11485" y="6327"/>
                </a:lnTo>
                <a:lnTo>
                  <a:pt x="11631" y="6278"/>
                </a:lnTo>
                <a:lnTo>
                  <a:pt x="11899" y="6083"/>
                </a:lnTo>
                <a:lnTo>
                  <a:pt x="12093" y="5962"/>
                </a:lnTo>
                <a:lnTo>
                  <a:pt x="12264" y="5840"/>
                </a:lnTo>
                <a:lnTo>
                  <a:pt x="12264" y="6302"/>
                </a:lnTo>
                <a:lnTo>
                  <a:pt x="12045" y="6400"/>
                </a:lnTo>
                <a:lnTo>
                  <a:pt x="11850" y="6546"/>
                </a:lnTo>
                <a:lnTo>
                  <a:pt x="11509" y="6838"/>
                </a:lnTo>
                <a:lnTo>
                  <a:pt x="11436" y="6911"/>
                </a:lnTo>
                <a:lnTo>
                  <a:pt x="11339" y="7032"/>
                </a:lnTo>
                <a:lnTo>
                  <a:pt x="11290" y="7105"/>
                </a:lnTo>
                <a:lnTo>
                  <a:pt x="11266" y="7178"/>
                </a:lnTo>
                <a:lnTo>
                  <a:pt x="11266" y="7227"/>
                </a:lnTo>
                <a:lnTo>
                  <a:pt x="11315" y="7251"/>
                </a:lnTo>
                <a:lnTo>
                  <a:pt x="11388" y="7275"/>
                </a:lnTo>
                <a:lnTo>
                  <a:pt x="11461" y="7275"/>
                </a:lnTo>
                <a:lnTo>
                  <a:pt x="11607" y="7227"/>
                </a:lnTo>
                <a:lnTo>
                  <a:pt x="11753" y="7154"/>
                </a:lnTo>
                <a:lnTo>
                  <a:pt x="11874" y="7057"/>
                </a:lnTo>
                <a:lnTo>
                  <a:pt x="12239" y="6813"/>
                </a:lnTo>
                <a:lnTo>
                  <a:pt x="12239" y="7275"/>
                </a:lnTo>
                <a:lnTo>
                  <a:pt x="12142" y="7324"/>
                </a:lnTo>
                <a:lnTo>
                  <a:pt x="12069" y="7397"/>
                </a:lnTo>
                <a:lnTo>
                  <a:pt x="11923" y="7543"/>
                </a:lnTo>
                <a:lnTo>
                  <a:pt x="11655" y="7786"/>
                </a:lnTo>
                <a:lnTo>
                  <a:pt x="11363" y="8005"/>
                </a:lnTo>
                <a:lnTo>
                  <a:pt x="11315" y="8054"/>
                </a:lnTo>
                <a:lnTo>
                  <a:pt x="11315" y="8078"/>
                </a:lnTo>
                <a:lnTo>
                  <a:pt x="11315" y="8127"/>
                </a:lnTo>
                <a:lnTo>
                  <a:pt x="11315" y="8176"/>
                </a:lnTo>
                <a:lnTo>
                  <a:pt x="11339" y="8200"/>
                </a:lnTo>
                <a:lnTo>
                  <a:pt x="11388" y="8224"/>
                </a:lnTo>
                <a:lnTo>
                  <a:pt x="11436" y="8249"/>
                </a:lnTo>
                <a:lnTo>
                  <a:pt x="11485" y="8224"/>
                </a:lnTo>
                <a:lnTo>
                  <a:pt x="11631" y="8151"/>
                </a:lnTo>
                <a:lnTo>
                  <a:pt x="11777" y="8054"/>
                </a:lnTo>
                <a:lnTo>
                  <a:pt x="12045" y="7859"/>
                </a:lnTo>
                <a:lnTo>
                  <a:pt x="12239" y="7689"/>
                </a:lnTo>
                <a:lnTo>
                  <a:pt x="12215" y="8224"/>
                </a:lnTo>
                <a:lnTo>
                  <a:pt x="12069" y="8322"/>
                </a:lnTo>
                <a:lnTo>
                  <a:pt x="11947" y="8443"/>
                </a:lnTo>
                <a:lnTo>
                  <a:pt x="11777" y="8565"/>
                </a:lnTo>
                <a:lnTo>
                  <a:pt x="11631" y="8735"/>
                </a:lnTo>
                <a:lnTo>
                  <a:pt x="11509" y="8881"/>
                </a:lnTo>
                <a:lnTo>
                  <a:pt x="11412" y="9076"/>
                </a:lnTo>
                <a:lnTo>
                  <a:pt x="11388" y="9125"/>
                </a:lnTo>
                <a:lnTo>
                  <a:pt x="11412" y="9149"/>
                </a:lnTo>
                <a:lnTo>
                  <a:pt x="11461" y="9173"/>
                </a:lnTo>
                <a:lnTo>
                  <a:pt x="11509" y="9149"/>
                </a:lnTo>
                <a:lnTo>
                  <a:pt x="11801" y="8906"/>
                </a:lnTo>
                <a:lnTo>
                  <a:pt x="12118" y="8662"/>
                </a:lnTo>
                <a:lnTo>
                  <a:pt x="12215" y="8614"/>
                </a:lnTo>
                <a:lnTo>
                  <a:pt x="12215" y="8906"/>
                </a:lnTo>
                <a:lnTo>
                  <a:pt x="12020" y="9052"/>
                </a:lnTo>
                <a:lnTo>
                  <a:pt x="11850" y="9198"/>
                </a:lnTo>
                <a:lnTo>
                  <a:pt x="11680" y="9344"/>
                </a:lnTo>
                <a:lnTo>
                  <a:pt x="11509" y="9490"/>
                </a:lnTo>
                <a:lnTo>
                  <a:pt x="11436" y="9587"/>
                </a:lnTo>
                <a:lnTo>
                  <a:pt x="11363" y="9684"/>
                </a:lnTo>
                <a:lnTo>
                  <a:pt x="11266" y="9903"/>
                </a:lnTo>
                <a:lnTo>
                  <a:pt x="11242" y="9952"/>
                </a:lnTo>
                <a:lnTo>
                  <a:pt x="11266" y="9976"/>
                </a:lnTo>
                <a:lnTo>
                  <a:pt x="11315" y="10001"/>
                </a:lnTo>
                <a:lnTo>
                  <a:pt x="11363" y="9976"/>
                </a:lnTo>
                <a:lnTo>
                  <a:pt x="11534" y="9879"/>
                </a:lnTo>
                <a:lnTo>
                  <a:pt x="11704" y="9757"/>
                </a:lnTo>
                <a:lnTo>
                  <a:pt x="12045" y="9490"/>
                </a:lnTo>
                <a:lnTo>
                  <a:pt x="12191" y="9392"/>
                </a:lnTo>
                <a:lnTo>
                  <a:pt x="12191" y="9611"/>
                </a:lnTo>
                <a:lnTo>
                  <a:pt x="11874" y="9879"/>
                </a:lnTo>
                <a:lnTo>
                  <a:pt x="11582" y="10122"/>
                </a:lnTo>
                <a:lnTo>
                  <a:pt x="11436" y="10268"/>
                </a:lnTo>
                <a:lnTo>
                  <a:pt x="11339" y="10439"/>
                </a:lnTo>
                <a:lnTo>
                  <a:pt x="11315" y="10487"/>
                </a:lnTo>
                <a:lnTo>
                  <a:pt x="11339" y="10512"/>
                </a:lnTo>
                <a:lnTo>
                  <a:pt x="11363" y="10536"/>
                </a:lnTo>
                <a:lnTo>
                  <a:pt x="11412" y="10560"/>
                </a:lnTo>
                <a:lnTo>
                  <a:pt x="11607" y="10487"/>
                </a:lnTo>
                <a:lnTo>
                  <a:pt x="11801" y="10390"/>
                </a:lnTo>
                <a:lnTo>
                  <a:pt x="12142" y="10171"/>
                </a:lnTo>
                <a:lnTo>
                  <a:pt x="12191" y="10147"/>
                </a:lnTo>
                <a:lnTo>
                  <a:pt x="12166" y="10536"/>
                </a:lnTo>
                <a:lnTo>
                  <a:pt x="12020" y="10682"/>
                </a:lnTo>
                <a:lnTo>
                  <a:pt x="11850" y="10852"/>
                </a:lnTo>
                <a:lnTo>
                  <a:pt x="11704" y="10998"/>
                </a:lnTo>
                <a:lnTo>
                  <a:pt x="11412" y="11339"/>
                </a:lnTo>
                <a:lnTo>
                  <a:pt x="11412" y="11388"/>
                </a:lnTo>
                <a:lnTo>
                  <a:pt x="11412" y="11412"/>
                </a:lnTo>
                <a:lnTo>
                  <a:pt x="11436" y="11436"/>
                </a:lnTo>
                <a:lnTo>
                  <a:pt x="11485" y="11436"/>
                </a:lnTo>
                <a:lnTo>
                  <a:pt x="11826" y="11242"/>
                </a:lnTo>
                <a:lnTo>
                  <a:pt x="11972" y="11120"/>
                </a:lnTo>
                <a:lnTo>
                  <a:pt x="12118" y="10998"/>
                </a:lnTo>
                <a:lnTo>
                  <a:pt x="12166" y="10974"/>
                </a:lnTo>
                <a:lnTo>
                  <a:pt x="12166" y="11412"/>
                </a:lnTo>
                <a:lnTo>
                  <a:pt x="11972" y="11607"/>
                </a:lnTo>
                <a:lnTo>
                  <a:pt x="11826" y="11753"/>
                </a:lnTo>
                <a:lnTo>
                  <a:pt x="11704" y="11923"/>
                </a:lnTo>
                <a:lnTo>
                  <a:pt x="11582" y="12093"/>
                </a:lnTo>
                <a:lnTo>
                  <a:pt x="11485" y="12264"/>
                </a:lnTo>
                <a:lnTo>
                  <a:pt x="11485" y="12288"/>
                </a:lnTo>
                <a:lnTo>
                  <a:pt x="11509" y="12312"/>
                </a:lnTo>
                <a:lnTo>
                  <a:pt x="11534" y="12337"/>
                </a:lnTo>
                <a:lnTo>
                  <a:pt x="11558" y="12337"/>
                </a:lnTo>
                <a:lnTo>
                  <a:pt x="11728" y="12239"/>
                </a:lnTo>
                <a:lnTo>
                  <a:pt x="11899" y="12142"/>
                </a:lnTo>
                <a:lnTo>
                  <a:pt x="12191" y="11923"/>
                </a:lnTo>
                <a:lnTo>
                  <a:pt x="12215" y="12142"/>
                </a:lnTo>
                <a:lnTo>
                  <a:pt x="11972" y="12361"/>
                </a:lnTo>
                <a:lnTo>
                  <a:pt x="11655" y="12702"/>
                </a:lnTo>
                <a:lnTo>
                  <a:pt x="11509" y="12872"/>
                </a:lnTo>
                <a:lnTo>
                  <a:pt x="11388" y="13042"/>
                </a:lnTo>
                <a:lnTo>
                  <a:pt x="11363" y="13091"/>
                </a:lnTo>
                <a:lnTo>
                  <a:pt x="11388" y="13115"/>
                </a:lnTo>
                <a:lnTo>
                  <a:pt x="11412" y="13140"/>
                </a:lnTo>
                <a:lnTo>
                  <a:pt x="11436" y="13140"/>
                </a:lnTo>
                <a:lnTo>
                  <a:pt x="11631" y="13091"/>
                </a:lnTo>
                <a:lnTo>
                  <a:pt x="11801" y="12994"/>
                </a:lnTo>
                <a:lnTo>
                  <a:pt x="11972" y="12872"/>
                </a:lnTo>
                <a:lnTo>
                  <a:pt x="12118" y="12726"/>
                </a:lnTo>
                <a:lnTo>
                  <a:pt x="12239" y="12629"/>
                </a:lnTo>
                <a:lnTo>
                  <a:pt x="12239" y="12921"/>
                </a:lnTo>
                <a:lnTo>
                  <a:pt x="12191" y="12969"/>
                </a:lnTo>
                <a:lnTo>
                  <a:pt x="11996" y="13115"/>
                </a:lnTo>
                <a:lnTo>
                  <a:pt x="11801" y="13261"/>
                </a:lnTo>
                <a:lnTo>
                  <a:pt x="11436" y="13529"/>
                </a:lnTo>
                <a:lnTo>
                  <a:pt x="11266" y="13675"/>
                </a:lnTo>
                <a:lnTo>
                  <a:pt x="11120" y="13845"/>
                </a:lnTo>
                <a:lnTo>
                  <a:pt x="11120" y="13870"/>
                </a:lnTo>
                <a:lnTo>
                  <a:pt x="11120" y="13918"/>
                </a:lnTo>
                <a:lnTo>
                  <a:pt x="11193" y="13918"/>
                </a:lnTo>
                <a:lnTo>
                  <a:pt x="11631" y="13748"/>
                </a:lnTo>
                <a:lnTo>
                  <a:pt x="12045" y="13553"/>
                </a:lnTo>
                <a:lnTo>
                  <a:pt x="12288" y="13432"/>
                </a:lnTo>
                <a:lnTo>
                  <a:pt x="12288" y="13797"/>
                </a:lnTo>
                <a:lnTo>
                  <a:pt x="12239" y="13845"/>
                </a:lnTo>
                <a:lnTo>
                  <a:pt x="11923" y="14137"/>
                </a:lnTo>
                <a:lnTo>
                  <a:pt x="11680" y="14356"/>
                </a:lnTo>
                <a:lnTo>
                  <a:pt x="11436" y="14575"/>
                </a:lnTo>
                <a:lnTo>
                  <a:pt x="11436" y="14624"/>
                </a:lnTo>
                <a:lnTo>
                  <a:pt x="11461" y="14673"/>
                </a:lnTo>
                <a:lnTo>
                  <a:pt x="11631" y="14673"/>
                </a:lnTo>
                <a:lnTo>
                  <a:pt x="11801" y="14624"/>
                </a:lnTo>
                <a:lnTo>
                  <a:pt x="11947" y="14551"/>
                </a:lnTo>
                <a:lnTo>
                  <a:pt x="12069" y="14454"/>
                </a:lnTo>
                <a:lnTo>
                  <a:pt x="12312" y="14283"/>
                </a:lnTo>
                <a:lnTo>
                  <a:pt x="12312" y="14502"/>
                </a:lnTo>
                <a:lnTo>
                  <a:pt x="12215" y="14575"/>
                </a:lnTo>
                <a:lnTo>
                  <a:pt x="12118" y="14673"/>
                </a:lnTo>
                <a:lnTo>
                  <a:pt x="11947" y="14843"/>
                </a:lnTo>
                <a:lnTo>
                  <a:pt x="11582" y="15159"/>
                </a:lnTo>
                <a:lnTo>
                  <a:pt x="11217" y="15475"/>
                </a:lnTo>
                <a:lnTo>
                  <a:pt x="11193" y="15500"/>
                </a:lnTo>
                <a:lnTo>
                  <a:pt x="11217" y="15548"/>
                </a:lnTo>
                <a:lnTo>
                  <a:pt x="11266" y="15597"/>
                </a:lnTo>
                <a:lnTo>
                  <a:pt x="11315" y="15597"/>
                </a:lnTo>
                <a:lnTo>
                  <a:pt x="11509" y="15524"/>
                </a:lnTo>
                <a:lnTo>
                  <a:pt x="11704" y="15427"/>
                </a:lnTo>
                <a:lnTo>
                  <a:pt x="11874" y="15305"/>
                </a:lnTo>
                <a:lnTo>
                  <a:pt x="12045" y="15159"/>
                </a:lnTo>
                <a:lnTo>
                  <a:pt x="12312" y="14916"/>
                </a:lnTo>
                <a:lnTo>
                  <a:pt x="12312" y="15451"/>
                </a:lnTo>
                <a:lnTo>
                  <a:pt x="12215" y="15500"/>
                </a:lnTo>
                <a:lnTo>
                  <a:pt x="12118" y="15573"/>
                </a:lnTo>
                <a:lnTo>
                  <a:pt x="11947" y="15719"/>
                </a:lnTo>
                <a:lnTo>
                  <a:pt x="11339" y="16230"/>
                </a:lnTo>
                <a:lnTo>
                  <a:pt x="11315" y="16278"/>
                </a:lnTo>
                <a:lnTo>
                  <a:pt x="11339" y="16327"/>
                </a:lnTo>
                <a:lnTo>
                  <a:pt x="11388" y="16376"/>
                </a:lnTo>
                <a:lnTo>
                  <a:pt x="11436" y="16351"/>
                </a:lnTo>
                <a:lnTo>
                  <a:pt x="11801" y="16132"/>
                </a:lnTo>
                <a:lnTo>
                  <a:pt x="12166" y="15913"/>
                </a:lnTo>
                <a:lnTo>
                  <a:pt x="12312" y="15816"/>
                </a:lnTo>
                <a:lnTo>
                  <a:pt x="12288" y="16084"/>
                </a:lnTo>
                <a:lnTo>
                  <a:pt x="12118" y="16254"/>
                </a:lnTo>
                <a:lnTo>
                  <a:pt x="11923" y="16400"/>
                </a:lnTo>
                <a:lnTo>
                  <a:pt x="11582" y="16595"/>
                </a:lnTo>
                <a:lnTo>
                  <a:pt x="11217" y="16789"/>
                </a:lnTo>
                <a:lnTo>
                  <a:pt x="11193" y="16814"/>
                </a:lnTo>
                <a:lnTo>
                  <a:pt x="11169" y="16838"/>
                </a:lnTo>
                <a:lnTo>
                  <a:pt x="11193" y="16935"/>
                </a:lnTo>
                <a:lnTo>
                  <a:pt x="11242" y="16984"/>
                </a:lnTo>
                <a:lnTo>
                  <a:pt x="11315" y="16984"/>
                </a:lnTo>
                <a:lnTo>
                  <a:pt x="11704" y="16838"/>
                </a:lnTo>
                <a:lnTo>
                  <a:pt x="12093" y="16668"/>
                </a:lnTo>
                <a:lnTo>
                  <a:pt x="12264" y="16546"/>
                </a:lnTo>
                <a:lnTo>
                  <a:pt x="12264" y="16643"/>
                </a:lnTo>
                <a:lnTo>
                  <a:pt x="12093" y="16765"/>
                </a:lnTo>
                <a:lnTo>
                  <a:pt x="11972" y="16887"/>
                </a:lnTo>
                <a:lnTo>
                  <a:pt x="11680" y="17106"/>
                </a:lnTo>
                <a:lnTo>
                  <a:pt x="11582" y="17203"/>
                </a:lnTo>
                <a:lnTo>
                  <a:pt x="11509" y="17252"/>
                </a:lnTo>
                <a:lnTo>
                  <a:pt x="11461" y="17276"/>
                </a:lnTo>
                <a:lnTo>
                  <a:pt x="11412" y="17300"/>
                </a:lnTo>
                <a:lnTo>
                  <a:pt x="11412" y="17325"/>
                </a:lnTo>
                <a:lnTo>
                  <a:pt x="11412" y="17349"/>
                </a:lnTo>
                <a:lnTo>
                  <a:pt x="11436" y="17398"/>
                </a:lnTo>
                <a:lnTo>
                  <a:pt x="11509" y="17398"/>
                </a:lnTo>
                <a:lnTo>
                  <a:pt x="11582" y="17422"/>
                </a:lnTo>
                <a:lnTo>
                  <a:pt x="11728" y="17398"/>
                </a:lnTo>
                <a:lnTo>
                  <a:pt x="11874" y="17325"/>
                </a:lnTo>
                <a:lnTo>
                  <a:pt x="12020" y="17252"/>
                </a:lnTo>
                <a:lnTo>
                  <a:pt x="12191" y="17154"/>
                </a:lnTo>
                <a:lnTo>
                  <a:pt x="12118" y="17398"/>
                </a:lnTo>
                <a:lnTo>
                  <a:pt x="12069" y="17471"/>
                </a:lnTo>
                <a:lnTo>
                  <a:pt x="12020" y="17544"/>
                </a:lnTo>
                <a:lnTo>
                  <a:pt x="11996" y="17544"/>
                </a:lnTo>
                <a:lnTo>
                  <a:pt x="10414" y="17568"/>
                </a:lnTo>
                <a:lnTo>
                  <a:pt x="8857" y="17592"/>
                </a:lnTo>
                <a:lnTo>
                  <a:pt x="7300" y="17617"/>
                </a:lnTo>
                <a:lnTo>
                  <a:pt x="5718" y="17641"/>
                </a:lnTo>
                <a:lnTo>
                  <a:pt x="4064" y="17617"/>
                </a:lnTo>
                <a:lnTo>
                  <a:pt x="2385" y="17592"/>
                </a:lnTo>
                <a:lnTo>
                  <a:pt x="1874" y="17592"/>
                </a:lnTo>
                <a:lnTo>
                  <a:pt x="1630" y="17568"/>
                </a:lnTo>
                <a:lnTo>
                  <a:pt x="1509" y="17519"/>
                </a:lnTo>
                <a:lnTo>
                  <a:pt x="1387" y="17471"/>
                </a:lnTo>
                <a:lnTo>
                  <a:pt x="1314" y="17422"/>
                </a:lnTo>
                <a:lnTo>
                  <a:pt x="1241" y="17373"/>
                </a:lnTo>
                <a:lnTo>
                  <a:pt x="1144" y="17227"/>
                </a:lnTo>
                <a:lnTo>
                  <a:pt x="1095" y="17033"/>
                </a:lnTo>
                <a:lnTo>
                  <a:pt x="1071" y="16838"/>
                </a:lnTo>
                <a:lnTo>
                  <a:pt x="1046" y="16424"/>
                </a:lnTo>
                <a:lnTo>
                  <a:pt x="1046" y="16084"/>
                </a:lnTo>
                <a:lnTo>
                  <a:pt x="1046" y="15257"/>
                </a:lnTo>
                <a:lnTo>
                  <a:pt x="1071" y="14405"/>
                </a:lnTo>
                <a:lnTo>
                  <a:pt x="1119" y="12750"/>
                </a:lnTo>
                <a:lnTo>
                  <a:pt x="1119" y="11874"/>
                </a:lnTo>
                <a:lnTo>
                  <a:pt x="1119" y="10998"/>
                </a:lnTo>
                <a:lnTo>
                  <a:pt x="1095" y="9271"/>
                </a:lnTo>
                <a:lnTo>
                  <a:pt x="1095" y="8443"/>
                </a:lnTo>
                <a:lnTo>
                  <a:pt x="1119" y="7616"/>
                </a:lnTo>
                <a:lnTo>
                  <a:pt x="1119" y="6765"/>
                </a:lnTo>
                <a:lnTo>
                  <a:pt x="1119" y="5937"/>
                </a:lnTo>
                <a:lnTo>
                  <a:pt x="1119" y="5280"/>
                </a:lnTo>
                <a:lnTo>
                  <a:pt x="1071" y="4623"/>
                </a:lnTo>
                <a:lnTo>
                  <a:pt x="1046" y="4039"/>
                </a:lnTo>
                <a:lnTo>
                  <a:pt x="1046" y="3747"/>
                </a:lnTo>
                <a:lnTo>
                  <a:pt x="1095" y="3455"/>
                </a:lnTo>
                <a:lnTo>
                  <a:pt x="1874" y="3455"/>
                </a:lnTo>
                <a:lnTo>
                  <a:pt x="1703" y="3601"/>
                </a:lnTo>
                <a:lnTo>
                  <a:pt x="1533" y="3747"/>
                </a:lnTo>
                <a:lnTo>
                  <a:pt x="1460" y="3845"/>
                </a:lnTo>
                <a:lnTo>
                  <a:pt x="1387" y="3918"/>
                </a:lnTo>
                <a:lnTo>
                  <a:pt x="1338" y="4015"/>
                </a:lnTo>
                <a:lnTo>
                  <a:pt x="1338" y="4112"/>
                </a:lnTo>
                <a:lnTo>
                  <a:pt x="1338" y="4161"/>
                </a:lnTo>
                <a:lnTo>
                  <a:pt x="1387" y="4185"/>
                </a:lnTo>
                <a:lnTo>
                  <a:pt x="1484" y="4161"/>
                </a:lnTo>
                <a:lnTo>
                  <a:pt x="1557" y="4137"/>
                </a:lnTo>
                <a:lnTo>
                  <a:pt x="1728" y="4039"/>
                </a:lnTo>
                <a:lnTo>
                  <a:pt x="2020" y="3796"/>
                </a:lnTo>
                <a:lnTo>
                  <a:pt x="2166" y="3699"/>
                </a:lnTo>
                <a:lnTo>
                  <a:pt x="2336" y="3601"/>
                </a:lnTo>
                <a:lnTo>
                  <a:pt x="2506" y="3504"/>
                </a:lnTo>
                <a:lnTo>
                  <a:pt x="2652" y="3407"/>
                </a:lnTo>
                <a:lnTo>
                  <a:pt x="2847" y="3407"/>
                </a:lnTo>
                <a:lnTo>
                  <a:pt x="2774" y="3455"/>
                </a:lnTo>
                <a:lnTo>
                  <a:pt x="2360" y="3772"/>
                </a:lnTo>
                <a:lnTo>
                  <a:pt x="2141" y="3966"/>
                </a:lnTo>
                <a:lnTo>
                  <a:pt x="1971" y="4161"/>
                </a:lnTo>
                <a:lnTo>
                  <a:pt x="1971" y="4210"/>
                </a:lnTo>
                <a:lnTo>
                  <a:pt x="1995" y="4258"/>
                </a:lnTo>
                <a:lnTo>
                  <a:pt x="2044" y="4307"/>
                </a:lnTo>
                <a:lnTo>
                  <a:pt x="2093" y="4307"/>
                </a:lnTo>
                <a:lnTo>
                  <a:pt x="2214" y="4283"/>
                </a:lnTo>
                <a:lnTo>
                  <a:pt x="2312" y="4234"/>
                </a:lnTo>
                <a:lnTo>
                  <a:pt x="2531" y="4112"/>
                </a:lnTo>
                <a:lnTo>
                  <a:pt x="2920" y="3820"/>
                </a:lnTo>
                <a:lnTo>
                  <a:pt x="3212" y="3626"/>
                </a:lnTo>
                <a:lnTo>
                  <a:pt x="3358" y="3504"/>
                </a:lnTo>
                <a:lnTo>
                  <a:pt x="3504" y="3382"/>
                </a:lnTo>
                <a:lnTo>
                  <a:pt x="3893" y="3382"/>
                </a:lnTo>
                <a:lnTo>
                  <a:pt x="3674" y="3601"/>
                </a:lnTo>
                <a:lnTo>
                  <a:pt x="3480" y="3820"/>
                </a:lnTo>
                <a:lnTo>
                  <a:pt x="3382" y="3918"/>
                </a:lnTo>
                <a:lnTo>
                  <a:pt x="3261" y="4015"/>
                </a:lnTo>
                <a:lnTo>
                  <a:pt x="3115" y="4112"/>
                </a:lnTo>
                <a:lnTo>
                  <a:pt x="3066" y="4185"/>
                </a:lnTo>
                <a:lnTo>
                  <a:pt x="3066" y="4210"/>
                </a:lnTo>
                <a:lnTo>
                  <a:pt x="3066" y="4258"/>
                </a:lnTo>
                <a:lnTo>
                  <a:pt x="3090" y="4307"/>
                </a:lnTo>
                <a:lnTo>
                  <a:pt x="3139" y="4331"/>
                </a:lnTo>
                <a:lnTo>
                  <a:pt x="3236" y="4356"/>
                </a:lnTo>
                <a:lnTo>
                  <a:pt x="3334" y="4331"/>
                </a:lnTo>
                <a:lnTo>
                  <a:pt x="3455" y="4283"/>
                </a:lnTo>
                <a:lnTo>
                  <a:pt x="3674" y="4137"/>
                </a:lnTo>
                <a:lnTo>
                  <a:pt x="3820" y="3991"/>
                </a:lnTo>
                <a:lnTo>
                  <a:pt x="4234" y="3601"/>
                </a:lnTo>
                <a:lnTo>
                  <a:pt x="4331" y="3504"/>
                </a:lnTo>
                <a:lnTo>
                  <a:pt x="4429" y="3382"/>
                </a:lnTo>
                <a:lnTo>
                  <a:pt x="4988" y="3382"/>
                </a:lnTo>
                <a:lnTo>
                  <a:pt x="4794" y="3480"/>
                </a:lnTo>
                <a:lnTo>
                  <a:pt x="4623" y="3626"/>
                </a:lnTo>
                <a:lnTo>
                  <a:pt x="4477" y="3723"/>
                </a:lnTo>
                <a:lnTo>
                  <a:pt x="4331" y="3845"/>
                </a:lnTo>
                <a:lnTo>
                  <a:pt x="4210" y="3991"/>
                </a:lnTo>
                <a:lnTo>
                  <a:pt x="4185" y="4088"/>
                </a:lnTo>
                <a:lnTo>
                  <a:pt x="4137" y="4161"/>
                </a:lnTo>
                <a:lnTo>
                  <a:pt x="4137" y="4210"/>
                </a:lnTo>
                <a:lnTo>
                  <a:pt x="4161" y="4234"/>
                </a:lnTo>
                <a:lnTo>
                  <a:pt x="4185" y="4258"/>
                </a:lnTo>
                <a:lnTo>
                  <a:pt x="4234" y="4283"/>
                </a:lnTo>
                <a:lnTo>
                  <a:pt x="4307" y="4258"/>
                </a:lnTo>
                <a:lnTo>
                  <a:pt x="4380" y="4234"/>
                </a:lnTo>
                <a:lnTo>
                  <a:pt x="4526" y="4137"/>
                </a:lnTo>
                <a:lnTo>
                  <a:pt x="4794" y="3893"/>
                </a:lnTo>
                <a:lnTo>
                  <a:pt x="5110" y="3699"/>
                </a:lnTo>
                <a:lnTo>
                  <a:pt x="5256" y="3577"/>
                </a:lnTo>
                <a:lnTo>
                  <a:pt x="5304" y="3480"/>
                </a:lnTo>
                <a:lnTo>
                  <a:pt x="5353" y="3407"/>
                </a:lnTo>
                <a:lnTo>
                  <a:pt x="5353" y="3382"/>
                </a:lnTo>
                <a:lnTo>
                  <a:pt x="5888" y="3382"/>
                </a:lnTo>
                <a:lnTo>
                  <a:pt x="5645" y="3577"/>
                </a:lnTo>
                <a:lnTo>
                  <a:pt x="5450" y="3772"/>
                </a:lnTo>
                <a:lnTo>
                  <a:pt x="5256" y="3966"/>
                </a:lnTo>
                <a:lnTo>
                  <a:pt x="5110" y="4210"/>
                </a:lnTo>
                <a:lnTo>
                  <a:pt x="4988" y="4453"/>
                </a:lnTo>
                <a:lnTo>
                  <a:pt x="5012" y="4477"/>
                </a:lnTo>
                <a:lnTo>
                  <a:pt x="5037" y="4477"/>
                </a:lnTo>
                <a:lnTo>
                  <a:pt x="5207" y="4331"/>
                </a:lnTo>
                <a:lnTo>
                  <a:pt x="5377" y="4185"/>
                </a:lnTo>
                <a:lnTo>
                  <a:pt x="5694" y="3869"/>
                </a:lnTo>
                <a:lnTo>
                  <a:pt x="5913" y="3699"/>
                </a:lnTo>
                <a:lnTo>
                  <a:pt x="6132" y="3553"/>
                </a:lnTo>
                <a:lnTo>
                  <a:pt x="6302" y="3480"/>
                </a:lnTo>
                <a:lnTo>
                  <a:pt x="6351" y="3455"/>
                </a:lnTo>
                <a:lnTo>
                  <a:pt x="6424" y="3382"/>
                </a:lnTo>
                <a:lnTo>
                  <a:pt x="6910" y="3382"/>
                </a:lnTo>
                <a:lnTo>
                  <a:pt x="6764" y="3504"/>
                </a:lnTo>
                <a:lnTo>
                  <a:pt x="6570" y="3626"/>
                </a:lnTo>
                <a:lnTo>
                  <a:pt x="6351" y="3820"/>
                </a:lnTo>
                <a:lnTo>
                  <a:pt x="6253" y="3918"/>
                </a:lnTo>
                <a:lnTo>
                  <a:pt x="6180" y="4015"/>
                </a:lnTo>
                <a:lnTo>
                  <a:pt x="6107" y="4137"/>
                </a:lnTo>
                <a:lnTo>
                  <a:pt x="6083" y="4234"/>
                </a:lnTo>
                <a:lnTo>
                  <a:pt x="6107" y="4258"/>
                </a:lnTo>
                <a:lnTo>
                  <a:pt x="6132" y="4283"/>
                </a:lnTo>
                <a:lnTo>
                  <a:pt x="6229" y="4307"/>
                </a:lnTo>
                <a:lnTo>
                  <a:pt x="6326" y="4283"/>
                </a:lnTo>
                <a:lnTo>
                  <a:pt x="6424" y="4258"/>
                </a:lnTo>
                <a:lnTo>
                  <a:pt x="6521" y="4185"/>
                </a:lnTo>
                <a:lnTo>
                  <a:pt x="6691" y="4064"/>
                </a:lnTo>
                <a:lnTo>
                  <a:pt x="6837" y="3942"/>
                </a:lnTo>
                <a:lnTo>
                  <a:pt x="7056" y="3772"/>
                </a:lnTo>
                <a:lnTo>
                  <a:pt x="7300" y="3626"/>
                </a:lnTo>
                <a:lnTo>
                  <a:pt x="7519" y="3504"/>
                </a:lnTo>
                <a:lnTo>
                  <a:pt x="7616" y="3455"/>
                </a:lnTo>
                <a:lnTo>
                  <a:pt x="7713" y="3382"/>
                </a:lnTo>
                <a:lnTo>
                  <a:pt x="8103" y="3382"/>
                </a:lnTo>
                <a:lnTo>
                  <a:pt x="7884" y="3626"/>
                </a:lnTo>
                <a:lnTo>
                  <a:pt x="7616" y="3942"/>
                </a:lnTo>
                <a:lnTo>
                  <a:pt x="7470" y="4112"/>
                </a:lnTo>
                <a:lnTo>
                  <a:pt x="7348" y="4283"/>
                </a:lnTo>
                <a:lnTo>
                  <a:pt x="7348" y="4307"/>
                </a:lnTo>
                <a:lnTo>
                  <a:pt x="7373" y="4307"/>
                </a:lnTo>
                <a:lnTo>
                  <a:pt x="7543" y="4234"/>
                </a:lnTo>
                <a:lnTo>
                  <a:pt x="7689" y="4161"/>
                </a:lnTo>
                <a:lnTo>
                  <a:pt x="7835" y="4039"/>
                </a:lnTo>
                <a:lnTo>
                  <a:pt x="7957" y="3918"/>
                </a:lnTo>
                <a:lnTo>
                  <a:pt x="8541" y="3382"/>
                </a:lnTo>
                <a:lnTo>
                  <a:pt x="8760" y="3382"/>
                </a:lnTo>
                <a:lnTo>
                  <a:pt x="8589" y="3577"/>
                </a:lnTo>
                <a:lnTo>
                  <a:pt x="8346" y="3820"/>
                </a:lnTo>
                <a:lnTo>
                  <a:pt x="8200" y="3942"/>
                </a:lnTo>
                <a:lnTo>
                  <a:pt x="8151" y="4015"/>
                </a:lnTo>
                <a:lnTo>
                  <a:pt x="8103" y="4088"/>
                </a:lnTo>
                <a:lnTo>
                  <a:pt x="8103" y="4137"/>
                </a:lnTo>
                <a:lnTo>
                  <a:pt x="8127" y="4185"/>
                </a:lnTo>
                <a:lnTo>
                  <a:pt x="8151" y="4210"/>
                </a:lnTo>
                <a:lnTo>
                  <a:pt x="8200" y="4234"/>
                </a:lnTo>
                <a:lnTo>
                  <a:pt x="8273" y="4258"/>
                </a:lnTo>
                <a:lnTo>
                  <a:pt x="8370" y="4234"/>
                </a:lnTo>
                <a:lnTo>
                  <a:pt x="8468" y="4210"/>
                </a:lnTo>
                <a:lnTo>
                  <a:pt x="8541" y="4137"/>
                </a:lnTo>
                <a:lnTo>
                  <a:pt x="8711" y="4015"/>
                </a:lnTo>
                <a:lnTo>
                  <a:pt x="8833" y="3893"/>
                </a:lnTo>
                <a:lnTo>
                  <a:pt x="9052" y="3626"/>
                </a:lnTo>
                <a:lnTo>
                  <a:pt x="9271" y="3358"/>
                </a:lnTo>
                <a:lnTo>
                  <a:pt x="9903" y="3358"/>
                </a:lnTo>
                <a:lnTo>
                  <a:pt x="9782" y="3480"/>
                </a:lnTo>
                <a:lnTo>
                  <a:pt x="9660" y="3601"/>
                </a:lnTo>
                <a:lnTo>
                  <a:pt x="9538" y="3747"/>
                </a:lnTo>
                <a:lnTo>
                  <a:pt x="9441" y="3918"/>
                </a:lnTo>
                <a:lnTo>
                  <a:pt x="9441" y="3966"/>
                </a:lnTo>
                <a:lnTo>
                  <a:pt x="9465" y="3991"/>
                </a:lnTo>
                <a:lnTo>
                  <a:pt x="9490" y="4015"/>
                </a:lnTo>
                <a:lnTo>
                  <a:pt x="9538" y="3991"/>
                </a:lnTo>
                <a:lnTo>
                  <a:pt x="9684" y="3893"/>
                </a:lnTo>
                <a:lnTo>
                  <a:pt x="9806" y="3796"/>
                </a:lnTo>
                <a:lnTo>
                  <a:pt x="10074" y="3553"/>
                </a:lnTo>
                <a:lnTo>
                  <a:pt x="10220" y="3431"/>
                </a:lnTo>
                <a:lnTo>
                  <a:pt x="10366" y="3334"/>
                </a:lnTo>
                <a:lnTo>
                  <a:pt x="10633" y="3334"/>
                </a:lnTo>
                <a:lnTo>
                  <a:pt x="10560" y="3407"/>
                </a:lnTo>
                <a:lnTo>
                  <a:pt x="10293" y="3699"/>
                </a:lnTo>
                <a:lnTo>
                  <a:pt x="10171" y="3845"/>
                </a:lnTo>
                <a:lnTo>
                  <a:pt x="10074" y="4015"/>
                </a:lnTo>
                <a:lnTo>
                  <a:pt x="10049" y="4064"/>
                </a:lnTo>
                <a:lnTo>
                  <a:pt x="10049" y="4112"/>
                </a:lnTo>
                <a:lnTo>
                  <a:pt x="10098" y="4185"/>
                </a:lnTo>
                <a:lnTo>
                  <a:pt x="10171" y="4234"/>
                </a:lnTo>
                <a:lnTo>
                  <a:pt x="10220" y="4234"/>
                </a:lnTo>
                <a:lnTo>
                  <a:pt x="10268" y="4210"/>
                </a:lnTo>
                <a:lnTo>
                  <a:pt x="10390" y="4112"/>
                </a:lnTo>
                <a:lnTo>
                  <a:pt x="10536" y="3991"/>
                </a:lnTo>
                <a:lnTo>
                  <a:pt x="10755" y="3723"/>
                </a:lnTo>
                <a:lnTo>
                  <a:pt x="10974" y="3504"/>
                </a:lnTo>
                <a:lnTo>
                  <a:pt x="11217" y="3309"/>
                </a:lnTo>
                <a:close/>
                <a:moveTo>
                  <a:pt x="7567" y="0"/>
                </a:moveTo>
                <a:lnTo>
                  <a:pt x="7154" y="24"/>
                </a:lnTo>
                <a:lnTo>
                  <a:pt x="6716" y="73"/>
                </a:lnTo>
                <a:lnTo>
                  <a:pt x="5596" y="73"/>
                </a:lnTo>
                <a:lnTo>
                  <a:pt x="5256" y="146"/>
                </a:lnTo>
                <a:lnTo>
                  <a:pt x="5085" y="170"/>
                </a:lnTo>
                <a:lnTo>
                  <a:pt x="4915" y="243"/>
                </a:lnTo>
                <a:lnTo>
                  <a:pt x="4794" y="316"/>
                </a:lnTo>
                <a:lnTo>
                  <a:pt x="4696" y="389"/>
                </a:lnTo>
                <a:lnTo>
                  <a:pt x="4599" y="487"/>
                </a:lnTo>
                <a:lnTo>
                  <a:pt x="4526" y="584"/>
                </a:lnTo>
                <a:lnTo>
                  <a:pt x="4477" y="706"/>
                </a:lnTo>
                <a:lnTo>
                  <a:pt x="4453" y="827"/>
                </a:lnTo>
                <a:lnTo>
                  <a:pt x="4453" y="949"/>
                </a:lnTo>
                <a:lnTo>
                  <a:pt x="4453" y="1095"/>
                </a:lnTo>
                <a:lnTo>
                  <a:pt x="3699" y="1071"/>
                </a:lnTo>
                <a:lnTo>
                  <a:pt x="2920" y="1071"/>
                </a:lnTo>
                <a:lnTo>
                  <a:pt x="2141" y="1095"/>
                </a:lnTo>
                <a:lnTo>
                  <a:pt x="1387" y="1168"/>
                </a:lnTo>
                <a:lnTo>
                  <a:pt x="1022" y="1265"/>
                </a:lnTo>
                <a:lnTo>
                  <a:pt x="827" y="1314"/>
                </a:lnTo>
                <a:lnTo>
                  <a:pt x="657" y="1387"/>
                </a:lnTo>
                <a:lnTo>
                  <a:pt x="511" y="1484"/>
                </a:lnTo>
                <a:lnTo>
                  <a:pt x="365" y="1606"/>
                </a:lnTo>
                <a:lnTo>
                  <a:pt x="268" y="1752"/>
                </a:lnTo>
                <a:lnTo>
                  <a:pt x="170" y="1922"/>
                </a:lnTo>
                <a:lnTo>
                  <a:pt x="97" y="2141"/>
                </a:lnTo>
                <a:lnTo>
                  <a:pt x="73" y="2409"/>
                </a:lnTo>
                <a:lnTo>
                  <a:pt x="97" y="2677"/>
                </a:lnTo>
                <a:lnTo>
                  <a:pt x="122" y="2823"/>
                </a:lnTo>
                <a:lnTo>
                  <a:pt x="170" y="2920"/>
                </a:lnTo>
                <a:lnTo>
                  <a:pt x="122" y="2920"/>
                </a:lnTo>
                <a:lnTo>
                  <a:pt x="73" y="2944"/>
                </a:lnTo>
                <a:lnTo>
                  <a:pt x="24" y="2993"/>
                </a:lnTo>
                <a:lnTo>
                  <a:pt x="0" y="3042"/>
                </a:lnTo>
                <a:lnTo>
                  <a:pt x="0" y="3115"/>
                </a:lnTo>
                <a:lnTo>
                  <a:pt x="0" y="3163"/>
                </a:lnTo>
                <a:lnTo>
                  <a:pt x="24" y="3212"/>
                </a:lnTo>
                <a:lnTo>
                  <a:pt x="73" y="3261"/>
                </a:lnTo>
                <a:lnTo>
                  <a:pt x="122" y="3285"/>
                </a:lnTo>
                <a:lnTo>
                  <a:pt x="414" y="3358"/>
                </a:lnTo>
                <a:lnTo>
                  <a:pt x="706" y="3407"/>
                </a:lnTo>
                <a:lnTo>
                  <a:pt x="633" y="3674"/>
                </a:lnTo>
                <a:lnTo>
                  <a:pt x="584" y="3918"/>
                </a:lnTo>
                <a:lnTo>
                  <a:pt x="584" y="4210"/>
                </a:lnTo>
                <a:lnTo>
                  <a:pt x="584" y="4477"/>
                </a:lnTo>
                <a:lnTo>
                  <a:pt x="608" y="5037"/>
                </a:lnTo>
                <a:lnTo>
                  <a:pt x="633" y="5572"/>
                </a:lnTo>
                <a:lnTo>
                  <a:pt x="633" y="6497"/>
                </a:lnTo>
                <a:lnTo>
                  <a:pt x="633" y="7421"/>
                </a:lnTo>
                <a:lnTo>
                  <a:pt x="608" y="8346"/>
                </a:lnTo>
                <a:lnTo>
                  <a:pt x="608" y="9271"/>
                </a:lnTo>
                <a:lnTo>
                  <a:pt x="608" y="11096"/>
                </a:lnTo>
                <a:lnTo>
                  <a:pt x="633" y="12020"/>
                </a:lnTo>
                <a:lnTo>
                  <a:pt x="608" y="12921"/>
                </a:lnTo>
                <a:lnTo>
                  <a:pt x="560" y="14867"/>
                </a:lnTo>
                <a:lnTo>
                  <a:pt x="560" y="15840"/>
                </a:lnTo>
                <a:lnTo>
                  <a:pt x="584" y="16814"/>
                </a:lnTo>
                <a:lnTo>
                  <a:pt x="633" y="17057"/>
                </a:lnTo>
                <a:lnTo>
                  <a:pt x="681" y="17276"/>
                </a:lnTo>
                <a:lnTo>
                  <a:pt x="754" y="17471"/>
                </a:lnTo>
                <a:lnTo>
                  <a:pt x="876" y="17641"/>
                </a:lnTo>
                <a:lnTo>
                  <a:pt x="1022" y="17787"/>
                </a:lnTo>
                <a:lnTo>
                  <a:pt x="1192" y="17909"/>
                </a:lnTo>
                <a:lnTo>
                  <a:pt x="1387" y="17982"/>
                </a:lnTo>
                <a:lnTo>
                  <a:pt x="1630" y="18055"/>
                </a:lnTo>
                <a:lnTo>
                  <a:pt x="1971" y="18079"/>
                </a:lnTo>
                <a:lnTo>
                  <a:pt x="2287" y="18103"/>
                </a:lnTo>
                <a:lnTo>
                  <a:pt x="2969" y="18103"/>
                </a:lnTo>
                <a:lnTo>
                  <a:pt x="4842" y="18128"/>
                </a:lnTo>
                <a:lnTo>
                  <a:pt x="8419" y="18128"/>
                </a:lnTo>
                <a:lnTo>
                  <a:pt x="10220" y="18079"/>
                </a:lnTo>
                <a:lnTo>
                  <a:pt x="12069" y="18079"/>
                </a:lnTo>
                <a:lnTo>
                  <a:pt x="12118" y="18055"/>
                </a:lnTo>
                <a:lnTo>
                  <a:pt x="12191" y="17982"/>
                </a:lnTo>
                <a:lnTo>
                  <a:pt x="12337" y="17884"/>
                </a:lnTo>
                <a:lnTo>
                  <a:pt x="12434" y="17763"/>
                </a:lnTo>
                <a:lnTo>
                  <a:pt x="12531" y="17592"/>
                </a:lnTo>
                <a:lnTo>
                  <a:pt x="12604" y="17422"/>
                </a:lnTo>
                <a:lnTo>
                  <a:pt x="12653" y="17227"/>
                </a:lnTo>
                <a:lnTo>
                  <a:pt x="12702" y="17008"/>
                </a:lnTo>
                <a:lnTo>
                  <a:pt x="12775" y="16546"/>
                </a:lnTo>
                <a:lnTo>
                  <a:pt x="12799" y="16084"/>
                </a:lnTo>
                <a:lnTo>
                  <a:pt x="12799" y="15646"/>
                </a:lnTo>
                <a:lnTo>
                  <a:pt x="12799" y="15013"/>
                </a:lnTo>
                <a:lnTo>
                  <a:pt x="12799" y="14308"/>
                </a:lnTo>
                <a:lnTo>
                  <a:pt x="12750" y="13602"/>
                </a:lnTo>
                <a:lnTo>
                  <a:pt x="12677" y="12215"/>
                </a:lnTo>
                <a:lnTo>
                  <a:pt x="12775" y="12069"/>
                </a:lnTo>
                <a:lnTo>
                  <a:pt x="12775" y="11996"/>
                </a:lnTo>
                <a:lnTo>
                  <a:pt x="12775" y="11947"/>
                </a:lnTo>
                <a:lnTo>
                  <a:pt x="12726" y="11899"/>
                </a:lnTo>
                <a:lnTo>
                  <a:pt x="12653" y="11874"/>
                </a:lnTo>
                <a:lnTo>
                  <a:pt x="12653" y="11558"/>
                </a:lnTo>
                <a:lnTo>
                  <a:pt x="12702" y="11436"/>
                </a:lnTo>
                <a:lnTo>
                  <a:pt x="12726" y="11315"/>
                </a:lnTo>
                <a:lnTo>
                  <a:pt x="12702" y="11266"/>
                </a:lnTo>
                <a:lnTo>
                  <a:pt x="12653" y="11217"/>
                </a:lnTo>
                <a:lnTo>
                  <a:pt x="12629" y="11217"/>
                </a:lnTo>
                <a:lnTo>
                  <a:pt x="12629" y="11047"/>
                </a:lnTo>
                <a:lnTo>
                  <a:pt x="12653" y="9733"/>
                </a:lnTo>
                <a:lnTo>
                  <a:pt x="12677" y="9660"/>
                </a:lnTo>
                <a:lnTo>
                  <a:pt x="12702" y="9587"/>
                </a:lnTo>
                <a:lnTo>
                  <a:pt x="12702" y="9538"/>
                </a:lnTo>
                <a:lnTo>
                  <a:pt x="12653" y="9490"/>
                </a:lnTo>
                <a:lnTo>
                  <a:pt x="12726" y="7105"/>
                </a:lnTo>
                <a:lnTo>
                  <a:pt x="12726" y="5913"/>
                </a:lnTo>
                <a:lnTo>
                  <a:pt x="12726" y="4745"/>
                </a:lnTo>
                <a:lnTo>
                  <a:pt x="12750" y="4429"/>
                </a:lnTo>
                <a:lnTo>
                  <a:pt x="12750" y="4015"/>
                </a:lnTo>
                <a:lnTo>
                  <a:pt x="12750" y="3820"/>
                </a:lnTo>
                <a:lnTo>
                  <a:pt x="12726" y="3650"/>
                </a:lnTo>
                <a:lnTo>
                  <a:pt x="12677" y="3480"/>
                </a:lnTo>
                <a:lnTo>
                  <a:pt x="12604" y="3358"/>
                </a:lnTo>
                <a:lnTo>
                  <a:pt x="12920" y="3382"/>
                </a:lnTo>
                <a:lnTo>
                  <a:pt x="12993" y="3382"/>
                </a:lnTo>
                <a:lnTo>
                  <a:pt x="13066" y="3358"/>
                </a:lnTo>
                <a:lnTo>
                  <a:pt x="13115" y="3309"/>
                </a:lnTo>
                <a:lnTo>
                  <a:pt x="13164" y="3261"/>
                </a:lnTo>
                <a:lnTo>
                  <a:pt x="13164" y="3188"/>
                </a:lnTo>
                <a:lnTo>
                  <a:pt x="13164" y="3115"/>
                </a:lnTo>
                <a:lnTo>
                  <a:pt x="13164" y="3042"/>
                </a:lnTo>
                <a:lnTo>
                  <a:pt x="13139" y="2969"/>
                </a:lnTo>
                <a:lnTo>
                  <a:pt x="13188" y="2604"/>
                </a:lnTo>
                <a:lnTo>
                  <a:pt x="13237" y="2239"/>
                </a:lnTo>
                <a:lnTo>
                  <a:pt x="13237" y="2044"/>
                </a:lnTo>
                <a:lnTo>
                  <a:pt x="13212" y="1849"/>
                </a:lnTo>
                <a:lnTo>
                  <a:pt x="13164" y="1679"/>
                </a:lnTo>
                <a:lnTo>
                  <a:pt x="13091" y="1533"/>
                </a:lnTo>
                <a:lnTo>
                  <a:pt x="12969" y="1387"/>
                </a:lnTo>
                <a:lnTo>
                  <a:pt x="12823" y="1265"/>
                </a:lnTo>
                <a:lnTo>
                  <a:pt x="12677" y="1168"/>
                </a:lnTo>
                <a:lnTo>
                  <a:pt x="12507" y="1119"/>
                </a:lnTo>
                <a:lnTo>
                  <a:pt x="12312" y="1071"/>
                </a:lnTo>
                <a:lnTo>
                  <a:pt x="12142" y="1071"/>
                </a:lnTo>
                <a:lnTo>
                  <a:pt x="11753" y="1046"/>
                </a:lnTo>
                <a:lnTo>
                  <a:pt x="10317" y="1071"/>
                </a:lnTo>
                <a:lnTo>
                  <a:pt x="8881" y="1119"/>
                </a:lnTo>
                <a:lnTo>
                  <a:pt x="8881" y="1095"/>
                </a:lnTo>
                <a:lnTo>
                  <a:pt x="8833" y="876"/>
                </a:lnTo>
                <a:lnTo>
                  <a:pt x="8784" y="706"/>
                </a:lnTo>
                <a:lnTo>
                  <a:pt x="8711" y="535"/>
                </a:lnTo>
                <a:lnTo>
                  <a:pt x="8614" y="365"/>
                </a:lnTo>
                <a:lnTo>
                  <a:pt x="8516" y="243"/>
                </a:lnTo>
                <a:lnTo>
                  <a:pt x="8370" y="146"/>
                </a:lnTo>
                <a:lnTo>
                  <a:pt x="8200" y="73"/>
                </a:lnTo>
                <a:lnTo>
                  <a:pt x="7981" y="24"/>
                </a:lnTo>
                <a:lnTo>
                  <a:pt x="77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2" name="Shape 398"/>
          <p:cNvSpPr/>
          <p:nvPr/>
        </p:nvSpPr>
        <p:spPr>
          <a:xfrm>
            <a:off x="1027548" y="4640034"/>
            <a:ext cx="539993" cy="427342"/>
          </a:xfrm>
          <a:custGeom>
            <a:avLst/>
            <a:gdLst/>
            <a:ahLst/>
            <a:cxnLst/>
            <a:rect l="0" t="0" r="0" b="0"/>
            <a:pathLst>
              <a:path w="19126" h="15136" extrusionOk="0">
                <a:moveTo>
                  <a:pt x="8979" y="2628"/>
                </a:moveTo>
                <a:lnTo>
                  <a:pt x="8687" y="2653"/>
                </a:lnTo>
                <a:lnTo>
                  <a:pt x="8395" y="2701"/>
                </a:lnTo>
                <a:lnTo>
                  <a:pt x="7811" y="2799"/>
                </a:lnTo>
                <a:lnTo>
                  <a:pt x="7543" y="2872"/>
                </a:lnTo>
                <a:lnTo>
                  <a:pt x="7251" y="2969"/>
                </a:lnTo>
                <a:lnTo>
                  <a:pt x="7130" y="3042"/>
                </a:lnTo>
                <a:lnTo>
                  <a:pt x="7008" y="3139"/>
                </a:lnTo>
                <a:lnTo>
                  <a:pt x="6935" y="3237"/>
                </a:lnTo>
                <a:lnTo>
                  <a:pt x="6886" y="3383"/>
                </a:lnTo>
                <a:lnTo>
                  <a:pt x="6886" y="3456"/>
                </a:lnTo>
                <a:lnTo>
                  <a:pt x="6935" y="3529"/>
                </a:lnTo>
                <a:lnTo>
                  <a:pt x="7032" y="3553"/>
                </a:lnTo>
                <a:lnTo>
                  <a:pt x="7105" y="3577"/>
                </a:lnTo>
                <a:lnTo>
                  <a:pt x="7203" y="3577"/>
                </a:lnTo>
                <a:lnTo>
                  <a:pt x="7300" y="3553"/>
                </a:lnTo>
                <a:lnTo>
                  <a:pt x="7470" y="3480"/>
                </a:lnTo>
                <a:lnTo>
                  <a:pt x="7641" y="3407"/>
                </a:lnTo>
                <a:lnTo>
                  <a:pt x="7908" y="3334"/>
                </a:lnTo>
                <a:lnTo>
                  <a:pt x="8176" y="3261"/>
                </a:lnTo>
                <a:lnTo>
                  <a:pt x="8736" y="3188"/>
                </a:lnTo>
                <a:lnTo>
                  <a:pt x="9076" y="3164"/>
                </a:lnTo>
                <a:lnTo>
                  <a:pt x="9563" y="3139"/>
                </a:lnTo>
                <a:lnTo>
                  <a:pt x="9806" y="3164"/>
                </a:lnTo>
                <a:lnTo>
                  <a:pt x="10025" y="3212"/>
                </a:lnTo>
                <a:lnTo>
                  <a:pt x="10196" y="3261"/>
                </a:lnTo>
                <a:lnTo>
                  <a:pt x="10269" y="3310"/>
                </a:lnTo>
                <a:lnTo>
                  <a:pt x="10317" y="3383"/>
                </a:lnTo>
                <a:lnTo>
                  <a:pt x="10390" y="3456"/>
                </a:lnTo>
                <a:lnTo>
                  <a:pt x="10487" y="3504"/>
                </a:lnTo>
                <a:lnTo>
                  <a:pt x="10585" y="3504"/>
                </a:lnTo>
                <a:lnTo>
                  <a:pt x="10682" y="3456"/>
                </a:lnTo>
                <a:lnTo>
                  <a:pt x="10755" y="3407"/>
                </a:lnTo>
                <a:lnTo>
                  <a:pt x="10804" y="3310"/>
                </a:lnTo>
                <a:lnTo>
                  <a:pt x="10828" y="3212"/>
                </a:lnTo>
                <a:lnTo>
                  <a:pt x="10779" y="3091"/>
                </a:lnTo>
                <a:lnTo>
                  <a:pt x="10706" y="2993"/>
                </a:lnTo>
                <a:lnTo>
                  <a:pt x="10633" y="2920"/>
                </a:lnTo>
                <a:lnTo>
                  <a:pt x="10536" y="2847"/>
                </a:lnTo>
                <a:lnTo>
                  <a:pt x="10439" y="2799"/>
                </a:lnTo>
                <a:lnTo>
                  <a:pt x="10220" y="2726"/>
                </a:lnTo>
                <a:lnTo>
                  <a:pt x="9952" y="2653"/>
                </a:lnTo>
                <a:lnTo>
                  <a:pt x="9709" y="2628"/>
                </a:lnTo>
                <a:close/>
                <a:moveTo>
                  <a:pt x="13797" y="3577"/>
                </a:moveTo>
                <a:lnTo>
                  <a:pt x="13578" y="3601"/>
                </a:lnTo>
                <a:lnTo>
                  <a:pt x="13334" y="3650"/>
                </a:lnTo>
                <a:lnTo>
                  <a:pt x="13115" y="3723"/>
                </a:lnTo>
                <a:lnTo>
                  <a:pt x="13018" y="3772"/>
                </a:lnTo>
                <a:lnTo>
                  <a:pt x="12945" y="3845"/>
                </a:lnTo>
                <a:lnTo>
                  <a:pt x="12945" y="3893"/>
                </a:lnTo>
                <a:lnTo>
                  <a:pt x="12945" y="3918"/>
                </a:lnTo>
                <a:lnTo>
                  <a:pt x="13042" y="3942"/>
                </a:lnTo>
                <a:lnTo>
                  <a:pt x="13140" y="3966"/>
                </a:lnTo>
                <a:lnTo>
                  <a:pt x="13334" y="3966"/>
                </a:lnTo>
                <a:lnTo>
                  <a:pt x="13699" y="3942"/>
                </a:lnTo>
                <a:lnTo>
                  <a:pt x="13918" y="3942"/>
                </a:lnTo>
                <a:lnTo>
                  <a:pt x="14137" y="3966"/>
                </a:lnTo>
                <a:lnTo>
                  <a:pt x="14356" y="3966"/>
                </a:lnTo>
                <a:lnTo>
                  <a:pt x="14478" y="3942"/>
                </a:lnTo>
                <a:lnTo>
                  <a:pt x="14575" y="3918"/>
                </a:lnTo>
                <a:lnTo>
                  <a:pt x="14600" y="3893"/>
                </a:lnTo>
                <a:lnTo>
                  <a:pt x="14600" y="3869"/>
                </a:lnTo>
                <a:lnTo>
                  <a:pt x="14624" y="3820"/>
                </a:lnTo>
                <a:lnTo>
                  <a:pt x="14600" y="3772"/>
                </a:lnTo>
                <a:lnTo>
                  <a:pt x="14527" y="3699"/>
                </a:lnTo>
                <a:lnTo>
                  <a:pt x="14454" y="3650"/>
                </a:lnTo>
                <a:lnTo>
                  <a:pt x="14381" y="3601"/>
                </a:lnTo>
                <a:lnTo>
                  <a:pt x="14186" y="3577"/>
                </a:lnTo>
                <a:close/>
                <a:moveTo>
                  <a:pt x="3650" y="5548"/>
                </a:moveTo>
                <a:lnTo>
                  <a:pt x="3553" y="5597"/>
                </a:lnTo>
                <a:lnTo>
                  <a:pt x="3480" y="5621"/>
                </a:lnTo>
                <a:lnTo>
                  <a:pt x="3382" y="5694"/>
                </a:lnTo>
                <a:lnTo>
                  <a:pt x="3309" y="5767"/>
                </a:lnTo>
                <a:lnTo>
                  <a:pt x="3188" y="5937"/>
                </a:lnTo>
                <a:lnTo>
                  <a:pt x="3163" y="6035"/>
                </a:lnTo>
                <a:lnTo>
                  <a:pt x="3139" y="6132"/>
                </a:lnTo>
                <a:lnTo>
                  <a:pt x="3115" y="6254"/>
                </a:lnTo>
                <a:lnTo>
                  <a:pt x="3139" y="6375"/>
                </a:lnTo>
                <a:lnTo>
                  <a:pt x="3163" y="6473"/>
                </a:lnTo>
                <a:lnTo>
                  <a:pt x="3212" y="6594"/>
                </a:lnTo>
                <a:lnTo>
                  <a:pt x="3285" y="6692"/>
                </a:lnTo>
                <a:lnTo>
                  <a:pt x="3358" y="6765"/>
                </a:lnTo>
                <a:lnTo>
                  <a:pt x="3455" y="6838"/>
                </a:lnTo>
                <a:lnTo>
                  <a:pt x="3577" y="6886"/>
                </a:lnTo>
                <a:lnTo>
                  <a:pt x="3674" y="6911"/>
                </a:lnTo>
                <a:lnTo>
                  <a:pt x="3772" y="6935"/>
                </a:lnTo>
                <a:lnTo>
                  <a:pt x="3869" y="6911"/>
                </a:lnTo>
                <a:lnTo>
                  <a:pt x="3966" y="6911"/>
                </a:lnTo>
                <a:lnTo>
                  <a:pt x="4161" y="6813"/>
                </a:lnTo>
                <a:lnTo>
                  <a:pt x="4307" y="6692"/>
                </a:lnTo>
                <a:lnTo>
                  <a:pt x="4404" y="6521"/>
                </a:lnTo>
                <a:lnTo>
                  <a:pt x="4453" y="6351"/>
                </a:lnTo>
                <a:lnTo>
                  <a:pt x="4453" y="6181"/>
                </a:lnTo>
                <a:lnTo>
                  <a:pt x="4404" y="6010"/>
                </a:lnTo>
                <a:lnTo>
                  <a:pt x="4356" y="5937"/>
                </a:lnTo>
                <a:lnTo>
                  <a:pt x="4307" y="5840"/>
                </a:lnTo>
                <a:lnTo>
                  <a:pt x="4234" y="5743"/>
                </a:lnTo>
                <a:lnTo>
                  <a:pt x="4161" y="5670"/>
                </a:lnTo>
                <a:lnTo>
                  <a:pt x="4064" y="5621"/>
                </a:lnTo>
                <a:lnTo>
                  <a:pt x="3966" y="5572"/>
                </a:lnTo>
                <a:lnTo>
                  <a:pt x="3869" y="5548"/>
                </a:lnTo>
                <a:close/>
                <a:moveTo>
                  <a:pt x="17495" y="7373"/>
                </a:moveTo>
                <a:lnTo>
                  <a:pt x="17739" y="7446"/>
                </a:lnTo>
                <a:lnTo>
                  <a:pt x="17617" y="7592"/>
                </a:lnTo>
                <a:lnTo>
                  <a:pt x="17447" y="7689"/>
                </a:lnTo>
                <a:lnTo>
                  <a:pt x="17447" y="7543"/>
                </a:lnTo>
                <a:lnTo>
                  <a:pt x="17495" y="7373"/>
                </a:lnTo>
                <a:close/>
                <a:moveTo>
                  <a:pt x="5061" y="487"/>
                </a:moveTo>
                <a:lnTo>
                  <a:pt x="5256" y="560"/>
                </a:lnTo>
                <a:lnTo>
                  <a:pt x="5426" y="633"/>
                </a:lnTo>
                <a:lnTo>
                  <a:pt x="5621" y="682"/>
                </a:lnTo>
                <a:lnTo>
                  <a:pt x="5791" y="779"/>
                </a:lnTo>
                <a:lnTo>
                  <a:pt x="5913" y="852"/>
                </a:lnTo>
                <a:lnTo>
                  <a:pt x="6035" y="949"/>
                </a:lnTo>
                <a:lnTo>
                  <a:pt x="6254" y="1168"/>
                </a:lnTo>
                <a:lnTo>
                  <a:pt x="6473" y="1387"/>
                </a:lnTo>
                <a:lnTo>
                  <a:pt x="6692" y="1606"/>
                </a:lnTo>
                <a:lnTo>
                  <a:pt x="6813" y="1655"/>
                </a:lnTo>
                <a:lnTo>
                  <a:pt x="6911" y="1655"/>
                </a:lnTo>
                <a:lnTo>
                  <a:pt x="7032" y="1631"/>
                </a:lnTo>
                <a:lnTo>
                  <a:pt x="7105" y="1558"/>
                </a:lnTo>
                <a:lnTo>
                  <a:pt x="8127" y="1485"/>
                </a:lnTo>
                <a:lnTo>
                  <a:pt x="9174" y="1485"/>
                </a:lnTo>
                <a:lnTo>
                  <a:pt x="9490" y="1509"/>
                </a:lnTo>
                <a:lnTo>
                  <a:pt x="9806" y="1558"/>
                </a:lnTo>
                <a:lnTo>
                  <a:pt x="10439" y="1679"/>
                </a:lnTo>
                <a:lnTo>
                  <a:pt x="11047" y="1850"/>
                </a:lnTo>
                <a:lnTo>
                  <a:pt x="11655" y="2044"/>
                </a:lnTo>
                <a:lnTo>
                  <a:pt x="12093" y="2239"/>
                </a:lnTo>
                <a:lnTo>
                  <a:pt x="12556" y="2409"/>
                </a:lnTo>
                <a:lnTo>
                  <a:pt x="12434" y="2458"/>
                </a:lnTo>
                <a:lnTo>
                  <a:pt x="12361" y="2507"/>
                </a:lnTo>
                <a:lnTo>
                  <a:pt x="12288" y="2580"/>
                </a:lnTo>
                <a:lnTo>
                  <a:pt x="12264" y="2677"/>
                </a:lnTo>
                <a:lnTo>
                  <a:pt x="12264" y="2701"/>
                </a:lnTo>
                <a:lnTo>
                  <a:pt x="12288" y="2726"/>
                </a:lnTo>
                <a:lnTo>
                  <a:pt x="12385" y="2774"/>
                </a:lnTo>
                <a:lnTo>
                  <a:pt x="12483" y="2750"/>
                </a:lnTo>
                <a:lnTo>
                  <a:pt x="12677" y="2726"/>
                </a:lnTo>
                <a:lnTo>
                  <a:pt x="12872" y="2701"/>
                </a:lnTo>
                <a:lnTo>
                  <a:pt x="12969" y="2677"/>
                </a:lnTo>
                <a:lnTo>
                  <a:pt x="13042" y="2653"/>
                </a:lnTo>
                <a:lnTo>
                  <a:pt x="13626" y="2993"/>
                </a:lnTo>
                <a:lnTo>
                  <a:pt x="13432" y="3018"/>
                </a:lnTo>
                <a:lnTo>
                  <a:pt x="12896" y="3066"/>
                </a:lnTo>
                <a:lnTo>
                  <a:pt x="12653" y="3115"/>
                </a:lnTo>
                <a:lnTo>
                  <a:pt x="12410" y="3212"/>
                </a:lnTo>
                <a:lnTo>
                  <a:pt x="12385" y="3237"/>
                </a:lnTo>
                <a:lnTo>
                  <a:pt x="12410" y="3261"/>
                </a:lnTo>
                <a:lnTo>
                  <a:pt x="12531" y="3285"/>
                </a:lnTo>
                <a:lnTo>
                  <a:pt x="12653" y="3310"/>
                </a:lnTo>
                <a:lnTo>
                  <a:pt x="12921" y="3310"/>
                </a:lnTo>
                <a:lnTo>
                  <a:pt x="13432" y="3261"/>
                </a:lnTo>
                <a:lnTo>
                  <a:pt x="13699" y="3261"/>
                </a:lnTo>
                <a:lnTo>
                  <a:pt x="13991" y="3237"/>
                </a:lnTo>
                <a:lnTo>
                  <a:pt x="14259" y="3456"/>
                </a:lnTo>
                <a:lnTo>
                  <a:pt x="14527" y="3699"/>
                </a:lnTo>
                <a:lnTo>
                  <a:pt x="14819" y="3966"/>
                </a:lnTo>
                <a:lnTo>
                  <a:pt x="15062" y="4283"/>
                </a:lnTo>
                <a:lnTo>
                  <a:pt x="14794" y="4258"/>
                </a:lnTo>
                <a:lnTo>
                  <a:pt x="14551" y="4283"/>
                </a:lnTo>
                <a:lnTo>
                  <a:pt x="14308" y="4283"/>
                </a:lnTo>
                <a:lnTo>
                  <a:pt x="14016" y="4307"/>
                </a:lnTo>
                <a:lnTo>
                  <a:pt x="13870" y="4331"/>
                </a:lnTo>
                <a:lnTo>
                  <a:pt x="13724" y="4380"/>
                </a:lnTo>
                <a:lnTo>
                  <a:pt x="13626" y="4453"/>
                </a:lnTo>
                <a:lnTo>
                  <a:pt x="13529" y="4526"/>
                </a:lnTo>
                <a:lnTo>
                  <a:pt x="13529" y="4550"/>
                </a:lnTo>
                <a:lnTo>
                  <a:pt x="13553" y="4575"/>
                </a:lnTo>
                <a:lnTo>
                  <a:pt x="13651" y="4623"/>
                </a:lnTo>
                <a:lnTo>
                  <a:pt x="13748" y="4648"/>
                </a:lnTo>
                <a:lnTo>
                  <a:pt x="13967" y="4648"/>
                </a:lnTo>
                <a:lnTo>
                  <a:pt x="14429" y="4623"/>
                </a:lnTo>
                <a:lnTo>
                  <a:pt x="14770" y="4623"/>
                </a:lnTo>
                <a:lnTo>
                  <a:pt x="15086" y="4648"/>
                </a:lnTo>
                <a:lnTo>
                  <a:pt x="15232" y="4672"/>
                </a:lnTo>
                <a:lnTo>
                  <a:pt x="15354" y="4672"/>
                </a:lnTo>
                <a:lnTo>
                  <a:pt x="15549" y="5037"/>
                </a:lnTo>
                <a:lnTo>
                  <a:pt x="15330" y="4988"/>
                </a:lnTo>
                <a:lnTo>
                  <a:pt x="14600" y="4988"/>
                </a:lnTo>
                <a:lnTo>
                  <a:pt x="14332" y="5037"/>
                </a:lnTo>
                <a:lnTo>
                  <a:pt x="14210" y="5086"/>
                </a:lnTo>
                <a:lnTo>
                  <a:pt x="14089" y="5134"/>
                </a:lnTo>
                <a:lnTo>
                  <a:pt x="14064" y="5159"/>
                </a:lnTo>
                <a:lnTo>
                  <a:pt x="14064" y="5183"/>
                </a:lnTo>
                <a:lnTo>
                  <a:pt x="14064" y="5207"/>
                </a:lnTo>
                <a:lnTo>
                  <a:pt x="14089" y="5232"/>
                </a:lnTo>
                <a:lnTo>
                  <a:pt x="14186" y="5256"/>
                </a:lnTo>
                <a:lnTo>
                  <a:pt x="14283" y="5280"/>
                </a:lnTo>
                <a:lnTo>
                  <a:pt x="14502" y="5305"/>
                </a:lnTo>
                <a:lnTo>
                  <a:pt x="14916" y="5305"/>
                </a:lnTo>
                <a:lnTo>
                  <a:pt x="15305" y="5329"/>
                </a:lnTo>
                <a:lnTo>
                  <a:pt x="15695" y="5378"/>
                </a:lnTo>
                <a:lnTo>
                  <a:pt x="15792" y="5645"/>
                </a:lnTo>
                <a:lnTo>
                  <a:pt x="15889" y="5913"/>
                </a:lnTo>
                <a:lnTo>
                  <a:pt x="15743" y="5864"/>
                </a:lnTo>
                <a:lnTo>
                  <a:pt x="15597" y="5816"/>
                </a:lnTo>
                <a:lnTo>
                  <a:pt x="15305" y="5767"/>
                </a:lnTo>
                <a:lnTo>
                  <a:pt x="15038" y="5743"/>
                </a:lnTo>
                <a:lnTo>
                  <a:pt x="14746" y="5718"/>
                </a:lnTo>
                <a:lnTo>
                  <a:pt x="14454" y="5718"/>
                </a:lnTo>
                <a:lnTo>
                  <a:pt x="14186" y="5767"/>
                </a:lnTo>
                <a:lnTo>
                  <a:pt x="14162" y="5767"/>
                </a:lnTo>
                <a:lnTo>
                  <a:pt x="14137" y="5791"/>
                </a:lnTo>
                <a:lnTo>
                  <a:pt x="14162" y="5816"/>
                </a:lnTo>
                <a:lnTo>
                  <a:pt x="14162" y="5840"/>
                </a:lnTo>
                <a:lnTo>
                  <a:pt x="14259" y="5889"/>
                </a:lnTo>
                <a:lnTo>
                  <a:pt x="14381" y="5937"/>
                </a:lnTo>
                <a:lnTo>
                  <a:pt x="14600" y="5986"/>
                </a:lnTo>
                <a:lnTo>
                  <a:pt x="15038" y="6010"/>
                </a:lnTo>
                <a:lnTo>
                  <a:pt x="15354" y="6083"/>
                </a:lnTo>
                <a:lnTo>
                  <a:pt x="15670" y="6156"/>
                </a:lnTo>
                <a:lnTo>
                  <a:pt x="15841" y="6229"/>
                </a:lnTo>
                <a:lnTo>
                  <a:pt x="15914" y="6254"/>
                </a:lnTo>
                <a:lnTo>
                  <a:pt x="15987" y="6278"/>
                </a:lnTo>
                <a:lnTo>
                  <a:pt x="16035" y="6570"/>
                </a:lnTo>
                <a:lnTo>
                  <a:pt x="16084" y="6838"/>
                </a:lnTo>
                <a:lnTo>
                  <a:pt x="15914" y="6740"/>
                </a:lnTo>
                <a:lnTo>
                  <a:pt x="15743" y="6667"/>
                </a:lnTo>
                <a:lnTo>
                  <a:pt x="15524" y="6619"/>
                </a:lnTo>
                <a:lnTo>
                  <a:pt x="15305" y="6594"/>
                </a:lnTo>
                <a:lnTo>
                  <a:pt x="14867" y="6546"/>
                </a:lnTo>
                <a:lnTo>
                  <a:pt x="14551" y="6497"/>
                </a:lnTo>
                <a:lnTo>
                  <a:pt x="14527" y="6497"/>
                </a:lnTo>
                <a:lnTo>
                  <a:pt x="14502" y="6546"/>
                </a:lnTo>
                <a:lnTo>
                  <a:pt x="14575" y="6619"/>
                </a:lnTo>
                <a:lnTo>
                  <a:pt x="14624" y="6667"/>
                </a:lnTo>
                <a:lnTo>
                  <a:pt x="14794" y="6765"/>
                </a:lnTo>
                <a:lnTo>
                  <a:pt x="14965" y="6838"/>
                </a:lnTo>
                <a:lnTo>
                  <a:pt x="15159" y="6886"/>
                </a:lnTo>
                <a:lnTo>
                  <a:pt x="15378" y="6935"/>
                </a:lnTo>
                <a:lnTo>
                  <a:pt x="15597" y="7008"/>
                </a:lnTo>
                <a:lnTo>
                  <a:pt x="15816" y="7105"/>
                </a:lnTo>
                <a:lnTo>
                  <a:pt x="15987" y="7227"/>
                </a:lnTo>
                <a:lnTo>
                  <a:pt x="16060" y="7276"/>
                </a:lnTo>
                <a:lnTo>
                  <a:pt x="16108" y="7276"/>
                </a:lnTo>
                <a:lnTo>
                  <a:pt x="16133" y="7762"/>
                </a:lnTo>
                <a:lnTo>
                  <a:pt x="16060" y="7714"/>
                </a:lnTo>
                <a:lnTo>
                  <a:pt x="15743" y="7519"/>
                </a:lnTo>
                <a:lnTo>
                  <a:pt x="15427" y="7324"/>
                </a:lnTo>
                <a:lnTo>
                  <a:pt x="15281" y="7276"/>
                </a:lnTo>
                <a:lnTo>
                  <a:pt x="15013" y="7203"/>
                </a:lnTo>
                <a:lnTo>
                  <a:pt x="14794" y="7203"/>
                </a:lnTo>
                <a:lnTo>
                  <a:pt x="14770" y="7227"/>
                </a:lnTo>
                <a:lnTo>
                  <a:pt x="14746" y="7251"/>
                </a:lnTo>
                <a:lnTo>
                  <a:pt x="14746" y="7276"/>
                </a:lnTo>
                <a:lnTo>
                  <a:pt x="14746" y="7324"/>
                </a:lnTo>
                <a:lnTo>
                  <a:pt x="14794" y="7373"/>
                </a:lnTo>
                <a:lnTo>
                  <a:pt x="14843" y="7397"/>
                </a:lnTo>
                <a:lnTo>
                  <a:pt x="14965" y="7470"/>
                </a:lnTo>
                <a:lnTo>
                  <a:pt x="15378" y="7689"/>
                </a:lnTo>
                <a:lnTo>
                  <a:pt x="15597" y="7835"/>
                </a:lnTo>
                <a:lnTo>
                  <a:pt x="15816" y="7981"/>
                </a:lnTo>
                <a:lnTo>
                  <a:pt x="15962" y="8103"/>
                </a:lnTo>
                <a:lnTo>
                  <a:pt x="16108" y="8200"/>
                </a:lnTo>
                <a:lnTo>
                  <a:pt x="16035" y="8784"/>
                </a:lnTo>
                <a:lnTo>
                  <a:pt x="15914" y="8687"/>
                </a:lnTo>
                <a:lnTo>
                  <a:pt x="15792" y="8590"/>
                </a:lnTo>
                <a:lnTo>
                  <a:pt x="15549" y="8419"/>
                </a:lnTo>
                <a:lnTo>
                  <a:pt x="15354" y="8273"/>
                </a:lnTo>
                <a:lnTo>
                  <a:pt x="15111" y="8152"/>
                </a:lnTo>
                <a:lnTo>
                  <a:pt x="14867" y="8030"/>
                </a:lnTo>
                <a:lnTo>
                  <a:pt x="14746" y="7981"/>
                </a:lnTo>
                <a:lnTo>
                  <a:pt x="14624" y="7957"/>
                </a:lnTo>
                <a:lnTo>
                  <a:pt x="14600" y="7981"/>
                </a:lnTo>
                <a:lnTo>
                  <a:pt x="14575" y="8006"/>
                </a:lnTo>
                <a:lnTo>
                  <a:pt x="14575" y="8054"/>
                </a:lnTo>
                <a:lnTo>
                  <a:pt x="14575" y="8079"/>
                </a:lnTo>
                <a:lnTo>
                  <a:pt x="14746" y="8249"/>
                </a:lnTo>
                <a:lnTo>
                  <a:pt x="14940" y="8371"/>
                </a:lnTo>
                <a:lnTo>
                  <a:pt x="15330" y="8638"/>
                </a:lnTo>
                <a:lnTo>
                  <a:pt x="15622" y="8882"/>
                </a:lnTo>
                <a:lnTo>
                  <a:pt x="15792" y="9003"/>
                </a:lnTo>
                <a:lnTo>
                  <a:pt x="15962" y="9101"/>
                </a:lnTo>
                <a:lnTo>
                  <a:pt x="15889" y="9368"/>
                </a:lnTo>
                <a:lnTo>
                  <a:pt x="15792" y="9612"/>
                </a:lnTo>
                <a:lnTo>
                  <a:pt x="15695" y="9466"/>
                </a:lnTo>
                <a:lnTo>
                  <a:pt x="15549" y="9320"/>
                </a:lnTo>
                <a:lnTo>
                  <a:pt x="15281" y="9101"/>
                </a:lnTo>
                <a:lnTo>
                  <a:pt x="15135" y="8955"/>
                </a:lnTo>
                <a:lnTo>
                  <a:pt x="14965" y="8809"/>
                </a:lnTo>
                <a:lnTo>
                  <a:pt x="14794" y="8711"/>
                </a:lnTo>
                <a:lnTo>
                  <a:pt x="14697" y="8663"/>
                </a:lnTo>
                <a:lnTo>
                  <a:pt x="14600" y="8663"/>
                </a:lnTo>
                <a:lnTo>
                  <a:pt x="14600" y="8760"/>
                </a:lnTo>
                <a:lnTo>
                  <a:pt x="14648" y="8833"/>
                </a:lnTo>
                <a:lnTo>
                  <a:pt x="14746" y="9003"/>
                </a:lnTo>
                <a:lnTo>
                  <a:pt x="14867" y="9149"/>
                </a:lnTo>
                <a:lnTo>
                  <a:pt x="14989" y="9271"/>
                </a:lnTo>
                <a:lnTo>
                  <a:pt x="15330" y="9587"/>
                </a:lnTo>
                <a:lnTo>
                  <a:pt x="15476" y="9758"/>
                </a:lnTo>
                <a:lnTo>
                  <a:pt x="15549" y="9831"/>
                </a:lnTo>
                <a:lnTo>
                  <a:pt x="15646" y="9879"/>
                </a:lnTo>
                <a:lnTo>
                  <a:pt x="15646" y="9904"/>
                </a:lnTo>
                <a:lnTo>
                  <a:pt x="15476" y="10196"/>
                </a:lnTo>
                <a:lnTo>
                  <a:pt x="15232" y="10463"/>
                </a:lnTo>
                <a:lnTo>
                  <a:pt x="15232" y="10293"/>
                </a:lnTo>
                <a:lnTo>
                  <a:pt x="15159" y="10147"/>
                </a:lnTo>
                <a:lnTo>
                  <a:pt x="15013" y="9855"/>
                </a:lnTo>
                <a:lnTo>
                  <a:pt x="14843" y="9636"/>
                </a:lnTo>
                <a:lnTo>
                  <a:pt x="14673" y="9466"/>
                </a:lnTo>
                <a:lnTo>
                  <a:pt x="14454" y="9295"/>
                </a:lnTo>
                <a:lnTo>
                  <a:pt x="14235" y="9149"/>
                </a:lnTo>
                <a:lnTo>
                  <a:pt x="14186" y="9149"/>
                </a:lnTo>
                <a:lnTo>
                  <a:pt x="14186" y="9174"/>
                </a:lnTo>
                <a:lnTo>
                  <a:pt x="14308" y="9393"/>
                </a:lnTo>
                <a:lnTo>
                  <a:pt x="14429" y="9563"/>
                </a:lnTo>
                <a:lnTo>
                  <a:pt x="14697" y="9952"/>
                </a:lnTo>
                <a:lnTo>
                  <a:pt x="14794" y="10147"/>
                </a:lnTo>
                <a:lnTo>
                  <a:pt x="14867" y="10366"/>
                </a:lnTo>
                <a:lnTo>
                  <a:pt x="14916" y="10536"/>
                </a:lnTo>
                <a:lnTo>
                  <a:pt x="14965" y="10609"/>
                </a:lnTo>
                <a:lnTo>
                  <a:pt x="15038" y="10658"/>
                </a:lnTo>
                <a:lnTo>
                  <a:pt x="14892" y="10780"/>
                </a:lnTo>
                <a:lnTo>
                  <a:pt x="14843" y="10658"/>
                </a:lnTo>
                <a:lnTo>
                  <a:pt x="14794" y="10561"/>
                </a:lnTo>
                <a:lnTo>
                  <a:pt x="14648" y="10366"/>
                </a:lnTo>
                <a:lnTo>
                  <a:pt x="14308" y="10001"/>
                </a:lnTo>
                <a:lnTo>
                  <a:pt x="14113" y="9831"/>
                </a:lnTo>
                <a:lnTo>
                  <a:pt x="13918" y="9685"/>
                </a:lnTo>
                <a:lnTo>
                  <a:pt x="13894" y="9685"/>
                </a:lnTo>
                <a:lnTo>
                  <a:pt x="13870" y="9733"/>
                </a:lnTo>
                <a:lnTo>
                  <a:pt x="13918" y="9904"/>
                </a:lnTo>
                <a:lnTo>
                  <a:pt x="14016" y="10050"/>
                </a:lnTo>
                <a:lnTo>
                  <a:pt x="14113" y="10196"/>
                </a:lnTo>
                <a:lnTo>
                  <a:pt x="14235" y="10342"/>
                </a:lnTo>
                <a:lnTo>
                  <a:pt x="14356" y="10488"/>
                </a:lnTo>
                <a:lnTo>
                  <a:pt x="14478" y="10634"/>
                </a:lnTo>
                <a:lnTo>
                  <a:pt x="14575" y="10804"/>
                </a:lnTo>
                <a:lnTo>
                  <a:pt x="14600" y="10974"/>
                </a:lnTo>
                <a:lnTo>
                  <a:pt x="14502" y="11047"/>
                </a:lnTo>
                <a:lnTo>
                  <a:pt x="14356" y="10853"/>
                </a:lnTo>
                <a:lnTo>
                  <a:pt x="14186" y="10658"/>
                </a:lnTo>
                <a:lnTo>
                  <a:pt x="13991" y="10512"/>
                </a:lnTo>
                <a:lnTo>
                  <a:pt x="13797" y="10390"/>
                </a:lnTo>
                <a:lnTo>
                  <a:pt x="13772" y="10366"/>
                </a:lnTo>
                <a:lnTo>
                  <a:pt x="13724" y="10366"/>
                </a:lnTo>
                <a:lnTo>
                  <a:pt x="13675" y="10415"/>
                </a:lnTo>
                <a:lnTo>
                  <a:pt x="13651" y="10463"/>
                </a:lnTo>
                <a:lnTo>
                  <a:pt x="13651" y="10512"/>
                </a:lnTo>
                <a:lnTo>
                  <a:pt x="13675" y="10536"/>
                </a:lnTo>
                <a:lnTo>
                  <a:pt x="13845" y="10682"/>
                </a:lnTo>
                <a:lnTo>
                  <a:pt x="13991" y="10853"/>
                </a:lnTo>
                <a:lnTo>
                  <a:pt x="14113" y="11023"/>
                </a:lnTo>
                <a:lnTo>
                  <a:pt x="14235" y="11218"/>
                </a:lnTo>
                <a:lnTo>
                  <a:pt x="14040" y="11339"/>
                </a:lnTo>
                <a:lnTo>
                  <a:pt x="13918" y="11218"/>
                </a:lnTo>
                <a:lnTo>
                  <a:pt x="13797" y="11120"/>
                </a:lnTo>
                <a:lnTo>
                  <a:pt x="13675" y="11023"/>
                </a:lnTo>
                <a:lnTo>
                  <a:pt x="13578" y="10974"/>
                </a:lnTo>
                <a:lnTo>
                  <a:pt x="13529" y="10950"/>
                </a:lnTo>
                <a:lnTo>
                  <a:pt x="13480" y="10950"/>
                </a:lnTo>
                <a:lnTo>
                  <a:pt x="13407" y="10999"/>
                </a:lnTo>
                <a:lnTo>
                  <a:pt x="13407" y="11047"/>
                </a:lnTo>
                <a:lnTo>
                  <a:pt x="13383" y="11072"/>
                </a:lnTo>
                <a:lnTo>
                  <a:pt x="13407" y="11120"/>
                </a:lnTo>
                <a:lnTo>
                  <a:pt x="13432" y="11145"/>
                </a:lnTo>
                <a:lnTo>
                  <a:pt x="13553" y="11315"/>
                </a:lnTo>
                <a:lnTo>
                  <a:pt x="13675" y="11485"/>
                </a:lnTo>
                <a:lnTo>
                  <a:pt x="13724" y="11583"/>
                </a:lnTo>
                <a:lnTo>
                  <a:pt x="13553" y="11704"/>
                </a:lnTo>
                <a:lnTo>
                  <a:pt x="13432" y="11558"/>
                </a:lnTo>
                <a:lnTo>
                  <a:pt x="13261" y="11461"/>
                </a:lnTo>
                <a:lnTo>
                  <a:pt x="13213" y="11461"/>
                </a:lnTo>
                <a:lnTo>
                  <a:pt x="13188" y="11485"/>
                </a:lnTo>
                <a:lnTo>
                  <a:pt x="13188" y="11534"/>
                </a:lnTo>
                <a:lnTo>
                  <a:pt x="13213" y="11558"/>
                </a:lnTo>
                <a:lnTo>
                  <a:pt x="13261" y="11631"/>
                </a:lnTo>
                <a:lnTo>
                  <a:pt x="13310" y="11704"/>
                </a:lnTo>
                <a:lnTo>
                  <a:pt x="13359" y="11874"/>
                </a:lnTo>
                <a:lnTo>
                  <a:pt x="13359" y="11899"/>
                </a:lnTo>
                <a:lnTo>
                  <a:pt x="13237" y="12020"/>
                </a:lnTo>
                <a:lnTo>
                  <a:pt x="13188" y="12118"/>
                </a:lnTo>
                <a:lnTo>
                  <a:pt x="13164" y="12215"/>
                </a:lnTo>
                <a:lnTo>
                  <a:pt x="13188" y="12288"/>
                </a:lnTo>
                <a:lnTo>
                  <a:pt x="13213" y="12385"/>
                </a:lnTo>
                <a:lnTo>
                  <a:pt x="13213" y="12775"/>
                </a:lnTo>
                <a:lnTo>
                  <a:pt x="13237" y="13164"/>
                </a:lnTo>
                <a:lnTo>
                  <a:pt x="13237" y="13553"/>
                </a:lnTo>
                <a:lnTo>
                  <a:pt x="13213" y="13748"/>
                </a:lnTo>
                <a:lnTo>
                  <a:pt x="13188" y="13943"/>
                </a:lnTo>
                <a:lnTo>
                  <a:pt x="13140" y="14064"/>
                </a:lnTo>
                <a:lnTo>
                  <a:pt x="13067" y="14162"/>
                </a:lnTo>
                <a:lnTo>
                  <a:pt x="12994" y="14210"/>
                </a:lnTo>
                <a:lnTo>
                  <a:pt x="12921" y="14235"/>
                </a:lnTo>
                <a:lnTo>
                  <a:pt x="12823" y="14210"/>
                </a:lnTo>
                <a:lnTo>
                  <a:pt x="12726" y="14186"/>
                </a:lnTo>
                <a:lnTo>
                  <a:pt x="12507" y="14040"/>
                </a:lnTo>
                <a:lnTo>
                  <a:pt x="12288" y="13821"/>
                </a:lnTo>
                <a:lnTo>
                  <a:pt x="12069" y="13578"/>
                </a:lnTo>
                <a:lnTo>
                  <a:pt x="11728" y="13164"/>
                </a:lnTo>
                <a:lnTo>
                  <a:pt x="11850" y="13042"/>
                </a:lnTo>
                <a:lnTo>
                  <a:pt x="11923" y="12969"/>
                </a:lnTo>
                <a:lnTo>
                  <a:pt x="11947" y="12896"/>
                </a:lnTo>
                <a:lnTo>
                  <a:pt x="11947" y="12823"/>
                </a:lnTo>
                <a:lnTo>
                  <a:pt x="11923" y="12750"/>
                </a:lnTo>
                <a:lnTo>
                  <a:pt x="11874" y="12677"/>
                </a:lnTo>
                <a:lnTo>
                  <a:pt x="11826" y="12629"/>
                </a:lnTo>
                <a:lnTo>
                  <a:pt x="11777" y="12604"/>
                </a:lnTo>
                <a:lnTo>
                  <a:pt x="11680" y="12580"/>
                </a:lnTo>
                <a:lnTo>
                  <a:pt x="11655" y="12385"/>
                </a:lnTo>
                <a:lnTo>
                  <a:pt x="11631" y="12361"/>
                </a:lnTo>
                <a:lnTo>
                  <a:pt x="11582" y="12361"/>
                </a:lnTo>
                <a:lnTo>
                  <a:pt x="11582" y="12385"/>
                </a:lnTo>
                <a:lnTo>
                  <a:pt x="11558" y="12580"/>
                </a:lnTo>
                <a:lnTo>
                  <a:pt x="11509" y="12580"/>
                </a:lnTo>
                <a:lnTo>
                  <a:pt x="11485" y="12604"/>
                </a:lnTo>
                <a:lnTo>
                  <a:pt x="11461" y="12604"/>
                </a:lnTo>
                <a:lnTo>
                  <a:pt x="11242" y="12702"/>
                </a:lnTo>
                <a:lnTo>
                  <a:pt x="11169" y="12361"/>
                </a:lnTo>
                <a:lnTo>
                  <a:pt x="11144" y="12191"/>
                </a:lnTo>
                <a:lnTo>
                  <a:pt x="11169" y="12020"/>
                </a:lnTo>
                <a:lnTo>
                  <a:pt x="11144" y="11972"/>
                </a:lnTo>
                <a:lnTo>
                  <a:pt x="11120" y="11947"/>
                </a:lnTo>
                <a:lnTo>
                  <a:pt x="11071" y="11947"/>
                </a:lnTo>
                <a:lnTo>
                  <a:pt x="11047" y="11972"/>
                </a:lnTo>
                <a:lnTo>
                  <a:pt x="11023" y="12118"/>
                </a:lnTo>
                <a:lnTo>
                  <a:pt x="10998" y="12312"/>
                </a:lnTo>
                <a:lnTo>
                  <a:pt x="10998" y="12556"/>
                </a:lnTo>
                <a:lnTo>
                  <a:pt x="10998" y="12799"/>
                </a:lnTo>
                <a:lnTo>
                  <a:pt x="10633" y="12896"/>
                </a:lnTo>
                <a:lnTo>
                  <a:pt x="10609" y="12604"/>
                </a:lnTo>
                <a:lnTo>
                  <a:pt x="10560" y="12361"/>
                </a:lnTo>
                <a:lnTo>
                  <a:pt x="10512" y="12118"/>
                </a:lnTo>
                <a:lnTo>
                  <a:pt x="10390" y="11607"/>
                </a:lnTo>
                <a:lnTo>
                  <a:pt x="10366" y="11583"/>
                </a:lnTo>
                <a:lnTo>
                  <a:pt x="10342" y="11558"/>
                </a:lnTo>
                <a:lnTo>
                  <a:pt x="10293" y="11583"/>
                </a:lnTo>
                <a:lnTo>
                  <a:pt x="10269" y="11607"/>
                </a:lnTo>
                <a:lnTo>
                  <a:pt x="10244" y="11826"/>
                </a:lnTo>
                <a:lnTo>
                  <a:pt x="10244" y="12045"/>
                </a:lnTo>
                <a:lnTo>
                  <a:pt x="10269" y="12507"/>
                </a:lnTo>
                <a:lnTo>
                  <a:pt x="10269" y="12726"/>
                </a:lnTo>
                <a:lnTo>
                  <a:pt x="10269" y="12945"/>
                </a:lnTo>
                <a:lnTo>
                  <a:pt x="9636" y="12994"/>
                </a:lnTo>
                <a:lnTo>
                  <a:pt x="9612" y="12726"/>
                </a:lnTo>
                <a:lnTo>
                  <a:pt x="9612" y="12507"/>
                </a:lnTo>
                <a:lnTo>
                  <a:pt x="9612" y="12337"/>
                </a:lnTo>
                <a:lnTo>
                  <a:pt x="9612" y="12142"/>
                </a:lnTo>
                <a:lnTo>
                  <a:pt x="9563" y="11972"/>
                </a:lnTo>
                <a:lnTo>
                  <a:pt x="9514" y="11899"/>
                </a:lnTo>
                <a:lnTo>
                  <a:pt x="9466" y="11826"/>
                </a:lnTo>
                <a:lnTo>
                  <a:pt x="9417" y="11826"/>
                </a:lnTo>
                <a:lnTo>
                  <a:pt x="9393" y="11850"/>
                </a:lnTo>
                <a:lnTo>
                  <a:pt x="9344" y="12020"/>
                </a:lnTo>
                <a:lnTo>
                  <a:pt x="9320" y="12215"/>
                </a:lnTo>
                <a:lnTo>
                  <a:pt x="9295" y="12604"/>
                </a:lnTo>
                <a:lnTo>
                  <a:pt x="9271" y="12799"/>
                </a:lnTo>
                <a:lnTo>
                  <a:pt x="9247" y="12994"/>
                </a:lnTo>
                <a:lnTo>
                  <a:pt x="9052" y="12994"/>
                </a:lnTo>
                <a:lnTo>
                  <a:pt x="9003" y="12604"/>
                </a:lnTo>
                <a:lnTo>
                  <a:pt x="8930" y="12191"/>
                </a:lnTo>
                <a:lnTo>
                  <a:pt x="8857" y="11753"/>
                </a:lnTo>
                <a:lnTo>
                  <a:pt x="8833" y="11704"/>
                </a:lnTo>
                <a:lnTo>
                  <a:pt x="8784" y="11680"/>
                </a:lnTo>
                <a:lnTo>
                  <a:pt x="8711" y="11704"/>
                </a:lnTo>
                <a:lnTo>
                  <a:pt x="8711" y="11777"/>
                </a:lnTo>
                <a:lnTo>
                  <a:pt x="8711" y="12191"/>
                </a:lnTo>
                <a:lnTo>
                  <a:pt x="8687" y="12604"/>
                </a:lnTo>
                <a:lnTo>
                  <a:pt x="8687" y="12994"/>
                </a:lnTo>
                <a:lnTo>
                  <a:pt x="8176" y="12994"/>
                </a:lnTo>
                <a:lnTo>
                  <a:pt x="8200" y="12653"/>
                </a:lnTo>
                <a:lnTo>
                  <a:pt x="8273" y="12215"/>
                </a:lnTo>
                <a:lnTo>
                  <a:pt x="8346" y="11777"/>
                </a:lnTo>
                <a:lnTo>
                  <a:pt x="8346" y="11704"/>
                </a:lnTo>
                <a:lnTo>
                  <a:pt x="8298" y="11655"/>
                </a:lnTo>
                <a:lnTo>
                  <a:pt x="8249" y="11655"/>
                </a:lnTo>
                <a:lnTo>
                  <a:pt x="8200" y="11704"/>
                </a:lnTo>
                <a:lnTo>
                  <a:pt x="8079" y="11899"/>
                </a:lnTo>
                <a:lnTo>
                  <a:pt x="8006" y="12118"/>
                </a:lnTo>
                <a:lnTo>
                  <a:pt x="7933" y="12337"/>
                </a:lnTo>
                <a:lnTo>
                  <a:pt x="7884" y="12556"/>
                </a:lnTo>
                <a:lnTo>
                  <a:pt x="7835" y="12750"/>
                </a:lnTo>
                <a:lnTo>
                  <a:pt x="7811" y="12969"/>
                </a:lnTo>
                <a:lnTo>
                  <a:pt x="7300" y="12945"/>
                </a:lnTo>
                <a:lnTo>
                  <a:pt x="7349" y="12653"/>
                </a:lnTo>
                <a:lnTo>
                  <a:pt x="7397" y="12385"/>
                </a:lnTo>
                <a:lnTo>
                  <a:pt x="7495" y="12045"/>
                </a:lnTo>
                <a:lnTo>
                  <a:pt x="7592" y="11680"/>
                </a:lnTo>
                <a:lnTo>
                  <a:pt x="7568" y="11655"/>
                </a:lnTo>
                <a:lnTo>
                  <a:pt x="7543" y="11631"/>
                </a:lnTo>
                <a:lnTo>
                  <a:pt x="7470" y="11680"/>
                </a:lnTo>
                <a:lnTo>
                  <a:pt x="7397" y="11728"/>
                </a:lnTo>
                <a:lnTo>
                  <a:pt x="7276" y="11850"/>
                </a:lnTo>
                <a:lnTo>
                  <a:pt x="7178" y="11996"/>
                </a:lnTo>
                <a:lnTo>
                  <a:pt x="7130" y="12166"/>
                </a:lnTo>
                <a:lnTo>
                  <a:pt x="7008" y="12507"/>
                </a:lnTo>
                <a:lnTo>
                  <a:pt x="6959" y="12702"/>
                </a:lnTo>
                <a:lnTo>
                  <a:pt x="6935" y="12872"/>
                </a:lnTo>
                <a:lnTo>
                  <a:pt x="6473" y="12702"/>
                </a:lnTo>
                <a:lnTo>
                  <a:pt x="6521" y="12556"/>
                </a:lnTo>
                <a:lnTo>
                  <a:pt x="6546" y="12483"/>
                </a:lnTo>
                <a:lnTo>
                  <a:pt x="6546" y="12410"/>
                </a:lnTo>
                <a:lnTo>
                  <a:pt x="6546" y="12337"/>
                </a:lnTo>
                <a:lnTo>
                  <a:pt x="6497" y="12288"/>
                </a:lnTo>
                <a:lnTo>
                  <a:pt x="6473" y="12288"/>
                </a:lnTo>
                <a:lnTo>
                  <a:pt x="6375" y="12385"/>
                </a:lnTo>
                <a:lnTo>
                  <a:pt x="6302" y="12483"/>
                </a:lnTo>
                <a:lnTo>
                  <a:pt x="6181" y="12629"/>
                </a:lnTo>
                <a:lnTo>
                  <a:pt x="5889" y="12629"/>
                </a:lnTo>
                <a:lnTo>
                  <a:pt x="5816" y="12653"/>
                </a:lnTo>
                <a:lnTo>
                  <a:pt x="5743" y="12750"/>
                </a:lnTo>
                <a:lnTo>
                  <a:pt x="5743" y="12799"/>
                </a:lnTo>
                <a:lnTo>
                  <a:pt x="5743" y="12872"/>
                </a:lnTo>
                <a:lnTo>
                  <a:pt x="5743" y="12921"/>
                </a:lnTo>
                <a:lnTo>
                  <a:pt x="5791" y="12969"/>
                </a:lnTo>
                <a:lnTo>
                  <a:pt x="5986" y="13115"/>
                </a:lnTo>
                <a:lnTo>
                  <a:pt x="6181" y="13237"/>
                </a:lnTo>
                <a:lnTo>
                  <a:pt x="5986" y="13505"/>
                </a:lnTo>
                <a:lnTo>
                  <a:pt x="5767" y="13748"/>
                </a:lnTo>
                <a:lnTo>
                  <a:pt x="5305" y="14210"/>
                </a:lnTo>
                <a:lnTo>
                  <a:pt x="5134" y="14381"/>
                </a:lnTo>
                <a:lnTo>
                  <a:pt x="4988" y="14527"/>
                </a:lnTo>
                <a:lnTo>
                  <a:pt x="4891" y="14551"/>
                </a:lnTo>
                <a:lnTo>
                  <a:pt x="4818" y="14551"/>
                </a:lnTo>
                <a:lnTo>
                  <a:pt x="4721" y="14527"/>
                </a:lnTo>
                <a:lnTo>
                  <a:pt x="4648" y="14454"/>
                </a:lnTo>
                <a:lnTo>
                  <a:pt x="4648" y="13383"/>
                </a:lnTo>
                <a:lnTo>
                  <a:pt x="4623" y="12872"/>
                </a:lnTo>
                <a:lnTo>
                  <a:pt x="4599" y="12337"/>
                </a:lnTo>
                <a:lnTo>
                  <a:pt x="4575" y="12239"/>
                </a:lnTo>
                <a:lnTo>
                  <a:pt x="4526" y="12191"/>
                </a:lnTo>
                <a:lnTo>
                  <a:pt x="4502" y="12166"/>
                </a:lnTo>
                <a:lnTo>
                  <a:pt x="4404" y="12118"/>
                </a:lnTo>
                <a:lnTo>
                  <a:pt x="4307" y="12020"/>
                </a:lnTo>
                <a:lnTo>
                  <a:pt x="4185" y="11947"/>
                </a:lnTo>
                <a:lnTo>
                  <a:pt x="3918" y="11801"/>
                </a:lnTo>
                <a:lnTo>
                  <a:pt x="3650" y="11680"/>
                </a:lnTo>
                <a:lnTo>
                  <a:pt x="3407" y="11510"/>
                </a:lnTo>
                <a:lnTo>
                  <a:pt x="3163" y="11339"/>
                </a:lnTo>
                <a:lnTo>
                  <a:pt x="2920" y="11145"/>
                </a:lnTo>
                <a:lnTo>
                  <a:pt x="2677" y="10926"/>
                </a:lnTo>
                <a:lnTo>
                  <a:pt x="2482" y="10658"/>
                </a:lnTo>
                <a:lnTo>
                  <a:pt x="2288" y="10390"/>
                </a:lnTo>
                <a:lnTo>
                  <a:pt x="2117" y="10098"/>
                </a:lnTo>
                <a:lnTo>
                  <a:pt x="1947" y="9758"/>
                </a:lnTo>
                <a:lnTo>
                  <a:pt x="1850" y="9587"/>
                </a:lnTo>
                <a:lnTo>
                  <a:pt x="1752" y="9441"/>
                </a:lnTo>
                <a:lnTo>
                  <a:pt x="1704" y="9028"/>
                </a:lnTo>
                <a:lnTo>
                  <a:pt x="1655" y="8614"/>
                </a:lnTo>
                <a:lnTo>
                  <a:pt x="1655" y="8517"/>
                </a:lnTo>
                <a:lnTo>
                  <a:pt x="1631" y="8371"/>
                </a:lnTo>
                <a:lnTo>
                  <a:pt x="1582" y="8249"/>
                </a:lnTo>
                <a:lnTo>
                  <a:pt x="1533" y="8225"/>
                </a:lnTo>
                <a:lnTo>
                  <a:pt x="1485" y="8225"/>
                </a:lnTo>
                <a:lnTo>
                  <a:pt x="1412" y="8249"/>
                </a:lnTo>
                <a:lnTo>
                  <a:pt x="1363" y="8322"/>
                </a:lnTo>
                <a:lnTo>
                  <a:pt x="1339" y="8371"/>
                </a:lnTo>
                <a:lnTo>
                  <a:pt x="1314" y="8444"/>
                </a:lnTo>
                <a:lnTo>
                  <a:pt x="1290" y="8614"/>
                </a:lnTo>
                <a:lnTo>
                  <a:pt x="1266" y="8760"/>
                </a:lnTo>
                <a:lnTo>
                  <a:pt x="1266" y="8906"/>
                </a:lnTo>
                <a:lnTo>
                  <a:pt x="1266" y="9076"/>
                </a:lnTo>
                <a:lnTo>
                  <a:pt x="1120" y="9101"/>
                </a:lnTo>
                <a:lnTo>
                  <a:pt x="998" y="9149"/>
                </a:lnTo>
                <a:lnTo>
                  <a:pt x="828" y="9003"/>
                </a:lnTo>
                <a:lnTo>
                  <a:pt x="755" y="8906"/>
                </a:lnTo>
                <a:lnTo>
                  <a:pt x="682" y="8809"/>
                </a:lnTo>
                <a:lnTo>
                  <a:pt x="584" y="8565"/>
                </a:lnTo>
                <a:lnTo>
                  <a:pt x="511" y="8322"/>
                </a:lnTo>
                <a:lnTo>
                  <a:pt x="463" y="8079"/>
                </a:lnTo>
                <a:lnTo>
                  <a:pt x="438" y="7811"/>
                </a:lnTo>
                <a:lnTo>
                  <a:pt x="438" y="7592"/>
                </a:lnTo>
                <a:lnTo>
                  <a:pt x="438" y="7373"/>
                </a:lnTo>
                <a:lnTo>
                  <a:pt x="487" y="7154"/>
                </a:lnTo>
                <a:lnTo>
                  <a:pt x="536" y="6911"/>
                </a:lnTo>
                <a:lnTo>
                  <a:pt x="609" y="6740"/>
                </a:lnTo>
                <a:lnTo>
                  <a:pt x="706" y="6570"/>
                </a:lnTo>
                <a:lnTo>
                  <a:pt x="925" y="6302"/>
                </a:lnTo>
                <a:lnTo>
                  <a:pt x="998" y="6302"/>
                </a:lnTo>
                <a:lnTo>
                  <a:pt x="1290" y="6327"/>
                </a:lnTo>
                <a:lnTo>
                  <a:pt x="1436" y="6302"/>
                </a:lnTo>
                <a:lnTo>
                  <a:pt x="1533" y="6327"/>
                </a:lnTo>
                <a:lnTo>
                  <a:pt x="1631" y="6327"/>
                </a:lnTo>
                <a:lnTo>
                  <a:pt x="1728" y="6254"/>
                </a:lnTo>
                <a:lnTo>
                  <a:pt x="1752" y="6205"/>
                </a:lnTo>
                <a:lnTo>
                  <a:pt x="1777" y="6156"/>
                </a:lnTo>
                <a:lnTo>
                  <a:pt x="1874" y="5840"/>
                </a:lnTo>
                <a:lnTo>
                  <a:pt x="1971" y="5548"/>
                </a:lnTo>
                <a:lnTo>
                  <a:pt x="2093" y="5280"/>
                </a:lnTo>
                <a:lnTo>
                  <a:pt x="2239" y="5013"/>
                </a:lnTo>
                <a:lnTo>
                  <a:pt x="2409" y="4769"/>
                </a:lnTo>
                <a:lnTo>
                  <a:pt x="2604" y="4526"/>
                </a:lnTo>
                <a:lnTo>
                  <a:pt x="3017" y="4039"/>
                </a:lnTo>
                <a:lnTo>
                  <a:pt x="3407" y="3601"/>
                </a:lnTo>
                <a:lnTo>
                  <a:pt x="3820" y="3164"/>
                </a:lnTo>
                <a:lnTo>
                  <a:pt x="4137" y="2872"/>
                </a:lnTo>
                <a:lnTo>
                  <a:pt x="4283" y="2726"/>
                </a:lnTo>
                <a:lnTo>
                  <a:pt x="4429" y="2555"/>
                </a:lnTo>
                <a:lnTo>
                  <a:pt x="4502" y="2555"/>
                </a:lnTo>
                <a:lnTo>
                  <a:pt x="4550" y="2507"/>
                </a:lnTo>
                <a:lnTo>
                  <a:pt x="4599" y="2361"/>
                </a:lnTo>
                <a:lnTo>
                  <a:pt x="4599" y="2215"/>
                </a:lnTo>
                <a:lnTo>
                  <a:pt x="4599" y="2069"/>
                </a:lnTo>
                <a:lnTo>
                  <a:pt x="4623" y="1923"/>
                </a:lnTo>
                <a:lnTo>
                  <a:pt x="4672" y="1631"/>
                </a:lnTo>
                <a:lnTo>
                  <a:pt x="4745" y="1339"/>
                </a:lnTo>
                <a:lnTo>
                  <a:pt x="4891" y="901"/>
                </a:lnTo>
                <a:lnTo>
                  <a:pt x="5061" y="487"/>
                </a:lnTo>
                <a:close/>
                <a:moveTo>
                  <a:pt x="4915" y="0"/>
                </a:moveTo>
                <a:lnTo>
                  <a:pt x="4842" y="25"/>
                </a:lnTo>
                <a:lnTo>
                  <a:pt x="4794" y="49"/>
                </a:lnTo>
                <a:lnTo>
                  <a:pt x="4696" y="146"/>
                </a:lnTo>
                <a:lnTo>
                  <a:pt x="4599" y="268"/>
                </a:lnTo>
                <a:lnTo>
                  <a:pt x="4526" y="414"/>
                </a:lnTo>
                <a:lnTo>
                  <a:pt x="4453" y="584"/>
                </a:lnTo>
                <a:lnTo>
                  <a:pt x="4356" y="925"/>
                </a:lnTo>
                <a:lnTo>
                  <a:pt x="4283" y="1217"/>
                </a:lnTo>
                <a:lnTo>
                  <a:pt x="4210" y="1436"/>
                </a:lnTo>
                <a:lnTo>
                  <a:pt x="4137" y="1728"/>
                </a:lnTo>
                <a:lnTo>
                  <a:pt x="4112" y="2020"/>
                </a:lnTo>
                <a:lnTo>
                  <a:pt x="4112" y="2166"/>
                </a:lnTo>
                <a:lnTo>
                  <a:pt x="4137" y="2288"/>
                </a:lnTo>
                <a:lnTo>
                  <a:pt x="3893" y="2385"/>
                </a:lnTo>
                <a:lnTo>
                  <a:pt x="3674" y="2531"/>
                </a:lnTo>
                <a:lnTo>
                  <a:pt x="3455" y="2726"/>
                </a:lnTo>
                <a:lnTo>
                  <a:pt x="3236" y="2945"/>
                </a:lnTo>
                <a:lnTo>
                  <a:pt x="2871" y="3383"/>
                </a:lnTo>
                <a:lnTo>
                  <a:pt x="2531" y="3772"/>
                </a:lnTo>
                <a:lnTo>
                  <a:pt x="2142" y="4210"/>
                </a:lnTo>
                <a:lnTo>
                  <a:pt x="1923" y="4453"/>
                </a:lnTo>
                <a:lnTo>
                  <a:pt x="1752" y="4721"/>
                </a:lnTo>
                <a:lnTo>
                  <a:pt x="1582" y="4988"/>
                </a:lnTo>
                <a:lnTo>
                  <a:pt x="1436" y="5280"/>
                </a:lnTo>
                <a:lnTo>
                  <a:pt x="1339" y="5572"/>
                </a:lnTo>
                <a:lnTo>
                  <a:pt x="1290" y="5864"/>
                </a:lnTo>
                <a:lnTo>
                  <a:pt x="925" y="5864"/>
                </a:lnTo>
                <a:lnTo>
                  <a:pt x="755" y="5889"/>
                </a:lnTo>
                <a:lnTo>
                  <a:pt x="633" y="5937"/>
                </a:lnTo>
                <a:lnTo>
                  <a:pt x="536" y="5986"/>
                </a:lnTo>
                <a:lnTo>
                  <a:pt x="438" y="6083"/>
                </a:lnTo>
                <a:lnTo>
                  <a:pt x="341" y="6181"/>
                </a:lnTo>
                <a:lnTo>
                  <a:pt x="268" y="6302"/>
                </a:lnTo>
                <a:lnTo>
                  <a:pt x="219" y="6424"/>
                </a:lnTo>
                <a:lnTo>
                  <a:pt x="122" y="6716"/>
                </a:lnTo>
                <a:lnTo>
                  <a:pt x="49" y="7032"/>
                </a:lnTo>
                <a:lnTo>
                  <a:pt x="25" y="7324"/>
                </a:lnTo>
                <a:lnTo>
                  <a:pt x="0" y="7592"/>
                </a:lnTo>
                <a:lnTo>
                  <a:pt x="0" y="7811"/>
                </a:lnTo>
                <a:lnTo>
                  <a:pt x="25" y="8054"/>
                </a:lnTo>
                <a:lnTo>
                  <a:pt x="49" y="8322"/>
                </a:lnTo>
                <a:lnTo>
                  <a:pt x="122" y="8638"/>
                </a:lnTo>
                <a:lnTo>
                  <a:pt x="219" y="8930"/>
                </a:lnTo>
                <a:lnTo>
                  <a:pt x="365" y="9198"/>
                </a:lnTo>
                <a:lnTo>
                  <a:pt x="438" y="9320"/>
                </a:lnTo>
                <a:lnTo>
                  <a:pt x="536" y="9417"/>
                </a:lnTo>
                <a:lnTo>
                  <a:pt x="633" y="9514"/>
                </a:lnTo>
                <a:lnTo>
                  <a:pt x="730" y="9563"/>
                </a:lnTo>
                <a:lnTo>
                  <a:pt x="852" y="9612"/>
                </a:lnTo>
                <a:lnTo>
                  <a:pt x="1047" y="9612"/>
                </a:lnTo>
                <a:lnTo>
                  <a:pt x="1095" y="9587"/>
                </a:lnTo>
                <a:lnTo>
                  <a:pt x="1314" y="9587"/>
                </a:lnTo>
                <a:lnTo>
                  <a:pt x="1339" y="9612"/>
                </a:lnTo>
                <a:lnTo>
                  <a:pt x="1387" y="9758"/>
                </a:lnTo>
                <a:lnTo>
                  <a:pt x="1436" y="9928"/>
                </a:lnTo>
                <a:lnTo>
                  <a:pt x="1582" y="10220"/>
                </a:lnTo>
                <a:lnTo>
                  <a:pt x="1752" y="10512"/>
                </a:lnTo>
                <a:lnTo>
                  <a:pt x="1923" y="10804"/>
                </a:lnTo>
                <a:lnTo>
                  <a:pt x="2117" y="11072"/>
                </a:lnTo>
                <a:lnTo>
                  <a:pt x="2312" y="11315"/>
                </a:lnTo>
                <a:lnTo>
                  <a:pt x="2531" y="11510"/>
                </a:lnTo>
                <a:lnTo>
                  <a:pt x="2750" y="11704"/>
                </a:lnTo>
                <a:lnTo>
                  <a:pt x="3236" y="12045"/>
                </a:lnTo>
                <a:lnTo>
                  <a:pt x="3455" y="12191"/>
                </a:lnTo>
                <a:lnTo>
                  <a:pt x="3674" y="12288"/>
                </a:lnTo>
                <a:lnTo>
                  <a:pt x="3918" y="12385"/>
                </a:lnTo>
                <a:lnTo>
                  <a:pt x="4137" y="12507"/>
                </a:lnTo>
                <a:lnTo>
                  <a:pt x="4161" y="12531"/>
                </a:lnTo>
                <a:lnTo>
                  <a:pt x="4112" y="13067"/>
                </a:lnTo>
                <a:lnTo>
                  <a:pt x="4112" y="13626"/>
                </a:lnTo>
                <a:lnTo>
                  <a:pt x="4112" y="14746"/>
                </a:lnTo>
                <a:lnTo>
                  <a:pt x="4137" y="14819"/>
                </a:lnTo>
                <a:lnTo>
                  <a:pt x="4161" y="14867"/>
                </a:lnTo>
                <a:lnTo>
                  <a:pt x="4185" y="14916"/>
                </a:lnTo>
                <a:lnTo>
                  <a:pt x="4234" y="14965"/>
                </a:lnTo>
                <a:lnTo>
                  <a:pt x="4331" y="14989"/>
                </a:lnTo>
                <a:lnTo>
                  <a:pt x="4453" y="14989"/>
                </a:lnTo>
                <a:lnTo>
                  <a:pt x="4550" y="15062"/>
                </a:lnTo>
                <a:lnTo>
                  <a:pt x="4648" y="15111"/>
                </a:lnTo>
                <a:lnTo>
                  <a:pt x="4769" y="15135"/>
                </a:lnTo>
                <a:lnTo>
                  <a:pt x="4891" y="15111"/>
                </a:lnTo>
                <a:lnTo>
                  <a:pt x="4988" y="15086"/>
                </a:lnTo>
                <a:lnTo>
                  <a:pt x="5110" y="15038"/>
                </a:lnTo>
                <a:lnTo>
                  <a:pt x="5305" y="14940"/>
                </a:lnTo>
                <a:lnTo>
                  <a:pt x="5548" y="14721"/>
                </a:lnTo>
                <a:lnTo>
                  <a:pt x="5791" y="14502"/>
                </a:lnTo>
                <a:lnTo>
                  <a:pt x="6229" y="14040"/>
                </a:lnTo>
                <a:lnTo>
                  <a:pt x="6497" y="13748"/>
                </a:lnTo>
                <a:lnTo>
                  <a:pt x="6619" y="13602"/>
                </a:lnTo>
                <a:lnTo>
                  <a:pt x="6716" y="13432"/>
                </a:lnTo>
                <a:lnTo>
                  <a:pt x="6984" y="13505"/>
                </a:lnTo>
                <a:lnTo>
                  <a:pt x="7227" y="13529"/>
                </a:lnTo>
                <a:lnTo>
                  <a:pt x="7762" y="13578"/>
                </a:lnTo>
                <a:lnTo>
                  <a:pt x="8273" y="13578"/>
                </a:lnTo>
                <a:lnTo>
                  <a:pt x="8760" y="13602"/>
                </a:lnTo>
                <a:lnTo>
                  <a:pt x="9198" y="13578"/>
                </a:lnTo>
                <a:lnTo>
                  <a:pt x="9660" y="13578"/>
                </a:lnTo>
                <a:lnTo>
                  <a:pt x="10098" y="13529"/>
                </a:lnTo>
                <a:lnTo>
                  <a:pt x="10560" y="13480"/>
                </a:lnTo>
                <a:lnTo>
                  <a:pt x="10925" y="13407"/>
                </a:lnTo>
                <a:lnTo>
                  <a:pt x="11315" y="13334"/>
                </a:lnTo>
                <a:lnTo>
                  <a:pt x="11363" y="13480"/>
                </a:lnTo>
                <a:lnTo>
                  <a:pt x="11436" y="13626"/>
                </a:lnTo>
                <a:lnTo>
                  <a:pt x="11607" y="13943"/>
                </a:lnTo>
                <a:lnTo>
                  <a:pt x="11850" y="14210"/>
                </a:lnTo>
                <a:lnTo>
                  <a:pt x="11972" y="14356"/>
                </a:lnTo>
                <a:lnTo>
                  <a:pt x="12118" y="14478"/>
                </a:lnTo>
                <a:lnTo>
                  <a:pt x="12264" y="14575"/>
                </a:lnTo>
                <a:lnTo>
                  <a:pt x="12410" y="14673"/>
                </a:lnTo>
                <a:lnTo>
                  <a:pt x="12580" y="14721"/>
                </a:lnTo>
                <a:lnTo>
                  <a:pt x="12726" y="14770"/>
                </a:lnTo>
                <a:lnTo>
                  <a:pt x="12896" y="14794"/>
                </a:lnTo>
                <a:lnTo>
                  <a:pt x="13042" y="14770"/>
                </a:lnTo>
                <a:lnTo>
                  <a:pt x="13213" y="14721"/>
                </a:lnTo>
                <a:lnTo>
                  <a:pt x="13359" y="14624"/>
                </a:lnTo>
                <a:lnTo>
                  <a:pt x="13480" y="14527"/>
                </a:lnTo>
                <a:lnTo>
                  <a:pt x="13578" y="14405"/>
                </a:lnTo>
                <a:lnTo>
                  <a:pt x="13651" y="14283"/>
                </a:lnTo>
                <a:lnTo>
                  <a:pt x="13724" y="14162"/>
                </a:lnTo>
                <a:lnTo>
                  <a:pt x="13748" y="14016"/>
                </a:lnTo>
                <a:lnTo>
                  <a:pt x="13772" y="13845"/>
                </a:lnTo>
                <a:lnTo>
                  <a:pt x="13797" y="13529"/>
                </a:lnTo>
                <a:lnTo>
                  <a:pt x="13772" y="13213"/>
                </a:lnTo>
                <a:lnTo>
                  <a:pt x="13748" y="12872"/>
                </a:lnTo>
                <a:lnTo>
                  <a:pt x="13748" y="12580"/>
                </a:lnTo>
                <a:lnTo>
                  <a:pt x="13748" y="12288"/>
                </a:lnTo>
                <a:lnTo>
                  <a:pt x="13943" y="12118"/>
                </a:lnTo>
                <a:lnTo>
                  <a:pt x="14137" y="11947"/>
                </a:lnTo>
                <a:lnTo>
                  <a:pt x="14551" y="11655"/>
                </a:lnTo>
                <a:lnTo>
                  <a:pt x="14989" y="11388"/>
                </a:lnTo>
                <a:lnTo>
                  <a:pt x="15403" y="11072"/>
                </a:lnTo>
                <a:lnTo>
                  <a:pt x="15622" y="10877"/>
                </a:lnTo>
                <a:lnTo>
                  <a:pt x="15816" y="10634"/>
                </a:lnTo>
                <a:lnTo>
                  <a:pt x="15987" y="10390"/>
                </a:lnTo>
                <a:lnTo>
                  <a:pt x="16133" y="10123"/>
                </a:lnTo>
                <a:lnTo>
                  <a:pt x="16254" y="9855"/>
                </a:lnTo>
                <a:lnTo>
                  <a:pt x="16376" y="9563"/>
                </a:lnTo>
                <a:lnTo>
                  <a:pt x="16449" y="9271"/>
                </a:lnTo>
                <a:lnTo>
                  <a:pt x="16522" y="8979"/>
                </a:lnTo>
                <a:lnTo>
                  <a:pt x="16595" y="8614"/>
                </a:lnTo>
                <a:lnTo>
                  <a:pt x="16619" y="8249"/>
                </a:lnTo>
                <a:lnTo>
                  <a:pt x="16765" y="8273"/>
                </a:lnTo>
                <a:lnTo>
                  <a:pt x="16911" y="8298"/>
                </a:lnTo>
                <a:lnTo>
                  <a:pt x="17057" y="8273"/>
                </a:lnTo>
                <a:lnTo>
                  <a:pt x="17203" y="8249"/>
                </a:lnTo>
                <a:lnTo>
                  <a:pt x="17228" y="8273"/>
                </a:lnTo>
                <a:lnTo>
                  <a:pt x="17325" y="8346"/>
                </a:lnTo>
                <a:lnTo>
                  <a:pt x="17422" y="8444"/>
                </a:lnTo>
                <a:lnTo>
                  <a:pt x="17641" y="8565"/>
                </a:lnTo>
                <a:lnTo>
                  <a:pt x="17885" y="8663"/>
                </a:lnTo>
                <a:lnTo>
                  <a:pt x="18128" y="8687"/>
                </a:lnTo>
                <a:lnTo>
                  <a:pt x="18395" y="8663"/>
                </a:lnTo>
                <a:lnTo>
                  <a:pt x="18639" y="8614"/>
                </a:lnTo>
                <a:lnTo>
                  <a:pt x="18858" y="8492"/>
                </a:lnTo>
                <a:lnTo>
                  <a:pt x="18979" y="8419"/>
                </a:lnTo>
                <a:lnTo>
                  <a:pt x="19077" y="8346"/>
                </a:lnTo>
                <a:lnTo>
                  <a:pt x="19125" y="8249"/>
                </a:lnTo>
                <a:lnTo>
                  <a:pt x="19125" y="8176"/>
                </a:lnTo>
                <a:lnTo>
                  <a:pt x="19101" y="8079"/>
                </a:lnTo>
                <a:lnTo>
                  <a:pt x="19052" y="8006"/>
                </a:lnTo>
                <a:lnTo>
                  <a:pt x="18979" y="7957"/>
                </a:lnTo>
                <a:lnTo>
                  <a:pt x="18833" y="7957"/>
                </a:lnTo>
                <a:lnTo>
                  <a:pt x="18736" y="8006"/>
                </a:lnTo>
                <a:lnTo>
                  <a:pt x="18639" y="8103"/>
                </a:lnTo>
                <a:lnTo>
                  <a:pt x="18517" y="8176"/>
                </a:lnTo>
                <a:lnTo>
                  <a:pt x="18371" y="8200"/>
                </a:lnTo>
                <a:lnTo>
                  <a:pt x="18225" y="8225"/>
                </a:lnTo>
                <a:lnTo>
                  <a:pt x="18079" y="8200"/>
                </a:lnTo>
                <a:lnTo>
                  <a:pt x="17933" y="8176"/>
                </a:lnTo>
                <a:lnTo>
                  <a:pt x="17787" y="8127"/>
                </a:lnTo>
                <a:lnTo>
                  <a:pt x="17666" y="8054"/>
                </a:lnTo>
                <a:lnTo>
                  <a:pt x="17885" y="7933"/>
                </a:lnTo>
                <a:lnTo>
                  <a:pt x="18031" y="7835"/>
                </a:lnTo>
                <a:lnTo>
                  <a:pt x="18104" y="7738"/>
                </a:lnTo>
                <a:lnTo>
                  <a:pt x="18152" y="7641"/>
                </a:lnTo>
                <a:lnTo>
                  <a:pt x="18201" y="7543"/>
                </a:lnTo>
                <a:lnTo>
                  <a:pt x="18225" y="7446"/>
                </a:lnTo>
                <a:lnTo>
                  <a:pt x="18250" y="7349"/>
                </a:lnTo>
                <a:lnTo>
                  <a:pt x="18225" y="7251"/>
                </a:lnTo>
                <a:lnTo>
                  <a:pt x="18201" y="7154"/>
                </a:lnTo>
                <a:lnTo>
                  <a:pt x="18177" y="7057"/>
                </a:lnTo>
                <a:lnTo>
                  <a:pt x="18128" y="6984"/>
                </a:lnTo>
                <a:lnTo>
                  <a:pt x="18055" y="6911"/>
                </a:lnTo>
                <a:lnTo>
                  <a:pt x="18006" y="6862"/>
                </a:lnTo>
                <a:lnTo>
                  <a:pt x="17909" y="6813"/>
                </a:lnTo>
                <a:lnTo>
                  <a:pt x="17812" y="6789"/>
                </a:lnTo>
                <a:lnTo>
                  <a:pt x="17714" y="6789"/>
                </a:lnTo>
                <a:lnTo>
                  <a:pt x="17593" y="6813"/>
                </a:lnTo>
                <a:lnTo>
                  <a:pt x="17495" y="6838"/>
                </a:lnTo>
                <a:lnTo>
                  <a:pt x="17349" y="6911"/>
                </a:lnTo>
                <a:lnTo>
                  <a:pt x="17228" y="7008"/>
                </a:lnTo>
                <a:lnTo>
                  <a:pt x="17130" y="7105"/>
                </a:lnTo>
                <a:lnTo>
                  <a:pt x="17082" y="7227"/>
                </a:lnTo>
                <a:lnTo>
                  <a:pt x="17033" y="7373"/>
                </a:lnTo>
                <a:lnTo>
                  <a:pt x="17009" y="7519"/>
                </a:lnTo>
                <a:lnTo>
                  <a:pt x="17009" y="7665"/>
                </a:lnTo>
                <a:lnTo>
                  <a:pt x="17033" y="7811"/>
                </a:lnTo>
                <a:lnTo>
                  <a:pt x="16644" y="7835"/>
                </a:lnTo>
                <a:lnTo>
                  <a:pt x="16644" y="7397"/>
                </a:lnTo>
                <a:lnTo>
                  <a:pt x="16619" y="6935"/>
                </a:lnTo>
                <a:lnTo>
                  <a:pt x="16546" y="6497"/>
                </a:lnTo>
                <a:lnTo>
                  <a:pt x="16449" y="6059"/>
                </a:lnTo>
                <a:lnTo>
                  <a:pt x="16327" y="5621"/>
                </a:lnTo>
                <a:lnTo>
                  <a:pt x="16157" y="5207"/>
                </a:lnTo>
                <a:lnTo>
                  <a:pt x="15987" y="4794"/>
                </a:lnTo>
                <a:lnTo>
                  <a:pt x="15768" y="4404"/>
                </a:lnTo>
                <a:lnTo>
                  <a:pt x="15597" y="4161"/>
                </a:lnTo>
                <a:lnTo>
                  <a:pt x="15427" y="3918"/>
                </a:lnTo>
                <a:lnTo>
                  <a:pt x="15232" y="3699"/>
                </a:lnTo>
                <a:lnTo>
                  <a:pt x="15038" y="3480"/>
                </a:lnTo>
                <a:lnTo>
                  <a:pt x="14843" y="3285"/>
                </a:lnTo>
                <a:lnTo>
                  <a:pt x="14624" y="3091"/>
                </a:lnTo>
                <a:lnTo>
                  <a:pt x="14162" y="2750"/>
                </a:lnTo>
                <a:lnTo>
                  <a:pt x="13675" y="2434"/>
                </a:lnTo>
                <a:lnTo>
                  <a:pt x="13164" y="2166"/>
                </a:lnTo>
                <a:lnTo>
                  <a:pt x="12629" y="1923"/>
                </a:lnTo>
                <a:lnTo>
                  <a:pt x="12093" y="1704"/>
                </a:lnTo>
                <a:lnTo>
                  <a:pt x="11461" y="1460"/>
                </a:lnTo>
                <a:lnTo>
                  <a:pt x="10804" y="1266"/>
                </a:lnTo>
                <a:lnTo>
                  <a:pt x="10147" y="1120"/>
                </a:lnTo>
                <a:lnTo>
                  <a:pt x="9466" y="1022"/>
                </a:lnTo>
                <a:lnTo>
                  <a:pt x="8882" y="974"/>
                </a:lnTo>
                <a:lnTo>
                  <a:pt x="8249" y="974"/>
                </a:lnTo>
                <a:lnTo>
                  <a:pt x="7933" y="998"/>
                </a:lnTo>
                <a:lnTo>
                  <a:pt x="7641" y="1047"/>
                </a:lnTo>
                <a:lnTo>
                  <a:pt x="7349" y="1120"/>
                </a:lnTo>
                <a:lnTo>
                  <a:pt x="7057" y="1217"/>
                </a:lnTo>
                <a:lnTo>
                  <a:pt x="6570" y="755"/>
                </a:lnTo>
                <a:lnTo>
                  <a:pt x="6327" y="536"/>
                </a:lnTo>
                <a:lnTo>
                  <a:pt x="6059" y="317"/>
                </a:lnTo>
                <a:lnTo>
                  <a:pt x="5816" y="195"/>
                </a:lnTo>
                <a:lnTo>
                  <a:pt x="5548" y="98"/>
                </a:lnTo>
                <a:lnTo>
                  <a:pt x="5280" y="25"/>
                </a:lnTo>
                <a:lnTo>
                  <a:pt x="5013" y="25"/>
                </a:lnTo>
                <a:lnTo>
                  <a:pt x="49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3" name="Shape 399"/>
          <p:cNvSpPr/>
          <p:nvPr/>
        </p:nvSpPr>
        <p:spPr>
          <a:xfrm>
            <a:off x="1781136" y="4671626"/>
            <a:ext cx="526272" cy="357266"/>
          </a:xfrm>
          <a:custGeom>
            <a:avLst/>
            <a:gdLst/>
            <a:ahLst/>
            <a:cxnLst/>
            <a:rect l="0" t="0" r="0" b="0"/>
            <a:pathLst>
              <a:path w="18640" h="12654" extrusionOk="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4" name="Shape 400"/>
          <p:cNvSpPr/>
          <p:nvPr/>
        </p:nvSpPr>
        <p:spPr>
          <a:xfrm>
            <a:off x="2555361" y="4656522"/>
            <a:ext cx="499449" cy="390242"/>
          </a:xfrm>
          <a:custGeom>
            <a:avLst/>
            <a:gdLst/>
            <a:ahLst/>
            <a:cxnLst/>
            <a:rect l="0" t="0" r="0" b="0"/>
            <a:pathLst>
              <a:path w="17690" h="13822" extrusionOk="0">
                <a:moveTo>
                  <a:pt x="4867" y="2166"/>
                </a:moveTo>
                <a:lnTo>
                  <a:pt x="5694" y="2215"/>
                </a:lnTo>
                <a:lnTo>
                  <a:pt x="6497" y="2263"/>
                </a:lnTo>
                <a:lnTo>
                  <a:pt x="7568" y="2288"/>
                </a:lnTo>
                <a:lnTo>
                  <a:pt x="8638" y="2312"/>
                </a:lnTo>
                <a:lnTo>
                  <a:pt x="10755" y="2312"/>
                </a:lnTo>
                <a:lnTo>
                  <a:pt x="11826" y="2361"/>
                </a:lnTo>
                <a:lnTo>
                  <a:pt x="12896" y="2434"/>
                </a:lnTo>
                <a:lnTo>
                  <a:pt x="13967" y="2507"/>
                </a:lnTo>
                <a:lnTo>
                  <a:pt x="15013" y="2555"/>
                </a:lnTo>
                <a:lnTo>
                  <a:pt x="15841" y="2531"/>
                </a:lnTo>
                <a:lnTo>
                  <a:pt x="16644" y="2531"/>
                </a:lnTo>
                <a:lnTo>
                  <a:pt x="16838" y="2555"/>
                </a:lnTo>
                <a:lnTo>
                  <a:pt x="17033" y="2604"/>
                </a:lnTo>
                <a:lnTo>
                  <a:pt x="17106" y="2628"/>
                </a:lnTo>
                <a:lnTo>
                  <a:pt x="17179" y="2701"/>
                </a:lnTo>
                <a:lnTo>
                  <a:pt x="17228" y="2774"/>
                </a:lnTo>
                <a:lnTo>
                  <a:pt x="17252" y="2872"/>
                </a:lnTo>
                <a:lnTo>
                  <a:pt x="17252" y="2872"/>
                </a:lnTo>
                <a:lnTo>
                  <a:pt x="16863" y="2799"/>
                </a:lnTo>
                <a:lnTo>
                  <a:pt x="16473" y="2774"/>
                </a:lnTo>
                <a:lnTo>
                  <a:pt x="16084" y="2750"/>
                </a:lnTo>
                <a:lnTo>
                  <a:pt x="15695" y="2726"/>
                </a:lnTo>
                <a:lnTo>
                  <a:pt x="14892" y="2726"/>
                </a:lnTo>
                <a:lnTo>
                  <a:pt x="14113" y="2750"/>
                </a:lnTo>
                <a:lnTo>
                  <a:pt x="12239" y="2750"/>
                </a:lnTo>
                <a:lnTo>
                  <a:pt x="10390" y="2726"/>
                </a:lnTo>
                <a:lnTo>
                  <a:pt x="9466" y="2677"/>
                </a:lnTo>
                <a:lnTo>
                  <a:pt x="8541" y="2653"/>
                </a:lnTo>
                <a:lnTo>
                  <a:pt x="7641" y="2604"/>
                </a:lnTo>
                <a:lnTo>
                  <a:pt x="6716" y="2580"/>
                </a:lnTo>
                <a:lnTo>
                  <a:pt x="5207" y="2555"/>
                </a:lnTo>
                <a:lnTo>
                  <a:pt x="5013" y="2555"/>
                </a:lnTo>
                <a:lnTo>
                  <a:pt x="4818" y="2580"/>
                </a:lnTo>
                <a:lnTo>
                  <a:pt x="4648" y="2628"/>
                </a:lnTo>
                <a:lnTo>
                  <a:pt x="4477" y="2701"/>
                </a:lnTo>
                <a:lnTo>
                  <a:pt x="4356" y="2239"/>
                </a:lnTo>
                <a:lnTo>
                  <a:pt x="4380" y="2215"/>
                </a:lnTo>
                <a:lnTo>
                  <a:pt x="4404" y="2215"/>
                </a:lnTo>
                <a:lnTo>
                  <a:pt x="4550" y="2166"/>
                </a:lnTo>
                <a:close/>
                <a:moveTo>
                  <a:pt x="15330" y="3163"/>
                </a:moveTo>
                <a:lnTo>
                  <a:pt x="16230" y="3188"/>
                </a:lnTo>
                <a:lnTo>
                  <a:pt x="16035" y="3577"/>
                </a:lnTo>
                <a:lnTo>
                  <a:pt x="15524" y="3577"/>
                </a:lnTo>
                <a:lnTo>
                  <a:pt x="15135" y="3601"/>
                </a:lnTo>
                <a:lnTo>
                  <a:pt x="15232" y="3334"/>
                </a:lnTo>
                <a:lnTo>
                  <a:pt x="15330" y="3163"/>
                </a:lnTo>
                <a:close/>
                <a:moveTo>
                  <a:pt x="16425" y="3212"/>
                </a:moveTo>
                <a:lnTo>
                  <a:pt x="17179" y="3261"/>
                </a:lnTo>
                <a:lnTo>
                  <a:pt x="17155" y="3285"/>
                </a:lnTo>
                <a:lnTo>
                  <a:pt x="17106" y="3382"/>
                </a:lnTo>
                <a:lnTo>
                  <a:pt x="16984" y="3577"/>
                </a:lnTo>
                <a:lnTo>
                  <a:pt x="16522" y="3601"/>
                </a:lnTo>
                <a:lnTo>
                  <a:pt x="16352" y="3577"/>
                </a:lnTo>
                <a:lnTo>
                  <a:pt x="16400" y="3382"/>
                </a:lnTo>
                <a:lnTo>
                  <a:pt x="16425" y="3212"/>
                </a:lnTo>
                <a:close/>
                <a:moveTo>
                  <a:pt x="15038" y="3139"/>
                </a:moveTo>
                <a:lnTo>
                  <a:pt x="14940" y="3334"/>
                </a:lnTo>
                <a:lnTo>
                  <a:pt x="14843" y="3504"/>
                </a:lnTo>
                <a:lnTo>
                  <a:pt x="14794" y="3601"/>
                </a:lnTo>
                <a:lnTo>
                  <a:pt x="13894" y="3650"/>
                </a:lnTo>
                <a:lnTo>
                  <a:pt x="13943" y="3407"/>
                </a:lnTo>
                <a:lnTo>
                  <a:pt x="13943" y="3139"/>
                </a:lnTo>
                <a:close/>
                <a:moveTo>
                  <a:pt x="14575" y="4064"/>
                </a:moveTo>
                <a:lnTo>
                  <a:pt x="14308" y="4623"/>
                </a:lnTo>
                <a:lnTo>
                  <a:pt x="13602" y="4623"/>
                </a:lnTo>
                <a:lnTo>
                  <a:pt x="13724" y="4356"/>
                </a:lnTo>
                <a:lnTo>
                  <a:pt x="13797" y="4064"/>
                </a:lnTo>
                <a:close/>
                <a:moveTo>
                  <a:pt x="15524" y="3991"/>
                </a:moveTo>
                <a:lnTo>
                  <a:pt x="15816" y="4015"/>
                </a:lnTo>
                <a:lnTo>
                  <a:pt x="15670" y="4283"/>
                </a:lnTo>
                <a:lnTo>
                  <a:pt x="15451" y="4648"/>
                </a:lnTo>
                <a:lnTo>
                  <a:pt x="14916" y="4648"/>
                </a:lnTo>
                <a:lnTo>
                  <a:pt x="14673" y="4623"/>
                </a:lnTo>
                <a:lnTo>
                  <a:pt x="14965" y="4039"/>
                </a:lnTo>
                <a:lnTo>
                  <a:pt x="15524" y="3991"/>
                </a:lnTo>
                <a:close/>
                <a:moveTo>
                  <a:pt x="16741" y="4039"/>
                </a:moveTo>
                <a:lnTo>
                  <a:pt x="16425" y="4648"/>
                </a:lnTo>
                <a:lnTo>
                  <a:pt x="15816" y="4648"/>
                </a:lnTo>
                <a:lnTo>
                  <a:pt x="16011" y="4307"/>
                </a:lnTo>
                <a:lnTo>
                  <a:pt x="16157" y="4039"/>
                </a:lnTo>
                <a:lnTo>
                  <a:pt x="16449" y="4064"/>
                </a:lnTo>
                <a:lnTo>
                  <a:pt x="16741" y="4039"/>
                </a:lnTo>
                <a:close/>
                <a:moveTo>
                  <a:pt x="14916" y="4988"/>
                </a:moveTo>
                <a:lnTo>
                  <a:pt x="15208" y="5013"/>
                </a:lnTo>
                <a:lnTo>
                  <a:pt x="14965" y="5426"/>
                </a:lnTo>
                <a:lnTo>
                  <a:pt x="14259" y="5426"/>
                </a:lnTo>
                <a:lnTo>
                  <a:pt x="14502" y="4988"/>
                </a:lnTo>
                <a:close/>
                <a:moveTo>
                  <a:pt x="13480" y="4964"/>
                </a:moveTo>
                <a:lnTo>
                  <a:pt x="14113" y="4988"/>
                </a:lnTo>
                <a:lnTo>
                  <a:pt x="13918" y="5378"/>
                </a:lnTo>
                <a:lnTo>
                  <a:pt x="13894" y="5426"/>
                </a:lnTo>
                <a:lnTo>
                  <a:pt x="13578" y="5426"/>
                </a:lnTo>
                <a:lnTo>
                  <a:pt x="13261" y="5451"/>
                </a:lnTo>
                <a:lnTo>
                  <a:pt x="13261" y="5451"/>
                </a:lnTo>
                <a:lnTo>
                  <a:pt x="13480" y="4964"/>
                </a:lnTo>
                <a:close/>
                <a:moveTo>
                  <a:pt x="16206" y="5037"/>
                </a:moveTo>
                <a:lnTo>
                  <a:pt x="15987" y="5451"/>
                </a:lnTo>
                <a:lnTo>
                  <a:pt x="15670" y="5402"/>
                </a:lnTo>
                <a:lnTo>
                  <a:pt x="15354" y="5402"/>
                </a:lnTo>
                <a:lnTo>
                  <a:pt x="15573" y="5037"/>
                </a:lnTo>
                <a:close/>
                <a:moveTo>
                  <a:pt x="15135" y="5816"/>
                </a:moveTo>
                <a:lnTo>
                  <a:pt x="15768" y="5840"/>
                </a:lnTo>
                <a:lnTo>
                  <a:pt x="15549" y="6278"/>
                </a:lnTo>
                <a:lnTo>
                  <a:pt x="15208" y="6278"/>
                </a:lnTo>
                <a:lnTo>
                  <a:pt x="14892" y="6327"/>
                </a:lnTo>
                <a:lnTo>
                  <a:pt x="15135" y="5816"/>
                </a:lnTo>
                <a:close/>
                <a:moveTo>
                  <a:pt x="14259" y="5791"/>
                </a:moveTo>
                <a:lnTo>
                  <a:pt x="14770" y="5816"/>
                </a:lnTo>
                <a:lnTo>
                  <a:pt x="14478" y="6351"/>
                </a:lnTo>
                <a:lnTo>
                  <a:pt x="13845" y="6351"/>
                </a:lnTo>
                <a:lnTo>
                  <a:pt x="13943" y="6083"/>
                </a:lnTo>
                <a:lnTo>
                  <a:pt x="14064" y="5840"/>
                </a:lnTo>
                <a:lnTo>
                  <a:pt x="14089" y="5791"/>
                </a:lnTo>
                <a:close/>
                <a:moveTo>
                  <a:pt x="13164" y="5694"/>
                </a:moveTo>
                <a:lnTo>
                  <a:pt x="13432" y="5743"/>
                </a:lnTo>
                <a:lnTo>
                  <a:pt x="13724" y="5767"/>
                </a:lnTo>
                <a:lnTo>
                  <a:pt x="13456" y="6327"/>
                </a:lnTo>
                <a:lnTo>
                  <a:pt x="13188" y="6351"/>
                </a:lnTo>
                <a:lnTo>
                  <a:pt x="12896" y="6400"/>
                </a:lnTo>
                <a:lnTo>
                  <a:pt x="13164" y="5694"/>
                </a:lnTo>
                <a:close/>
                <a:moveTo>
                  <a:pt x="15378" y="6594"/>
                </a:moveTo>
                <a:lnTo>
                  <a:pt x="15257" y="6838"/>
                </a:lnTo>
                <a:lnTo>
                  <a:pt x="15159" y="6862"/>
                </a:lnTo>
                <a:lnTo>
                  <a:pt x="14892" y="6911"/>
                </a:lnTo>
                <a:lnTo>
                  <a:pt x="14624" y="6935"/>
                </a:lnTo>
                <a:lnTo>
                  <a:pt x="14600" y="6935"/>
                </a:lnTo>
                <a:lnTo>
                  <a:pt x="14746" y="6643"/>
                </a:lnTo>
                <a:lnTo>
                  <a:pt x="15208" y="6594"/>
                </a:lnTo>
                <a:close/>
                <a:moveTo>
                  <a:pt x="15038" y="7349"/>
                </a:moveTo>
                <a:lnTo>
                  <a:pt x="14916" y="7592"/>
                </a:lnTo>
                <a:lnTo>
                  <a:pt x="14794" y="7811"/>
                </a:lnTo>
                <a:lnTo>
                  <a:pt x="14162" y="7811"/>
                </a:lnTo>
                <a:lnTo>
                  <a:pt x="14356" y="7397"/>
                </a:lnTo>
                <a:lnTo>
                  <a:pt x="14697" y="7397"/>
                </a:lnTo>
                <a:lnTo>
                  <a:pt x="15038" y="7349"/>
                </a:lnTo>
                <a:close/>
                <a:moveTo>
                  <a:pt x="14040" y="8030"/>
                </a:moveTo>
                <a:lnTo>
                  <a:pt x="14283" y="8079"/>
                </a:lnTo>
                <a:lnTo>
                  <a:pt x="14575" y="8103"/>
                </a:lnTo>
                <a:lnTo>
                  <a:pt x="14405" y="8273"/>
                </a:lnTo>
                <a:lnTo>
                  <a:pt x="14210" y="8395"/>
                </a:lnTo>
                <a:lnTo>
                  <a:pt x="14016" y="8492"/>
                </a:lnTo>
                <a:lnTo>
                  <a:pt x="13772" y="8565"/>
                </a:lnTo>
                <a:lnTo>
                  <a:pt x="14040" y="8030"/>
                </a:lnTo>
                <a:close/>
                <a:moveTo>
                  <a:pt x="13748" y="6619"/>
                </a:moveTo>
                <a:lnTo>
                  <a:pt x="14332" y="6643"/>
                </a:lnTo>
                <a:lnTo>
                  <a:pt x="14162" y="6935"/>
                </a:lnTo>
                <a:lnTo>
                  <a:pt x="13967" y="6935"/>
                </a:lnTo>
                <a:lnTo>
                  <a:pt x="13772" y="6959"/>
                </a:lnTo>
                <a:lnTo>
                  <a:pt x="13724" y="6984"/>
                </a:lnTo>
                <a:lnTo>
                  <a:pt x="13699" y="7008"/>
                </a:lnTo>
                <a:lnTo>
                  <a:pt x="13675" y="7057"/>
                </a:lnTo>
                <a:lnTo>
                  <a:pt x="13675" y="7130"/>
                </a:lnTo>
                <a:lnTo>
                  <a:pt x="13724" y="7203"/>
                </a:lnTo>
                <a:lnTo>
                  <a:pt x="13845" y="7276"/>
                </a:lnTo>
                <a:lnTo>
                  <a:pt x="13967" y="7324"/>
                </a:lnTo>
                <a:lnTo>
                  <a:pt x="13724" y="7811"/>
                </a:lnTo>
                <a:lnTo>
                  <a:pt x="13456" y="7811"/>
                </a:lnTo>
                <a:lnTo>
                  <a:pt x="13432" y="7835"/>
                </a:lnTo>
                <a:lnTo>
                  <a:pt x="13456" y="7860"/>
                </a:lnTo>
                <a:lnTo>
                  <a:pt x="13480" y="7884"/>
                </a:lnTo>
                <a:lnTo>
                  <a:pt x="13651" y="7933"/>
                </a:lnTo>
                <a:lnTo>
                  <a:pt x="13310" y="8614"/>
                </a:lnTo>
                <a:lnTo>
                  <a:pt x="12896" y="8638"/>
                </a:lnTo>
                <a:lnTo>
                  <a:pt x="12872" y="8638"/>
                </a:lnTo>
                <a:lnTo>
                  <a:pt x="13018" y="8419"/>
                </a:lnTo>
                <a:lnTo>
                  <a:pt x="13140" y="8176"/>
                </a:lnTo>
                <a:lnTo>
                  <a:pt x="13359" y="7665"/>
                </a:lnTo>
                <a:lnTo>
                  <a:pt x="13553" y="7130"/>
                </a:lnTo>
                <a:lnTo>
                  <a:pt x="13748" y="6619"/>
                </a:lnTo>
                <a:close/>
                <a:moveTo>
                  <a:pt x="12872" y="6473"/>
                </a:moveTo>
                <a:lnTo>
                  <a:pt x="13359" y="6570"/>
                </a:lnTo>
                <a:lnTo>
                  <a:pt x="12945" y="7616"/>
                </a:lnTo>
                <a:lnTo>
                  <a:pt x="12702" y="8152"/>
                </a:lnTo>
                <a:lnTo>
                  <a:pt x="12434" y="8638"/>
                </a:lnTo>
                <a:lnTo>
                  <a:pt x="12434" y="8687"/>
                </a:lnTo>
                <a:lnTo>
                  <a:pt x="12166" y="8687"/>
                </a:lnTo>
                <a:lnTo>
                  <a:pt x="12264" y="8395"/>
                </a:lnTo>
                <a:lnTo>
                  <a:pt x="12507" y="7641"/>
                </a:lnTo>
                <a:lnTo>
                  <a:pt x="12750" y="6886"/>
                </a:lnTo>
                <a:lnTo>
                  <a:pt x="12872" y="6473"/>
                </a:lnTo>
                <a:close/>
                <a:moveTo>
                  <a:pt x="13821" y="3115"/>
                </a:moveTo>
                <a:lnTo>
                  <a:pt x="13578" y="3674"/>
                </a:lnTo>
                <a:lnTo>
                  <a:pt x="12921" y="3650"/>
                </a:lnTo>
                <a:lnTo>
                  <a:pt x="12872" y="3674"/>
                </a:lnTo>
                <a:lnTo>
                  <a:pt x="12823" y="3723"/>
                </a:lnTo>
                <a:lnTo>
                  <a:pt x="12823" y="3796"/>
                </a:lnTo>
                <a:lnTo>
                  <a:pt x="12872" y="3820"/>
                </a:lnTo>
                <a:lnTo>
                  <a:pt x="13140" y="3942"/>
                </a:lnTo>
                <a:lnTo>
                  <a:pt x="13432" y="4015"/>
                </a:lnTo>
                <a:lnTo>
                  <a:pt x="13164" y="4672"/>
                </a:lnTo>
                <a:lnTo>
                  <a:pt x="12872" y="4696"/>
                </a:lnTo>
                <a:lnTo>
                  <a:pt x="12823" y="4745"/>
                </a:lnTo>
                <a:lnTo>
                  <a:pt x="12799" y="4794"/>
                </a:lnTo>
                <a:lnTo>
                  <a:pt x="12823" y="4842"/>
                </a:lnTo>
                <a:lnTo>
                  <a:pt x="12872" y="4867"/>
                </a:lnTo>
                <a:lnTo>
                  <a:pt x="13042" y="4891"/>
                </a:lnTo>
                <a:lnTo>
                  <a:pt x="12750" y="5670"/>
                </a:lnTo>
                <a:lnTo>
                  <a:pt x="12483" y="6448"/>
                </a:lnTo>
                <a:lnTo>
                  <a:pt x="12045" y="7860"/>
                </a:lnTo>
                <a:lnTo>
                  <a:pt x="11826" y="8444"/>
                </a:lnTo>
                <a:lnTo>
                  <a:pt x="11753" y="8638"/>
                </a:lnTo>
                <a:lnTo>
                  <a:pt x="11704" y="8711"/>
                </a:lnTo>
                <a:lnTo>
                  <a:pt x="11777" y="8663"/>
                </a:lnTo>
                <a:lnTo>
                  <a:pt x="11729" y="8736"/>
                </a:lnTo>
                <a:lnTo>
                  <a:pt x="10999" y="8784"/>
                </a:lnTo>
                <a:lnTo>
                  <a:pt x="11120" y="8517"/>
                </a:lnTo>
                <a:lnTo>
                  <a:pt x="11218" y="8225"/>
                </a:lnTo>
                <a:lnTo>
                  <a:pt x="11364" y="7689"/>
                </a:lnTo>
                <a:lnTo>
                  <a:pt x="11607" y="6789"/>
                </a:lnTo>
                <a:lnTo>
                  <a:pt x="11753" y="6351"/>
                </a:lnTo>
                <a:lnTo>
                  <a:pt x="11899" y="5889"/>
                </a:lnTo>
                <a:lnTo>
                  <a:pt x="12118" y="5207"/>
                </a:lnTo>
                <a:lnTo>
                  <a:pt x="12337" y="4502"/>
                </a:lnTo>
                <a:lnTo>
                  <a:pt x="12556" y="3820"/>
                </a:lnTo>
                <a:lnTo>
                  <a:pt x="12799" y="3115"/>
                </a:lnTo>
                <a:close/>
                <a:moveTo>
                  <a:pt x="12434" y="3115"/>
                </a:moveTo>
                <a:lnTo>
                  <a:pt x="12288" y="3382"/>
                </a:lnTo>
                <a:lnTo>
                  <a:pt x="12142" y="3674"/>
                </a:lnTo>
                <a:lnTo>
                  <a:pt x="12045" y="3991"/>
                </a:lnTo>
                <a:lnTo>
                  <a:pt x="11948" y="4307"/>
                </a:lnTo>
                <a:lnTo>
                  <a:pt x="11777" y="4964"/>
                </a:lnTo>
                <a:lnTo>
                  <a:pt x="11607" y="5572"/>
                </a:lnTo>
                <a:lnTo>
                  <a:pt x="10536" y="8809"/>
                </a:lnTo>
                <a:lnTo>
                  <a:pt x="10342" y="8833"/>
                </a:lnTo>
                <a:lnTo>
                  <a:pt x="10488" y="8249"/>
                </a:lnTo>
                <a:lnTo>
                  <a:pt x="10585" y="7665"/>
                </a:lnTo>
                <a:lnTo>
                  <a:pt x="10950" y="6132"/>
                </a:lnTo>
                <a:lnTo>
                  <a:pt x="11120" y="5402"/>
                </a:lnTo>
                <a:lnTo>
                  <a:pt x="11315" y="4648"/>
                </a:lnTo>
                <a:lnTo>
                  <a:pt x="11388" y="4258"/>
                </a:lnTo>
                <a:lnTo>
                  <a:pt x="11437" y="3869"/>
                </a:lnTo>
                <a:lnTo>
                  <a:pt x="11485" y="3480"/>
                </a:lnTo>
                <a:lnTo>
                  <a:pt x="11485" y="3115"/>
                </a:lnTo>
                <a:close/>
                <a:moveTo>
                  <a:pt x="11169" y="3090"/>
                </a:moveTo>
                <a:lnTo>
                  <a:pt x="11072" y="3455"/>
                </a:lnTo>
                <a:lnTo>
                  <a:pt x="10974" y="3820"/>
                </a:lnTo>
                <a:lnTo>
                  <a:pt x="10804" y="4550"/>
                </a:lnTo>
                <a:lnTo>
                  <a:pt x="10658" y="5305"/>
                </a:lnTo>
                <a:lnTo>
                  <a:pt x="10512" y="6035"/>
                </a:lnTo>
                <a:lnTo>
                  <a:pt x="10342" y="6716"/>
                </a:lnTo>
                <a:lnTo>
                  <a:pt x="10147" y="7422"/>
                </a:lnTo>
                <a:lnTo>
                  <a:pt x="9977" y="8152"/>
                </a:lnTo>
                <a:lnTo>
                  <a:pt x="9904" y="8517"/>
                </a:lnTo>
                <a:lnTo>
                  <a:pt x="9855" y="8857"/>
                </a:lnTo>
                <a:lnTo>
                  <a:pt x="9490" y="8906"/>
                </a:lnTo>
                <a:lnTo>
                  <a:pt x="9539" y="8687"/>
                </a:lnTo>
                <a:lnTo>
                  <a:pt x="9539" y="8468"/>
                </a:lnTo>
                <a:lnTo>
                  <a:pt x="9514" y="8054"/>
                </a:lnTo>
                <a:lnTo>
                  <a:pt x="9539" y="7616"/>
                </a:lnTo>
                <a:lnTo>
                  <a:pt x="9563" y="7178"/>
                </a:lnTo>
                <a:lnTo>
                  <a:pt x="9685" y="6327"/>
                </a:lnTo>
                <a:lnTo>
                  <a:pt x="9758" y="5816"/>
                </a:lnTo>
                <a:lnTo>
                  <a:pt x="9855" y="5353"/>
                </a:lnTo>
                <a:lnTo>
                  <a:pt x="9977" y="4867"/>
                </a:lnTo>
                <a:lnTo>
                  <a:pt x="10098" y="4380"/>
                </a:lnTo>
                <a:lnTo>
                  <a:pt x="10171" y="4088"/>
                </a:lnTo>
                <a:lnTo>
                  <a:pt x="10244" y="3747"/>
                </a:lnTo>
                <a:lnTo>
                  <a:pt x="10293" y="3407"/>
                </a:lnTo>
                <a:lnTo>
                  <a:pt x="10293" y="3236"/>
                </a:lnTo>
                <a:lnTo>
                  <a:pt x="10269" y="3090"/>
                </a:lnTo>
                <a:close/>
                <a:moveTo>
                  <a:pt x="9149" y="3042"/>
                </a:moveTo>
                <a:lnTo>
                  <a:pt x="9952" y="3066"/>
                </a:lnTo>
                <a:lnTo>
                  <a:pt x="9879" y="3382"/>
                </a:lnTo>
                <a:lnTo>
                  <a:pt x="9831" y="3674"/>
                </a:lnTo>
                <a:lnTo>
                  <a:pt x="9782" y="3991"/>
                </a:lnTo>
                <a:lnTo>
                  <a:pt x="9709" y="4283"/>
                </a:lnTo>
                <a:lnTo>
                  <a:pt x="9490" y="5110"/>
                </a:lnTo>
                <a:lnTo>
                  <a:pt x="9393" y="5548"/>
                </a:lnTo>
                <a:lnTo>
                  <a:pt x="9320" y="5962"/>
                </a:lnTo>
                <a:lnTo>
                  <a:pt x="9222" y="6789"/>
                </a:lnTo>
                <a:lnTo>
                  <a:pt x="9125" y="7592"/>
                </a:lnTo>
                <a:lnTo>
                  <a:pt x="9125" y="7738"/>
                </a:lnTo>
                <a:lnTo>
                  <a:pt x="9125" y="7908"/>
                </a:lnTo>
                <a:lnTo>
                  <a:pt x="9149" y="8273"/>
                </a:lnTo>
                <a:lnTo>
                  <a:pt x="9149" y="8614"/>
                </a:lnTo>
                <a:lnTo>
                  <a:pt x="9125" y="8784"/>
                </a:lnTo>
                <a:lnTo>
                  <a:pt x="9076" y="8930"/>
                </a:lnTo>
                <a:lnTo>
                  <a:pt x="9052" y="8955"/>
                </a:lnTo>
                <a:lnTo>
                  <a:pt x="8906" y="8955"/>
                </a:lnTo>
                <a:lnTo>
                  <a:pt x="8517" y="9003"/>
                </a:lnTo>
                <a:lnTo>
                  <a:pt x="8638" y="8273"/>
                </a:lnTo>
                <a:lnTo>
                  <a:pt x="8736" y="7519"/>
                </a:lnTo>
                <a:lnTo>
                  <a:pt x="8857" y="6035"/>
                </a:lnTo>
                <a:lnTo>
                  <a:pt x="8955" y="5280"/>
                </a:lnTo>
                <a:lnTo>
                  <a:pt x="9052" y="4550"/>
                </a:lnTo>
                <a:lnTo>
                  <a:pt x="9149" y="3796"/>
                </a:lnTo>
                <a:lnTo>
                  <a:pt x="9149" y="3407"/>
                </a:lnTo>
                <a:lnTo>
                  <a:pt x="9149" y="3042"/>
                </a:lnTo>
                <a:close/>
                <a:moveTo>
                  <a:pt x="8006" y="2993"/>
                </a:moveTo>
                <a:lnTo>
                  <a:pt x="8809" y="3017"/>
                </a:lnTo>
                <a:lnTo>
                  <a:pt x="8784" y="3139"/>
                </a:lnTo>
                <a:lnTo>
                  <a:pt x="8784" y="3261"/>
                </a:lnTo>
                <a:lnTo>
                  <a:pt x="8784" y="3504"/>
                </a:lnTo>
                <a:lnTo>
                  <a:pt x="8784" y="3747"/>
                </a:lnTo>
                <a:lnTo>
                  <a:pt x="8760" y="3991"/>
                </a:lnTo>
                <a:lnTo>
                  <a:pt x="8687" y="4502"/>
                </a:lnTo>
                <a:lnTo>
                  <a:pt x="8590" y="4988"/>
                </a:lnTo>
                <a:lnTo>
                  <a:pt x="8517" y="5475"/>
                </a:lnTo>
                <a:lnTo>
                  <a:pt x="8395" y="6375"/>
                </a:lnTo>
                <a:lnTo>
                  <a:pt x="8298" y="7251"/>
                </a:lnTo>
                <a:lnTo>
                  <a:pt x="8200" y="8152"/>
                </a:lnTo>
                <a:lnTo>
                  <a:pt x="8079" y="9028"/>
                </a:lnTo>
                <a:lnTo>
                  <a:pt x="7957" y="9028"/>
                </a:lnTo>
                <a:lnTo>
                  <a:pt x="7981" y="8273"/>
                </a:lnTo>
                <a:lnTo>
                  <a:pt x="8006" y="7495"/>
                </a:lnTo>
                <a:lnTo>
                  <a:pt x="8103" y="5962"/>
                </a:lnTo>
                <a:lnTo>
                  <a:pt x="8127" y="5572"/>
                </a:lnTo>
                <a:lnTo>
                  <a:pt x="8103" y="5159"/>
                </a:lnTo>
                <a:lnTo>
                  <a:pt x="8054" y="4380"/>
                </a:lnTo>
                <a:lnTo>
                  <a:pt x="8030" y="3674"/>
                </a:lnTo>
                <a:lnTo>
                  <a:pt x="8030" y="3334"/>
                </a:lnTo>
                <a:lnTo>
                  <a:pt x="8006" y="2993"/>
                </a:lnTo>
                <a:close/>
                <a:moveTo>
                  <a:pt x="6959" y="2945"/>
                </a:moveTo>
                <a:lnTo>
                  <a:pt x="7081" y="2969"/>
                </a:lnTo>
                <a:lnTo>
                  <a:pt x="7714" y="2969"/>
                </a:lnTo>
                <a:lnTo>
                  <a:pt x="7641" y="3285"/>
                </a:lnTo>
                <a:lnTo>
                  <a:pt x="7592" y="3626"/>
                </a:lnTo>
                <a:lnTo>
                  <a:pt x="7592" y="3966"/>
                </a:lnTo>
                <a:lnTo>
                  <a:pt x="7616" y="4307"/>
                </a:lnTo>
                <a:lnTo>
                  <a:pt x="7665" y="5013"/>
                </a:lnTo>
                <a:lnTo>
                  <a:pt x="7689" y="5329"/>
                </a:lnTo>
                <a:lnTo>
                  <a:pt x="7689" y="5670"/>
                </a:lnTo>
                <a:lnTo>
                  <a:pt x="7665" y="6497"/>
                </a:lnTo>
                <a:lnTo>
                  <a:pt x="7592" y="7349"/>
                </a:lnTo>
                <a:lnTo>
                  <a:pt x="7543" y="8200"/>
                </a:lnTo>
                <a:lnTo>
                  <a:pt x="7543" y="8638"/>
                </a:lnTo>
                <a:lnTo>
                  <a:pt x="7543" y="9052"/>
                </a:lnTo>
                <a:lnTo>
                  <a:pt x="7081" y="9052"/>
                </a:lnTo>
                <a:lnTo>
                  <a:pt x="7130" y="8614"/>
                </a:lnTo>
                <a:lnTo>
                  <a:pt x="7178" y="8152"/>
                </a:lnTo>
                <a:lnTo>
                  <a:pt x="7178" y="7689"/>
                </a:lnTo>
                <a:lnTo>
                  <a:pt x="7178" y="7227"/>
                </a:lnTo>
                <a:lnTo>
                  <a:pt x="7154" y="6302"/>
                </a:lnTo>
                <a:lnTo>
                  <a:pt x="7081" y="5402"/>
                </a:lnTo>
                <a:lnTo>
                  <a:pt x="7008" y="4648"/>
                </a:lnTo>
                <a:lnTo>
                  <a:pt x="6935" y="3893"/>
                </a:lnTo>
                <a:lnTo>
                  <a:pt x="6935" y="3674"/>
                </a:lnTo>
                <a:lnTo>
                  <a:pt x="6959" y="3431"/>
                </a:lnTo>
                <a:lnTo>
                  <a:pt x="6959" y="3188"/>
                </a:lnTo>
                <a:lnTo>
                  <a:pt x="6959" y="2945"/>
                </a:lnTo>
                <a:close/>
                <a:moveTo>
                  <a:pt x="6570" y="2945"/>
                </a:moveTo>
                <a:lnTo>
                  <a:pt x="6546" y="3163"/>
                </a:lnTo>
                <a:lnTo>
                  <a:pt x="6521" y="3382"/>
                </a:lnTo>
                <a:lnTo>
                  <a:pt x="6497" y="3796"/>
                </a:lnTo>
                <a:lnTo>
                  <a:pt x="6521" y="4210"/>
                </a:lnTo>
                <a:lnTo>
                  <a:pt x="6619" y="5061"/>
                </a:lnTo>
                <a:lnTo>
                  <a:pt x="6716" y="6059"/>
                </a:lnTo>
                <a:lnTo>
                  <a:pt x="6740" y="6546"/>
                </a:lnTo>
                <a:lnTo>
                  <a:pt x="6765" y="7057"/>
                </a:lnTo>
                <a:lnTo>
                  <a:pt x="6765" y="7568"/>
                </a:lnTo>
                <a:lnTo>
                  <a:pt x="6765" y="8079"/>
                </a:lnTo>
                <a:lnTo>
                  <a:pt x="6716" y="8590"/>
                </a:lnTo>
                <a:lnTo>
                  <a:pt x="6643" y="9076"/>
                </a:lnTo>
                <a:lnTo>
                  <a:pt x="6473" y="9076"/>
                </a:lnTo>
                <a:lnTo>
                  <a:pt x="6473" y="8979"/>
                </a:lnTo>
                <a:lnTo>
                  <a:pt x="6448" y="8882"/>
                </a:lnTo>
                <a:lnTo>
                  <a:pt x="6400" y="8711"/>
                </a:lnTo>
                <a:lnTo>
                  <a:pt x="6351" y="8298"/>
                </a:lnTo>
                <a:lnTo>
                  <a:pt x="6302" y="7884"/>
                </a:lnTo>
                <a:lnTo>
                  <a:pt x="6229" y="7081"/>
                </a:lnTo>
                <a:lnTo>
                  <a:pt x="6181" y="6424"/>
                </a:lnTo>
                <a:lnTo>
                  <a:pt x="6108" y="5767"/>
                </a:lnTo>
                <a:lnTo>
                  <a:pt x="5913" y="4137"/>
                </a:lnTo>
                <a:lnTo>
                  <a:pt x="5864" y="3820"/>
                </a:lnTo>
                <a:lnTo>
                  <a:pt x="5816" y="3528"/>
                </a:lnTo>
                <a:lnTo>
                  <a:pt x="5743" y="3212"/>
                </a:lnTo>
                <a:lnTo>
                  <a:pt x="5645" y="2945"/>
                </a:lnTo>
                <a:close/>
                <a:moveTo>
                  <a:pt x="5013" y="2920"/>
                </a:moveTo>
                <a:lnTo>
                  <a:pt x="5475" y="2945"/>
                </a:lnTo>
                <a:lnTo>
                  <a:pt x="5451" y="3236"/>
                </a:lnTo>
                <a:lnTo>
                  <a:pt x="5475" y="3528"/>
                </a:lnTo>
                <a:lnTo>
                  <a:pt x="5524" y="4137"/>
                </a:lnTo>
                <a:lnTo>
                  <a:pt x="5718" y="5767"/>
                </a:lnTo>
                <a:lnTo>
                  <a:pt x="5791" y="6424"/>
                </a:lnTo>
                <a:lnTo>
                  <a:pt x="5840" y="7081"/>
                </a:lnTo>
                <a:lnTo>
                  <a:pt x="5889" y="7860"/>
                </a:lnTo>
                <a:lnTo>
                  <a:pt x="5986" y="8663"/>
                </a:lnTo>
                <a:lnTo>
                  <a:pt x="6010" y="8857"/>
                </a:lnTo>
                <a:lnTo>
                  <a:pt x="6035" y="9003"/>
                </a:lnTo>
                <a:lnTo>
                  <a:pt x="6083" y="9125"/>
                </a:lnTo>
                <a:lnTo>
                  <a:pt x="5913" y="9149"/>
                </a:lnTo>
                <a:lnTo>
                  <a:pt x="5962" y="9052"/>
                </a:lnTo>
                <a:lnTo>
                  <a:pt x="5962" y="8906"/>
                </a:lnTo>
                <a:lnTo>
                  <a:pt x="5864" y="8395"/>
                </a:lnTo>
                <a:lnTo>
                  <a:pt x="5718" y="7860"/>
                </a:lnTo>
                <a:lnTo>
                  <a:pt x="5572" y="7349"/>
                </a:lnTo>
                <a:lnTo>
                  <a:pt x="5451" y="6838"/>
                </a:lnTo>
                <a:lnTo>
                  <a:pt x="5207" y="5670"/>
                </a:lnTo>
                <a:lnTo>
                  <a:pt x="5086" y="5110"/>
                </a:lnTo>
                <a:lnTo>
                  <a:pt x="4940" y="4550"/>
                </a:lnTo>
                <a:lnTo>
                  <a:pt x="4721" y="3723"/>
                </a:lnTo>
                <a:lnTo>
                  <a:pt x="4526" y="2920"/>
                </a:lnTo>
                <a:close/>
                <a:moveTo>
                  <a:pt x="5572" y="9612"/>
                </a:moveTo>
                <a:lnTo>
                  <a:pt x="5791" y="9660"/>
                </a:lnTo>
                <a:lnTo>
                  <a:pt x="5621" y="9904"/>
                </a:lnTo>
                <a:lnTo>
                  <a:pt x="5499" y="10147"/>
                </a:lnTo>
                <a:lnTo>
                  <a:pt x="5426" y="10293"/>
                </a:lnTo>
                <a:lnTo>
                  <a:pt x="5378" y="10439"/>
                </a:lnTo>
                <a:lnTo>
                  <a:pt x="5329" y="10609"/>
                </a:lnTo>
                <a:lnTo>
                  <a:pt x="5353" y="10755"/>
                </a:lnTo>
                <a:lnTo>
                  <a:pt x="5378" y="10804"/>
                </a:lnTo>
                <a:lnTo>
                  <a:pt x="5402" y="10853"/>
                </a:lnTo>
                <a:lnTo>
                  <a:pt x="5402" y="10926"/>
                </a:lnTo>
                <a:lnTo>
                  <a:pt x="5426" y="10999"/>
                </a:lnTo>
                <a:lnTo>
                  <a:pt x="5451" y="11120"/>
                </a:lnTo>
                <a:lnTo>
                  <a:pt x="5499" y="11217"/>
                </a:lnTo>
                <a:lnTo>
                  <a:pt x="5305" y="11242"/>
                </a:lnTo>
                <a:lnTo>
                  <a:pt x="5110" y="11290"/>
                </a:lnTo>
                <a:lnTo>
                  <a:pt x="4988" y="11193"/>
                </a:lnTo>
                <a:lnTo>
                  <a:pt x="4940" y="11144"/>
                </a:lnTo>
                <a:lnTo>
                  <a:pt x="4867" y="11071"/>
                </a:lnTo>
                <a:lnTo>
                  <a:pt x="5037" y="10853"/>
                </a:lnTo>
                <a:lnTo>
                  <a:pt x="5159" y="10585"/>
                </a:lnTo>
                <a:lnTo>
                  <a:pt x="5353" y="10074"/>
                </a:lnTo>
                <a:lnTo>
                  <a:pt x="5451" y="9831"/>
                </a:lnTo>
                <a:lnTo>
                  <a:pt x="5572" y="9612"/>
                </a:lnTo>
                <a:close/>
                <a:moveTo>
                  <a:pt x="14016" y="11193"/>
                </a:moveTo>
                <a:lnTo>
                  <a:pt x="14040" y="11290"/>
                </a:lnTo>
                <a:lnTo>
                  <a:pt x="13845" y="11290"/>
                </a:lnTo>
                <a:lnTo>
                  <a:pt x="13724" y="11315"/>
                </a:lnTo>
                <a:lnTo>
                  <a:pt x="13651" y="11217"/>
                </a:lnTo>
                <a:lnTo>
                  <a:pt x="13772" y="11217"/>
                </a:lnTo>
                <a:lnTo>
                  <a:pt x="14016" y="11193"/>
                </a:lnTo>
                <a:close/>
                <a:moveTo>
                  <a:pt x="5864" y="10950"/>
                </a:moveTo>
                <a:lnTo>
                  <a:pt x="6083" y="11023"/>
                </a:lnTo>
                <a:lnTo>
                  <a:pt x="6302" y="11047"/>
                </a:lnTo>
                <a:lnTo>
                  <a:pt x="6692" y="11071"/>
                </a:lnTo>
                <a:lnTo>
                  <a:pt x="7397" y="11096"/>
                </a:lnTo>
                <a:lnTo>
                  <a:pt x="8079" y="11120"/>
                </a:lnTo>
                <a:lnTo>
                  <a:pt x="9490" y="11120"/>
                </a:lnTo>
                <a:lnTo>
                  <a:pt x="10877" y="11169"/>
                </a:lnTo>
                <a:lnTo>
                  <a:pt x="12288" y="11217"/>
                </a:lnTo>
                <a:lnTo>
                  <a:pt x="13188" y="11217"/>
                </a:lnTo>
                <a:lnTo>
                  <a:pt x="13261" y="11315"/>
                </a:lnTo>
                <a:lnTo>
                  <a:pt x="13310" y="11388"/>
                </a:lnTo>
                <a:lnTo>
                  <a:pt x="12872" y="11339"/>
                </a:lnTo>
                <a:lnTo>
                  <a:pt x="12434" y="11315"/>
                </a:lnTo>
                <a:lnTo>
                  <a:pt x="11534" y="11315"/>
                </a:lnTo>
                <a:lnTo>
                  <a:pt x="10634" y="11363"/>
                </a:lnTo>
                <a:lnTo>
                  <a:pt x="9733" y="11363"/>
                </a:lnTo>
                <a:lnTo>
                  <a:pt x="9247" y="11339"/>
                </a:lnTo>
                <a:lnTo>
                  <a:pt x="8736" y="11290"/>
                </a:lnTo>
                <a:lnTo>
                  <a:pt x="8225" y="11242"/>
                </a:lnTo>
                <a:lnTo>
                  <a:pt x="7738" y="11193"/>
                </a:lnTo>
                <a:lnTo>
                  <a:pt x="6862" y="11120"/>
                </a:lnTo>
                <a:lnTo>
                  <a:pt x="6424" y="11120"/>
                </a:lnTo>
                <a:lnTo>
                  <a:pt x="6205" y="11144"/>
                </a:lnTo>
                <a:lnTo>
                  <a:pt x="6010" y="11193"/>
                </a:lnTo>
                <a:lnTo>
                  <a:pt x="5986" y="11169"/>
                </a:lnTo>
                <a:lnTo>
                  <a:pt x="5864" y="10950"/>
                </a:lnTo>
                <a:close/>
                <a:moveTo>
                  <a:pt x="5572" y="12191"/>
                </a:moveTo>
                <a:lnTo>
                  <a:pt x="5499" y="12215"/>
                </a:lnTo>
                <a:lnTo>
                  <a:pt x="5402" y="12264"/>
                </a:lnTo>
                <a:lnTo>
                  <a:pt x="5329" y="12312"/>
                </a:lnTo>
                <a:lnTo>
                  <a:pt x="5256" y="12361"/>
                </a:lnTo>
                <a:lnTo>
                  <a:pt x="5232" y="12434"/>
                </a:lnTo>
                <a:lnTo>
                  <a:pt x="5183" y="12507"/>
                </a:lnTo>
                <a:lnTo>
                  <a:pt x="5183" y="12580"/>
                </a:lnTo>
                <a:lnTo>
                  <a:pt x="5207" y="12629"/>
                </a:lnTo>
                <a:lnTo>
                  <a:pt x="5232" y="12726"/>
                </a:lnTo>
                <a:lnTo>
                  <a:pt x="5305" y="12799"/>
                </a:lnTo>
                <a:lnTo>
                  <a:pt x="5378" y="12823"/>
                </a:lnTo>
                <a:lnTo>
                  <a:pt x="5475" y="12848"/>
                </a:lnTo>
                <a:lnTo>
                  <a:pt x="5572" y="12823"/>
                </a:lnTo>
                <a:lnTo>
                  <a:pt x="5670" y="12799"/>
                </a:lnTo>
                <a:lnTo>
                  <a:pt x="5767" y="12750"/>
                </a:lnTo>
                <a:lnTo>
                  <a:pt x="5840" y="12653"/>
                </a:lnTo>
                <a:lnTo>
                  <a:pt x="5864" y="12580"/>
                </a:lnTo>
                <a:lnTo>
                  <a:pt x="5889" y="12483"/>
                </a:lnTo>
                <a:lnTo>
                  <a:pt x="5864" y="12410"/>
                </a:lnTo>
                <a:lnTo>
                  <a:pt x="5816" y="12312"/>
                </a:lnTo>
                <a:lnTo>
                  <a:pt x="5743" y="12264"/>
                </a:lnTo>
                <a:lnTo>
                  <a:pt x="5670" y="12215"/>
                </a:lnTo>
                <a:lnTo>
                  <a:pt x="5572" y="12191"/>
                </a:lnTo>
                <a:close/>
                <a:moveTo>
                  <a:pt x="14040" y="12239"/>
                </a:moveTo>
                <a:lnTo>
                  <a:pt x="13967" y="12264"/>
                </a:lnTo>
                <a:lnTo>
                  <a:pt x="13918" y="12288"/>
                </a:lnTo>
                <a:lnTo>
                  <a:pt x="13797" y="12361"/>
                </a:lnTo>
                <a:lnTo>
                  <a:pt x="13724" y="12458"/>
                </a:lnTo>
                <a:lnTo>
                  <a:pt x="13699" y="12531"/>
                </a:lnTo>
                <a:lnTo>
                  <a:pt x="13675" y="12604"/>
                </a:lnTo>
                <a:lnTo>
                  <a:pt x="13699" y="12677"/>
                </a:lnTo>
                <a:lnTo>
                  <a:pt x="13724" y="12750"/>
                </a:lnTo>
                <a:lnTo>
                  <a:pt x="13797" y="12872"/>
                </a:lnTo>
                <a:lnTo>
                  <a:pt x="13918" y="12945"/>
                </a:lnTo>
                <a:lnTo>
                  <a:pt x="13967" y="12969"/>
                </a:lnTo>
                <a:lnTo>
                  <a:pt x="14113" y="12969"/>
                </a:lnTo>
                <a:lnTo>
                  <a:pt x="14186" y="12945"/>
                </a:lnTo>
                <a:lnTo>
                  <a:pt x="14308" y="12872"/>
                </a:lnTo>
                <a:lnTo>
                  <a:pt x="14381" y="12750"/>
                </a:lnTo>
                <a:lnTo>
                  <a:pt x="14405" y="12677"/>
                </a:lnTo>
                <a:lnTo>
                  <a:pt x="14405" y="12604"/>
                </a:lnTo>
                <a:lnTo>
                  <a:pt x="14405" y="12531"/>
                </a:lnTo>
                <a:lnTo>
                  <a:pt x="14381" y="12458"/>
                </a:lnTo>
                <a:lnTo>
                  <a:pt x="14308" y="12361"/>
                </a:lnTo>
                <a:lnTo>
                  <a:pt x="14186" y="12288"/>
                </a:lnTo>
                <a:lnTo>
                  <a:pt x="14113" y="12264"/>
                </a:lnTo>
                <a:lnTo>
                  <a:pt x="14040" y="12239"/>
                </a:lnTo>
                <a:close/>
                <a:moveTo>
                  <a:pt x="14089" y="11753"/>
                </a:moveTo>
                <a:lnTo>
                  <a:pt x="14235" y="11777"/>
                </a:lnTo>
                <a:lnTo>
                  <a:pt x="14381" y="11801"/>
                </a:lnTo>
                <a:lnTo>
                  <a:pt x="14502" y="11874"/>
                </a:lnTo>
                <a:lnTo>
                  <a:pt x="14600" y="11972"/>
                </a:lnTo>
                <a:lnTo>
                  <a:pt x="14673" y="12093"/>
                </a:lnTo>
                <a:lnTo>
                  <a:pt x="14746" y="12215"/>
                </a:lnTo>
                <a:lnTo>
                  <a:pt x="14770" y="12385"/>
                </a:lnTo>
                <a:lnTo>
                  <a:pt x="14794" y="12580"/>
                </a:lnTo>
                <a:lnTo>
                  <a:pt x="14770" y="12750"/>
                </a:lnTo>
                <a:lnTo>
                  <a:pt x="14721" y="12896"/>
                </a:lnTo>
                <a:lnTo>
                  <a:pt x="14648" y="13042"/>
                </a:lnTo>
                <a:lnTo>
                  <a:pt x="14551" y="13164"/>
                </a:lnTo>
                <a:lnTo>
                  <a:pt x="14405" y="13261"/>
                </a:lnTo>
                <a:lnTo>
                  <a:pt x="14259" y="13334"/>
                </a:lnTo>
                <a:lnTo>
                  <a:pt x="14089" y="13383"/>
                </a:lnTo>
                <a:lnTo>
                  <a:pt x="13870" y="13383"/>
                </a:lnTo>
                <a:lnTo>
                  <a:pt x="13651" y="13334"/>
                </a:lnTo>
                <a:lnTo>
                  <a:pt x="13480" y="13261"/>
                </a:lnTo>
                <a:lnTo>
                  <a:pt x="13334" y="13164"/>
                </a:lnTo>
                <a:lnTo>
                  <a:pt x="13237" y="13018"/>
                </a:lnTo>
                <a:lnTo>
                  <a:pt x="13164" y="12848"/>
                </a:lnTo>
                <a:lnTo>
                  <a:pt x="13164" y="12653"/>
                </a:lnTo>
                <a:lnTo>
                  <a:pt x="13213" y="12434"/>
                </a:lnTo>
                <a:lnTo>
                  <a:pt x="13286" y="12264"/>
                </a:lnTo>
                <a:lnTo>
                  <a:pt x="13359" y="12118"/>
                </a:lnTo>
                <a:lnTo>
                  <a:pt x="13480" y="11972"/>
                </a:lnTo>
                <a:lnTo>
                  <a:pt x="13602" y="11850"/>
                </a:lnTo>
                <a:lnTo>
                  <a:pt x="13602" y="11826"/>
                </a:lnTo>
                <a:lnTo>
                  <a:pt x="13675" y="11850"/>
                </a:lnTo>
                <a:lnTo>
                  <a:pt x="13748" y="11850"/>
                </a:lnTo>
                <a:lnTo>
                  <a:pt x="13797" y="11826"/>
                </a:lnTo>
                <a:lnTo>
                  <a:pt x="13845" y="11777"/>
                </a:lnTo>
                <a:lnTo>
                  <a:pt x="13918" y="11777"/>
                </a:lnTo>
                <a:lnTo>
                  <a:pt x="14089" y="11753"/>
                </a:lnTo>
                <a:close/>
                <a:moveTo>
                  <a:pt x="5475" y="11631"/>
                </a:moveTo>
                <a:lnTo>
                  <a:pt x="5524" y="11704"/>
                </a:lnTo>
                <a:lnTo>
                  <a:pt x="5597" y="11728"/>
                </a:lnTo>
                <a:lnTo>
                  <a:pt x="5645" y="11753"/>
                </a:lnTo>
                <a:lnTo>
                  <a:pt x="5743" y="11753"/>
                </a:lnTo>
                <a:lnTo>
                  <a:pt x="5840" y="11728"/>
                </a:lnTo>
                <a:lnTo>
                  <a:pt x="5937" y="11753"/>
                </a:lnTo>
                <a:lnTo>
                  <a:pt x="6010" y="11801"/>
                </a:lnTo>
                <a:lnTo>
                  <a:pt x="6083" y="11874"/>
                </a:lnTo>
                <a:lnTo>
                  <a:pt x="6132" y="11972"/>
                </a:lnTo>
                <a:lnTo>
                  <a:pt x="6181" y="12093"/>
                </a:lnTo>
                <a:lnTo>
                  <a:pt x="6229" y="12361"/>
                </a:lnTo>
                <a:lnTo>
                  <a:pt x="6229" y="12653"/>
                </a:lnTo>
                <a:lnTo>
                  <a:pt x="6181" y="12945"/>
                </a:lnTo>
                <a:lnTo>
                  <a:pt x="6132" y="13067"/>
                </a:lnTo>
                <a:lnTo>
                  <a:pt x="6083" y="13164"/>
                </a:lnTo>
                <a:lnTo>
                  <a:pt x="6010" y="13261"/>
                </a:lnTo>
                <a:lnTo>
                  <a:pt x="5937" y="13310"/>
                </a:lnTo>
                <a:lnTo>
                  <a:pt x="5840" y="13359"/>
                </a:lnTo>
                <a:lnTo>
                  <a:pt x="5743" y="13383"/>
                </a:lnTo>
                <a:lnTo>
                  <a:pt x="5645" y="13407"/>
                </a:lnTo>
                <a:lnTo>
                  <a:pt x="5548" y="13407"/>
                </a:lnTo>
                <a:lnTo>
                  <a:pt x="5353" y="13359"/>
                </a:lnTo>
                <a:lnTo>
                  <a:pt x="5159" y="13286"/>
                </a:lnTo>
                <a:lnTo>
                  <a:pt x="5013" y="13140"/>
                </a:lnTo>
                <a:lnTo>
                  <a:pt x="4867" y="12994"/>
                </a:lnTo>
                <a:lnTo>
                  <a:pt x="4769" y="12823"/>
                </a:lnTo>
                <a:lnTo>
                  <a:pt x="4721" y="12629"/>
                </a:lnTo>
                <a:lnTo>
                  <a:pt x="4721" y="12434"/>
                </a:lnTo>
                <a:lnTo>
                  <a:pt x="4745" y="12264"/>
                </a:lnTo>
                <a:lnTo>
                  <a:pt x="4818" y="12118"/>
                </a:lnTo>
                <a:lnTo>
                  <a:pt x="4915" y="11972"/>
                </a:lnTo>
                <a:lnTo>
                  <a:pt x="5037" y="11850"/>
                </a:lnTo>
                <a:lnTo>
                  <a:pt x="5159" y="11753"/>
                </a:lnTo>
                <a:lnTo>
                  <a:pt x="5329" y="11680"/>
                </a:lnTo>
                <a:lnTo>
                  <a:pt x="5475" y="11631"/>
                </a:lnTo>
                <a:close/>
                <a:moveTo>
                  <a:pt x="706" y="0"/>
                </a:moveTo>
                <a:lnTo>
                  <a:pt x="511" y="25"/>
                </a:lnTo>
                <a:lnTo>
                  <a:pt x="317" y="49"/>
                </a:lnTo>
                <a:lnTo>
                  <a:pt x="146" y="122"/>
                </a:lnTo>
                <a:lnTo>
                  <a:pt x="73" y="171"/>
                </a:lnTo>
                <a:lnTo>
                  <a:pt x="25" y="268"/>
                </a:lnTo>
                <a:lnTo>
                  <a:pt x="0" y="341"/>
                </a:lnTo>
                <a:lnTo>
                  <a:pt x="25" y="438"/>
                </a:lnTo>
                <a:lnTo>
                  <a:pt x="49" y="536"/>
                </a:lnTo>
                <a:lnTo>
                  <a:pt x="122" y="609"/>
                </a:lnTo>
                <a:lnTo>
                  <a:pt x="195" y="633"/>
                </a:lnTo>
                <a:lnTo>
                  <a:pt x="292" y="657"/>
                </a:lnTo>
                <a:lnTo>
                  <a:pt x="657" y="657"/>
                </a:lnTo>
                <a:lnTo>
                  <a:pt x="1047" y="682"/>
                </a:lnTo>
                <a:lnTo>
                  <a:pt x="1412" y="730"/>
                </a:lnTo>
                <a:lnTo>
                  <a:pt x="1777" y="755"/>
                </a:lnTo>
                <a:lnTo>
                  <a:pt x="3188" y="828"/>
                </a:lnTo>
                <a:lnTo>
                  <a:pt x="3212" y="998"/>
                </a:lnTo>
                <a:lnTo>
                  <a:pt x="3237" y="1144"/>
                </a:lnTo>
                <a:lnTo>
                  <a:pt x="3358" y="1460"/>
                </a:lnTo>
                <a:lnTo>
                  <a:pt x="3480" y="1777"/>
                </a:lnTo>
                <a:lnTo>
                  <a:pt x="3602" y="2069"/>
                </a:lnTo>
                <a:lnTo>
                  <a:pt x="3772" y="2701"/>
                </a:lnTo>
                <a:lnTo>
                  <a:pt x="3918" y="3309"/>
                </a:lnTo>
                <a:lnTo>
                  <a:pt x="4210" y="4550"/>
                </a:lnTo>
                <a:lnTo>
                  <a:pt x="5329" y="9076"/>
                </a:lnTo>
                <a:lnTo>
                  <a:pt x="5329" y="9101"/>
                </a:lnTo>
                <a:lnTo>
                  <a:pt x="5159" y="9344"/>
                </a:lnTo>
                <a:lnTo>
                  <a:pt x="5037" y="9563"/>
                </a:lnTo>
                <a:lnTo>
                  <a:pt x="4842" y="9928"/>
                </a:lnTo>
                <a:lnTo>
                  <a:pt x="4696" y="10317"/>
                </a:lnTo>
                <a:lnTo>
                  <a:pt x="4526" y="10634"/>
                </a:lnTo>
                <a:lnTo>
                  <a:pt x="4453" y="10780"/>
                </a:lnTo>
                <a:lnTo>
                  <a:pt x="4380" y="10950"/>
                </a:lnTo>
                <a:lnTo>
                  <a:pt x="4356" y="10999"/>
                </a:lnTo>
                <a:lnTo>
                  <a:pt x="4380" y="11047"/>
                </a:lnTo>
                <a:lnTo>
                  <a:pt x="4404" y="11144"/>
                </a:lnTo>
                <a:lnTo>
                  <a:pt x="4429" y="11217"/>
                </a:lnTo>
                <a:lnTo>
                  <a:pt x="4453" y="11315"/>
                </a:lnTo>
                <a:lnTo>
                  <a:pt x="4526" y="11412"/>
                </a:lnTo>
                <a:lnTo>
                  <a:pt x="4672" y="11607"/>
                </a:lnTo>
                <a:lnTo>
                  <a:pt x="4502" y="11801"/>
                </a:lnTo>
                <a:lnTo>
                  <a:pt x="4380" y="12045"/>
                </a:lnTo>
                <a:lnTo>
                  <a:pt x="4307" y="12288"/>
                </a:lnTo>
                <a:lnTo>
                  <a:pt x="4283" y="12556"/>
                </a:lnTo>
                <a:lnTo>
                  <a:pt x="4283" y="12726"/>
                </a:lnTo>
                <a:lnTo>
                  <a:pt x="4307" y="12872"/>
                </a:lnTo>
                <a:lnTo>
                  <a:pt x="4356" y="13018"/>
                </a:lnTo>
                <a:lnTo>
                  <a:pt x="4429" y="13140"/>
                </a:lnTo>
                <a:lnTo>
                  <a:pt x="4502" y="13261"/>
                </a:lnTo>
                <a:lnTo>
                  <a:pt x="4575" y="13383"/>
                </a:lnTo>
                <a:lnTo>
                  <a:pt x="4696" y="13480"/>
                </a:lnTo>
                <a:lnTo>
                  <a:pt x="4818" y="13578"/>
                </a:lnTo>
                <a:lnTo>
                  <a:pt x="4940" y="13651"/>
                </a:lnTo>
                <a:lnTo>
                  <a:pt x="5061" y="13724"/>
                </a:lnTo>
                <a:lnTo>
                  <a:pt x="5207" y="13772"/>
                </a:lnTo>
                <a:lnTo>
                  <a:pt x="5353" y="13797"/>
                </a:lnTo>
                <a:lnTo>
                  <a:pt x="5499" y="13821"/>
                </a:lnTo>
                <a:lnTo>
                  <a:pt x="5791" y="13821"/>
                </a:lnTo>
                <a:lnTo>
                  <a:pt x="5937" y="13797"/>
                </a:lnTo>
                <a:lnTo>
                  <a:pt x="6108" y="13748"/>
                </a:lnTo>
                <a:lnTo>
                  <a:pt x="6254" y="13675"/>
                </a:lnTo>
                <a:lnTo>
                  <a:pt x="6375" y="13553"/>
                </a:lnTo>
                <a:lnTo>
                  <a:pt x="6473" y="13432"/>
                </a:lnTo>
                <a:lnTo>
                  <a:pt x="6570" y="13286"/>
                </a:lnTo>
                <a:lnTo>
                  <a:pt x="6619" y="13140"/>
                </a:lnTo>
                <a:lnTo>
                  <a:pt x="6667" y="12969"/>
                </a:lnTo>
                <a:lnTo>
                  <a:pt x="6692" y="12799"/>
                </a:lnTo>
                <a:lnTo>
                  <a:pt x="6692" y="12629"/>
                </a:lnTo>
                <a:lnTo>
                  <a:pt x="6692" y="12434"/>
                </a:lnTo>
                <a:lnTo>
                  <a:pt x="6667" y="12264"/>
                </a:lnTo>
                <a:lnTo>
                  <a:pt x="6619" y="12093"/>
                </a:lnTo>
                <a:lnTo>
                  <a:pt x="6570" y="11923"/>
                </a:lnTo>
                <a:lnTo>
                  <a:pt x="6497" y="11777"/>
                </a:lnTo>
                <a:lnTo>
                  <a:pt x="6424" y="11631"/>
                </a:lnTo>
                <a:lnTo>
                  <a:pt x="6327" y="11509"/>
                </a:lnTo>
                <a:lnTo>
                  <a:pt x="6862" y="11534"/>
                </a:lnTo>
                <a:lnTo>
                  <a:pt x="7373" y="11534"/>
                </a:lnTo>
                <a:lnTo>
                  <a:pt x="8371" y="11631"/>
                </a:lnTo>
                <a:lnTo>
                  <a:pt x="9368" y="11728"/>
                </a:lnTo>
                <a:lnTo>
                  <a:pt x="9831" y="11753"/>
                </a:lnTo>
                <a:lnTo>
                  <a:pt x="10293" y="11753"/>
                </a:lnTo>
                <a:lnTo>
                  <a:pt x="11218" y="11704"/>
                </a:lnTo>
                <a:lnTo>
                  <a:pt x="11704" y="11680"/>
                </a:lnTo>
                <a:lnTo>
                  <a:pt x="12166" y="11680"/>
                </a:lnTo>
                <a:lnTo>
                  <a:pt x="12629" y="11704"/>
                </a:lnTo>
                <a:lnTo>
                  <a:pt x="13091" y="11753"/>
                </a:lnTo>
                <a:lnTo>
                  <a:pt x="12921" y="11996"/>
                </a:lnTo>
                <a:lnTo>
                  <a:pt x="12799" y="12264"/>
                </a:lnTo>
                <a:lnTo>
                  <a:pt x="12750" y="12434"/>
                </a:lnTo>
                <a:lnTo>
                  <a:pt x="12702" y="12580"/>
                </a:lnTo>
                <a:lnTo>
                  <a:pt x="12702" y="12726"/>
                </a:lnTo>
                <a:lnTo>
                  <a:pt x="12702" y="12872"/>
                </a:lnTo>
                <a:lnTo>
                  <a:pt x="12750" y="13018"/>
                </a:lnTo>
                <a:lnTo>
                  <a:pt x="12799" y="13140"/>
                </a:lnTo>
                <a:lnTo>
                  <a:pt x="12848" y="13261"/>
                </a:lnTo>
                <a:lnTo>
                  <a:pt x="12945" y="13383"/>
                </a:lnTo>
                <a:lnTo>
                  <a:pt x="13042" y="13480"/>
                </a:lnTo>
                <a:lnTo>
                  <a:pt x="13140" y="13553"/>
                </a:lnTo>
                <a:lnTo>
                  <a:pt x="13261" y="13626"/>
                </a:lnTo>
                <a:lnTo>
                  <a:pt x="13407" y="13699"/>
                </a:lnTo>
                <a:lnTo>
                  <a:pt x="13553" y="13748"/>
                </a:lnTo>
                <a:lnTo>
                  <a:pt x="13699" y="13797"/>
                </a:lnTo>
                <a:lnTo>
                  <a:pt x="13845" y="13821"/>
                </a:lnTo>
                <a:lnTo>
                  <a:pt x="14016" y="13821"/>
                </a:lnTo>
                <a:lnTo>
                  <a:pt x="14283" y="13797"/>
                </a:lnTo>
                <a:lnTo>
                  <a:pt x="14502" y="13748"/>
                </a:lnTo>
                <a:lnTo>
                  <a:pt x="14697" y="13651"/>
                </a:lnTo>
                <a:lnTo>
                  <a:pt x="14867" y="13505"/>
                </a:lnTo>
                <a:lnTo>
                  <a:pt x="14989" y="13359"/>
                </a:lnTo>
                <a:lnTo>
                  <a:pt x="15086" y="13164"/>
                </a:lnTo>
                <a:lnTo>
                  <a:pt x="15159" y="12969"/>
                </a:lnTo>
                <a:lnTo>
                  <a:pt x="15208" y="12750"/>
                </a:lnTo>
                <a:lnTo>
                  <a:pt x="15208" y="12531"/>
                </a:lnTo>
                <a:lnTo>
                  <a:pt x="15184" y="12337"/>
                </a:lnTo>
                <a:lnTo>
                  <a:pt x="15159" y="12118"/>
                </a:lnTo>
                <a:lnTo>
                  <a:pt x="15086" y="11923"/>
                </a:lnTo>
                <a:lnTo>
                  <a:pt x="14989" y="11728"/>
                </a:lnTo>
                <a:lnTo>
                  <a:pt x="14867" y="11582"/>
                </a:lnTo>
                <a:lnTo>
                  <a:pt x="14721" y="11436"/>
                </a:lnTo>
                <a:lnTo>
                  <a:pt x="14551" y="11339"/>
                </a:lnTo>
                <a:lnTo>
                  <a:pt x="14405" y="11144"/>
                </a:lnTo>
                <a:lnTo>
                  <a:pt x="14648" y="11120"/>
                </a:lnTo>
                <a:lnTo>
                  <a:pt x="14989" y="11120"/>
                </a:lnTo>
                <a:lnTo>
                  <a:pt x="15062" y="11071"/>
                </a:lnTo>
                <a:lnTo>
                  <a:pt x="15086" y="10999"/>
                </a:lnTo>
                <a:lnTo>
                  <a:pt x="15111" y="10926"/>
                </a:lnTo>
                <a:lnTo>
                  <a:pt x="15086" y="10853"/>
                </a:lnTo>
                <a:lnTo>
                  <a:pt x="15062" y="10780"/>
                </a:lnTo>
                <a:lnTo>
                  <a:pt x="14989" y="10707"/>
                </a:lnTo>
                <a:lnTo>
                  <a:pt x="14892" y="10682"/>
                </a:lnTo>
                <a:lnTo>
                  <a:pt x="14648" y="10682"/>
                </a:lnTo>
                <a:lnTo>
                  <a:pt x="14429" y="10707"/>
                </a:lnTo>
                <a:lnTo>
                  <a:pt x="13967" y="10780"/>
                </a:lnTo>
                <a:lnTo>
                  <a:pt x="12653" y="10780"/>
                </a:lnTo>
                <a:lnTo>
                  <a:pt x="11339" y="10755"/>
                </a:lnTo>
                <a:lnTo>
                  <a:pt x="10050" y="10707"/>
                </a:lnTo>
                <a:lnTo>
                  <a:pt x="8760" y="10707"/>
                </a:lnTo>
                <a:lnTo>
                  <a:pt x="7495" y="10731"/>
                </a:lnTo>
                <a:lnTo>
                  <a:pt x="7081" y="10707"/>
                </a:lnTo>
                <a:lnTo>
                  <a:pt x="6643" y="10682"/>
                </a:lnTo>
                <a:lnTo>
                  <a:pt x="6229" y="10634"/>
                </a:lnTo>
                <a:lnTo>
                  <a:pt x="5816" y="10634"/>
                </a:lnTo>
                <a:lnTo>
                  <a:pt x="5864" y="10439"/>
                </a:lnTo>
                <a:lnTo>
                  <a:pt x="5913" y="10269"/>
                </a:lnTo>
                <a:lnTo>
                  <a:pt x="6035" y="9977"/>
                </a:lnTo>
                <a:lnTo>
                  <a:pt x="6059" y="9831"/>
                </a:lnTo>
                <a:lnTo>
                  <a:pt x="6083" y="9709"/>
                </a:lnTo>
                <a:lnTo>
                  <a:pt x="6400" y="9709"/>
                </a:lnTo>
                <a:lnTo>
                  <a:pt x="6716" y="9685"/>
                </a:lnTo>
                <a:lnTo>
                  <a:pt x="7300" y="9660"/>
                </a:lnTo>
                <a:lnTo>
                  <a:pt x="7860" y="9636"/>
                </a:lnTo>
                <a:lnTo>
                  <a:pt x="8395" y="9612"/>
                </a:lnTo>
                <a:lnTo>
                  <a:pt x="9466" y="9514"/>
                </a:lnTo>
                <a:lnTo>
                  <a:pt x="10512" y="9417"/>
                </a:lnTo>
                <a:lnTo>
                  <a:pt x="11558" y="9368"/>
                </a:lnTo>
                <a:lnTo>
                  <a:pt x="12604" y="9295"/>
                </a:lnTo>
                <a:lnTo>
                  <a:pt x="13140" y="9247"/>
                </a:lnTo>
                <a:lnTo>
                  <a:pt x="13651" y="9174"/>
                </a:lnTo>
                <a:lnTo>
                  <a:pt x="13991" y="9125"/>
                </a:lnTo>
                <a:lnTo>
                  <a:pt x="14332" y="9003"/>
                </a:lnTo>
                <a:lnTo>
                  <a:pt x="14624" y="8833"/>
                </a:lnTo>
                <a:lnTo>
                  <a:pt x="14916" y="8614"/>
                </a:lnTo>
                <a:lnTo>
                  <a:pt x="15062" y="8492"/>
                </a:lnTo>
                <a:lnTo>
                  <a:pt x="15159" y="8322"/>
                </a:lnTo>
                <a:lnTo>
                  <a:pt x="15257" y="8152"/>
                </a:lnTo>
                <a:lnTo>
                  <a:pt x="15354" y="7957"/>
                </a:lnTo>
                <a:lnTo>
                  <a:pt x="15500" y="7592"/>
                </a:lnTo>
                <a:lnTo>
                  <a:pt x="15646" y="7227"/>
                </a:lnTo>
                <a:lnTo>
                  <a:pt x="15914" y="6546"/>
                </a:lnTo>
                <a:lnTo>
                  <a:pt x="15987" y="6546"/>
                </a:lnTo>
                <a:lnTo>
                  <a:pt x="16011" y="6521"/>
                </a:lnTo>
                <a:lnTo>
                  <a:pt x="16035" y="6497"/>
                </a:lnTo>
                <a:lnTo>
                  <a:pt x="16035" y="6473"/>
                </a:lnTo>
                <a:lnTo>
                  <a:pt x="16011" y="6424"/>
                </a:lnTo>
                <a:lnTo>
                  <a:pt x="15987" y="6424"/>
                </a:lnTo>
                <a:lnTo>
                  <a:pt x="16303" y="5816"/>
                </a:lnTo>
                <a:lnTo>
                  <a:pt x="16327" y="5767"/>
                </a:lnTo>
                <a:lnTo>
                  <a:pt x="16352" y="5743"/>
                </a:lnTo>
                <a:lnTo>
                  <a:pt x="16376" y="5670"/>
                </a:lnTo>
                <a:lnTo>
                  <a:pt x="17009" y="4550"/>
                </a:lnTo>
                <a:lnTo>
                  <a:pt x="17325" y="3991"/>
                </a:lnTo>
                <a:lnTo>
                  <a:pt x="17641" y="3431"/>
                </a:lnTo>
                <a:lnTo>
                  <a:pt x="17666" y="3334"/>
                </a:lnTo>
                <a:lnTo>
                  <a:pt x="17641" y="3236"/>
                </a:lnTo>
                <a:lnTo>
                  <a:pt x="17690" y="2945"/>
                </a:lnTo>
                <a:lnTo>
                  <a:pt x="17690" y="2799"/>
                </a:lnTo>
                <a:lnTo>
                  <a:pt x="17690" y="2677"/>
                </a:lnTo>
                <a:lnTo>
                  <a:pt x="17641" y="2555"/>
                </a:lnTo>
                <a:lnTo>
                  <a:pt x="17568" y="2458"/>
                </a:lnTo>
                <a:lnTo>
                  <a:pt x="17495" y="2361"/>
                </a:lnTo>
                <a:lnTo>
                  <a:pt x="17398" y="2288"/>
                </a:lnTo>
                <a:lnTo>
                  <a:pt x="17301" y="2215"/>
                </a:lnTo>
                <a:lnTo>
                  <a:pt x="17155" y="2166"/>
                </a:lnTo>
                <a:lnTo>
                  <a:pt x="16984" y="2117"/>
                </a:lnTo>
                <a:lnTo>
                  <a:pt x="16790" y="2069"/>
                </a:lnTo>
                <a:lnTo>
                  <a:pt x="16376" y="2069"/>
                </a:lnTo>
                <a:lnTo>
                  <a:pt x="15597" y="2093"/>
                </a:lnTo>
                <a:lnTo>
                  <a:pt x="14283" y="2093"/>
                </a:lnTo>
                <a:lnTo>
                  <a:pt x="13651" y="2069"/>
                </a:lnTo>
                <a:lnTo>
                  <a:pt x="12994" y="2020"/>
                </a:lnTo>
                <a:lnTo>
                  <a:pt x="11753" y="1923"/>
                </a:lnTo>
                <a:lnTo>
                  <a:pt x="10488" y="1898"/>
                </a:lnTo>
                <a:lnTo>
                  <a:pt x="9222" y="1874"/>
                </a:lnTo>
                <a:lnTo>
                  <a:pt x="7981" y="1874"/>
                </a:lnTo>
                <a:lnTo>
                  <a:pt x="7032" y="1850"/>
                </a:lnTo>
                <a:lnTo>
                  <a:pt x="6083" y="1825"/>
                </a:lnTo>
                <a:lnTo>
                  <a:pt x="5159" y="1801"/>
                </a:lnTo>
                <a:lnTo>
                  <a:pt x="4210" y="1801"/>
                </a:lnTo>
                <a:lnTo>
                  <a:pt x="4112" y="1509"/>
                </a:lnTo>
                <a:lnTo>
                  <a:pt x="3991" y="1241"/>
                </a:lnTo>
                <a:lnTo>
                  <a:pt x="3942" y="998"/>
                </a:lnTo>
                <a:lnTo>
                  <a:pt x="3845" y="633"/>
                </a:lnTo>
                <a:lnTo>
                  <a:pt x="3796" y="463"/>
                </a:lnTo>
                <a:lnTo>
                  <a:pt x="3723" y="292"/>
                </a:lnTo>
                <a:lnTo>
                  <a:pt x="3650" y="195"/>
                </a:lnTo>
                <a:lnTo>
                  <a:pt x="3577" y="146"/>
                </a:lnTo>
                <a:lnTo>
                  <a:pt x="3529" y="146"/>
                </a:lnTo>
                <a:lnTo>
                  <a:pt x="2604" y="122"/>
                </a:lnTo>
                <a:lnTo>
                  <a:pt x="1655" y="73"/>
                </a:lnTo>
                <a:lnTo>
                  <a:pt x="9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5" name="Shape 401"/>
          <p:cNvSpPr/>
          <p:nvPr/>
        </p:nvSpPr>
        <p:spPr>
          <a:xfrm>
            <a:off x="3311011" y="4646215"/>
            <a:ext cx="502923" cy="408792"/>
          </a:xfrm>
          <a:custGeom>
            <a:avLst/>
            <a:gdLst/>
            <a:ahLst/>
            <a:cxnLst/>
            <a:rect l="0" t="0" r="0" b="0"/>
            <a:pathLst>
              <a:path w="17813" h="14479" extrusionOk="0">
                <a:moveTo>
                  <a:pt x="9904" y="1387"/>
                </a:moveTo>
                <a:lnTo>
                  <a:pt x="10074" y="1412"/>
                </a:lnTo>
                <a:lnTo>
                  <a:pt x="10245" y="1460"/>
                </a:lnTo>
                <a:lnTo>
                  <a:pt x="10391" y="1509"/>
                </a:lnTo>
                <a:lnTo>
                  <a:pt x="10464" y="1558"/>
                </a:lnTo>
                <a:lnTo>
                  <a:pt x="10537" y="1631"/>
                </a:lnTo>
                <a:lnTo>
                  <a:pt x="10610" y="1777"/>
                </a:lnTo>
                <a:lnTo>
                  <a:pt x="9880" y="1728"/>
                </a:lnTo>
                <a:lnTo>
                  <a:pt x="9150" y="1704"/>
                </a:lnTo>
                <a:lnTo>
                  <a:pt x="7057" y="1728"/>
                </a:lnTo>
                <a:lnTo>
                  <a:pt x="7082" y="1606"/>
                </a:lnTo>
                <a:lnTo>
                  <a:pt x="7179" y="1509"/>
                </a:lnTo>
                <a:lnTo>
                  <a:pt x="7276" y="1436"/>
                </a:lnTo>
                <a:lnTo>
                  <a:pt x="7422" y="1412"/>
                </a:lnTo>
                <a:lnTo>
                  <a:pt x="7568" y="1387"/>
                </a:lnTo>
                <a:lnTo>
                  <a:pt x="7714" y="1387"/>
                </a:lnTo>
                <a:lnTo>
                  <a:pt x="7982" y="1412"/>
                </a:lnTo>
                <a:lnTo>
                  <a:pt x="8980" y="1412"/>
                </a:lnTo>
                <a:lnTo>
                  <a:pt x="9344" y="1387"/>
                </a:lnTo>
                <a:close/>
                <a:moveTo>
                  <a:pt x="9393" y="414"/>
                </a:moveTo>
                <a:lnTo>
                  <a:pt x="9880" y="463"/>
                </a:lnTo>
                <a:lnTo>
                  <a:pt x="10123" y="511"/>
                </a:lnTo>
                <a:lnTo>
                  <a:pt x="10342" y="560"/>
                </a:lnTo>
                <a:lnTo>
                  <a:pt x="10561" y="633"/>
                </a:lnTo>
                <a:lnTo>
                  <a:pt x="10756" y="730"/>
                </a:lnTo>
                <a:lnTo>
                  <a:pt x="10926" y="852"/>
                </a:lnTo>
                <a:lnTo>
                  <a:pt x="11072" y="974"/>
                </a:lnTo>
                <a:lnTo>
                  <a:pt x="11194" y="1144"/>
                </a:lnTo>
                <a:lnTo>
                  <a:pt x="11291" y="1339"/>
                </a:lnTo>
                <a:lnTo>
                  <a:pt x="11364" y="1558"/>
                </a:lnTo>
                <a:lnTo>
                  <a:pt x="11364" y="1825"/>
                </a:lnTo>
                <a:lnTo>
                  <a:pt x="10999" y="1801"/>
                </a:lnTo>
                <a:lnTo>
                  <a:pt x="10999" y="1679"/>
                </a:lnTo>
                <a:lnTo>
                  <a:pt x="10975" y="1582"/>
                </a:lnTo>
                <a:lnTo>
                  <a:pt x="10926" y="1485"/>
                </a:lnTo>
                <a:lnTo>
                  <a:pt x="10877" y="1387"/>
                </a:lnTo>
                <a:lnTo>
                  <a:pt x="10707" y="1217"/>
                </a:lnTo>
                <a:lnTo>
                  <a:pt x="10537" y="1095"/>
                </a:lnTo>
                <a:lnTo>
                  <a:pt x="10293" y="1022"/>
                </a:lnTo>
                <a:lnTo>
                  <a:pt x="10050" y="974"/>
                </a:lnTo>
                <a:lnTo>
                  <a:pt x="9807" y="949"/>
                </a:lnTo>
                <a:lnTo>
                  <a:pt x="9539" y="925"/>
                </a:lnTo>
                <a:lnTo>
                  <a:pt x="9004" y="974"/>
                </a:lnTo>
                <a:lnTo>
                  <a:pt x="8493" y="998"/>
                </a:lnTo>
                <a:lnTo>
                  <a:pt x="8152" y="998"/>
                </a:lnTo>
                <a:lnTo>
                  <a:pt x="7787" y="974"/>
                </a:lnTo>
                <a:lnTo>
                  <a:pt x="7593" y="974"/>
                </a:lnTo>
                <a:lnTo>
                  <a:pt x="7422" y="998"/>
                </a:lnTo>
                <a:lnTo>
                  <a:pt x="7252" y="1047"/>
                </a:lnTo>
                <a:lnTo>
                  <a:pt x="7082" y="1095"/>
                </a:lnTo>
                <a:lnTo>
                  <a:pt x="6911" y="1217"/>
                </a:lnTo>
                <a:lnTo>
                  <a:pt x="6790" y="1363"/>
                </a:lnTo>
                <a:lnTo>
                  <a:pt x="6741" y="1460"/>
                </a:lnTo>
                <a:lnTo>
                  <a:pt x="6692" y="1558"/>
                </a:lnTo>
                <a:lnTo>
                  <a:pt x="6692" y="1631"/>
                </a:lnTo>
                <a:lnTo>
                  <a:pt x="6692" y="1728"/>
                </a:lnTo>
                <a:lnTo>
                  <a:pt x="6181" y="1728"/>
                </a:lnTo>
                <a:lnTo>
                  <a:pt x="6206" y="1436"/>
                </a:lnTo>
                <a:lnTo>
                  <a:pt x="6230" y="1290"/>
                </a:lnTo>
                <a:lnTo>
                  <a:pt x="6303" y="1168"/>
                </a:lnTo>
                <a:lnTo>
                  <a:pt x="6425" y="998"/>
                </a:lnTo>
                <a:lnTo>
                  <a:pt x="6571" y="876"/>
                </a:lnTo>
                <a:lnTo>
                  <a:pt x="6765" y="779"/>
                </a:lnTo>
                <a:lnTo>
                  <a:pt x="6936" y="706"/>
                </a:lnTo>
                <a:lnTo>
                  <a:pt x="7301" y="584"/>
                </a:lnTo>
                <a:lnTo>
                  <a:pt x="7690" y="487"/>
                </a:lnTo>
                <a:lnTo>
                  <a:pt x="8079" y="438"/>
                </a:lnTo>
                <a:lnTo>
                  <a:pt x="8493" y="414"/>
                </a:lnTo>
                <a:close/>
                <a:moveTo>
                  <a:pt x="17131" y="2336"/>
                </a:moveTo>
                <a:lnTo>
                  <a:pt x="17179" y="2604"/>
                </a:lnTo>
                <a:lnTo>
                  <a:pt x="16839" y="2945"/>
                </a:lnTo>
                <a:lnTo>
                  <a:pt x="16790" y="2482"/>
                </a:lnTo>
                <a:lnTo>
                  <a:pt x="16936" y="2336"/>
                </a:lnTo>
                <a:close/>
                <a:moveTo>
                  <a:pt x="17179" y="2969"/>
                </a:moveTo>
                <a:lnTo>
                  <a:pt x="17155" y="3431"/>
                </a:lnTo>
                <a:lnTo>
                  <a:pt x="16888" y="3577"/>
                </a:lnTo>
                <a:lnTo>
                  <a:pt x="16888" y="3455"/>
                </a:lnTo>
                <a:lnTo>
                  <a:pt x="16863" y="3310"/>
                </a:lnTo>
                <a:lnTo>
                  <a:pt x="17009" y="3188"/>
                </a:lnTo>
                <a:lnTo>
                  <a:pt x="17131" y="3042"/>
                </a:lnTo>
                <a:lnTo>
                  <a:pt x="17179" y="2969"/>
                </a:lnTo>
                <a:close/>
                <a:moveTo>
                  <a:pt x="17155" y="3626"/>
                </a:moveTo>
                <a:lnTo>
                  <a:pt x="17155" y="4064"/>
                </a:lnTo>
                <a:lnTo>
                  <a:pt x="16936" y="4234"/>
                </a:lnTo>
                <a:lnTo>
                  <a:pt x="16912" y="3869"/>
                </a:lnTo>
                <a:lnTo>
                  <a:pt x="17033" y="3747"/>
                </a:lnTo>
                <a:lnTo>
                  <a:pt x="17155" y="3626"/>
                </a:lnTo>
                <a:close/>
                <a:moveTo>
                  <a:pt x="17155" y="4258"/>
                </a:moveTo>
                <a:lnTo>
                  <a:pt x="17179" y="4599"/>
                </a:lnTo>
                <a:lnTo>
                  <a:pt x="16912" y="4769"/>
                </a:lnTo>
                <a:lnTo>
                  <a:pt x="16936" y="4526"/>
                </a:lnTo>
                <a:lnTo>
                  <a:pt x="17155" y="4258"/>
                </a:lnTo>
                <a:close/>
                <a:moveTo>
                  <a:pt x="1509" y="2093"/>
                </a:moveTo>
                <a:lnTo>
                  <a:pt x="2045" y="2117"/>
                </a:lnTo>
                <a:lnTo>
                  <a:pt x="4332" y="2190"/>
                </a:lnTo>
                <a:lnTo>
                  <a:pt x="5524" y="2239"/>
                </a:lnTo>
                <a:lnTo>
                  <a:pt x="6741" y="2239"/>
                </a:lnTo>
                <a:lnTo>
                  <a:pt x="9150" y="2215"/>
                </a:lnTo>
                <a:lnTo>
                  <a:pt x="9734" y="2215"/>
                </a:lnTo>
                <a:lnTo>
                  <a:pt x="10293" y="2239"/>
                </a:lnTo>
                <a:lnTo>
                  <a:pt x="11437" y="2312"/>
                </a:lnTo>
                <a:lnTo>
                  <a:pt x="12581" y="2385"/>
                </a:lnTo>
                <a:lnTo>
                  <a:pt x="13165" y="2409"/>
                </a:lnTo>
                <a:lnTo>
                  <a:pt x="13724" y="2409"/>
                </a:lnTo>
                <a:lnTo>
                  <a:pt x="14819" y="2361"/>
                </a:lnTo>
                <a:lnTo>
                  <a:pt x="15379" y="2361"/>
                </a:lnTo>
                <a:lnTo>
                  <a:pt x="15914" y="2336"/>
                </a:lnTo>
                <a:lnTo>
                  <a:pt x="16450" y="2361"/>
                </a:lnTo>
                <a:lnTo>
                  <a:pt x="16304" y="2458"/>
                </a:lnTo>
                <a:lnTo>
                  <a:pt x="16133" y="2555"/>
                </a:lnTo>
                <a:lnTo>
                  <a:pt x="15987" y="2653"/>
                </a:lnTo>
                <a:lnTo>
                  <a:pt x="15914" y="2726"/>
                </a:lnTo>
                <a:lnTo>
                  <a:pt x="15841" y="2799"/>
                </a:lnTo>
                <a:lnTo>
                  <a:pt x="15817" y="2872"/>
                </a:lnTo>
                <a:lnTo>
                  <a:pt x="15793" y="2969"/>
                </a:lnTo>
                <a:lnTo>
                  <a:pt x="15817" y="3018"/>
                </a:lnTo>
                <a:lnTo>
                  <a:pt x="15866" y="3042"/>
                </a:lnTo>
                <a:lnTo>
                  <a:pt x="15963" y="3042"/>
                </a:lnTo>
                <a:lnTo>
                  <a:pt x="16036" y="3018"/>
                </a:lnTo>
                <a:lnTo>
                  <a:pt x="16206" y="2920"/>
                </a:lnTo>
                <a:lnTo>
                  <a:pt x="16523" y="2677"/>
                </a:lnTo>
                <a:lnTo>
                  <a:pt x="16571" y="2653"/>
                </a:lnTo>
                <a:lnTo>
                  <a:pt x="16644" y="3091"/>
                </a:lnTo>
                <a:lnTo>
                  <a:pt x="16596" y="3139"/>
                </a:lnTo>
                <a:lnTo>
                  <a:pt x="16133" y="3407"/>
                </a:lnTo>
                <a:lnTo>
                  <a:pt x="15939" y="3577"/>
                </a:lnTo>
                <a:lnTo>
                  <a:pt x="15866" y="3674"/>
                </a:lnTo>
                <a:lnTo>
                  <a:pt x="15793" y="3772"/>
                </a:lnTo>
                <a:lnTo>
                  <a:pt x="15793" y="3820"/>
                </a:lnTo>
                <a:lnTo>
                  <a:pt x="15793" y="3869"/>
                </a:lnTo>
                <a:lnTo>
                  <a:pt x="15841" y="3893"/>
                </a:lnTo>
                <a:lnTo>
                  <a:pt x="15890" y="3893"/>
                </a:lnTo>
                <a:lnTo>
                  <a:pt x="16085" y="3820"/>
                </a:lnTo>
                <a:lnTo>
                  <a:pt x="16304" y="3723"/>
                </a:lnTo>
                <a:lnTo>
                  <a:pt x="16498" y="3601"/>
                </a:lnTo>
                <a:lnTo>
                  <a:pt x="16669" y="3455"/>
                </a:lnTo>
                <a:lnTo>
                  <a:pt x="16693" y="3699"/>
                </a:lnTo>
                <a:lnTo>
                  <a:pt x="16158" y="4039"/>
                </a:lnTo>
                <a:lnTo>
                  <a:pt x="15963" y="4185"/>
                </a:lnTo>
                <a:lnTo>
                  <a:pt x="15744" y="4356"/>
                </a:lnTo>
                <a:lnTo>
                  <a:pt x="15647" y="4453"/>
                </a:lnTo>
                <a:lnTo>
                  <a:pt x="15574" y="4575"/>
                </a:lnTo>
                <a:lnTo>
                  <a:pt x="15525" y="4672"/>
                </a:lnTo>
                <a:lnTo>
                  <a:pt x="15525" y="4794"/>
                </a:lnTo>
                <a:lnTo>
                  <a:pt x="15549" y="4818"/>
                </a:lnTo>
                <a:lnTo>
                  <a:pt x="15574" y="4842"/>
                </a:lnTo>
                <a:lnTo>
                  <a:pt x="15647" y="4867"/>
                </a:lnTo>
                <a:lnTo>
                  <a:pt x="15744" y="4818"/>
                </a:lnTo>
                <a:lnTo>
                  <a:pt x="15841" y="4769"/>
                </a:lnTo>
                <a:lnTo>
                  <a:pt x="15987" y="4599"/>
                </a:lnTo>
                <a:lnTo>
                  <a:pt x="16255" y="4356"/>
                </a:lnTo>
                <a:lnTo>
                  <a:pt x="16547" y="4137"/>
                </a:lnTo>
                <a:lnTo>
                  <a:pt x="16693" y="4039"/>
                </a:lnTo>
                <a:lnTo>
                  <a:pt x="16693" y="4404"/>
                </a:lnTo>
                <a:lnTo>
                  <a:pt x="16255" y="4672"/>
                </a:lnTo>
                <a:lnTo>
                  <a:pt x="16036" y="4818"/>
                </a:lnTo>
                <a:lnTo>
                  <a:pt x="15841" y="4964"/>
                </a:lnTo>
                <a:lnTo>
                  <a:pt x="15647" y="5134"/>
                </a:lnTo>
                <a:lnTo>
                  <a:pt x="15574" y="5232"/>
                </a:lnTo>
                <a:lnTo>
                  <a:pt x="15525" y="5329"/>
                </a:lnTo>
                <a:lnTo>
                  <a:pt x="15525" y="5378"/>
                </a:lnTo>
                <a:lnTo>
                  <a:pt x="15549" y="5402"/>
                </a:lnTo>
                <a:lnTo>
                  <a:pt x="15574" y="5426"/>
                </a:lnTo>
                <a:lnTo>
                  <a:pt x="15622" y="5426"/>
                </a:lnTo>
                <a:lnTo>
                  <a:pt x="15744" y="5378"/>
                </a:lnTo>
                <a:lnTo>
                  <a:pt x="15866" y="5329"/>
                </a:lnTo>
                <a:lnTo>
                  <a:pt x="16109" y="5159"/>
                </a:lnTo>
                <a:lnTo>
                  <a:pt x="16571" y="4818"/>
                </a:lnTo>
                <a:lnTo>
                  <a:pt x="16669" y="4745"/>
                </a:lnTo>
                <a:lnTo>
                  <a:pt x="16669" y="4745"/>
                </a:lnTo>
                <a:lnTo>
                  <a:pt x="16644" y="4964"/>
                </a:lnTo>
                <a:lnTo>
                  <a:pt x="16328" y="5207"/>
                </a:lnTo>
                <a:lnTo>
                  <a:pt x="16133" y="5378"/>
                </a:lnTo>
                <a:lnTo>
                  <a:pt x="15914" y="5572"/>
                </a:lnTo>
                <a:lnTo>
                  <a:pt x="15817" y="5694"/>
                </a:lnTo>
                <a:lnTo>
                  <a:pt x="15744" y="5791"/>
                </a:lnTo>
                <a:lnTo>
                  <a:pt x="15695" y="5913"/>
                </a:lnTo>
                <a:lnTo>
                  <a:pt x="15720" y="6035"/>
                </a:lnTo>
                <a:lnTo>
                  <a:pt x="15403" y="6083"/>
                </a:lnTo>
                <a:lnTo>
                  <a:pt x="15136" y="6108"/>
                </a:lnTo>
                <a:lnTo>
                  <a:pt x="14089" y="6108"/>
                </a:lnTo>
                <a:lnTo>
                  <a:pt x="13554" y="6059"/>
                </a:lnTo>
                <a:lnTo>
                  <a:pt x="13019" y="6059"/>
                </a:lnTo>
                <a:lnTo>
                  <a:pt x="11340" y="6108"/>
                </a:lnTo>
                <a:lnTo>
                  <a:pt x="10318" y="6108"/>
                </a:lnTo>
                <a:lnTo>
                  <a:pt x="10001" y="6156"/>
                </a:lnTo>
                <a:lnTo>
                  <a:pt x="9928" y="5962"/>
                </a:lnTo>
                <a:lnTo>
                  <a:pt x="9831" y="5791"/>
                </a:lnTo>
                <a:lnTo>
                  <a:pt x="9709" y="5670"/>
                </a:lnTo>
                <a:lnTo>
                  <a:pt x="9539" y="5548"/>
                </a:lnTo>
                <a:lnTo>
                  <a:pt x="9417" y="5499"/>
                </a:lnTo>
                <a:lnTo>
                  <a:pt x="9296" y="5475"/>
                </a:lnTo>
                <a:lnTo>
                  <a:pt x="9028" y="5426"/>
                </a:lnTo>
                <a:lnTo>
                  <a:pt x="8882" y="5451"/>
                </a:lnTo>
                <a:lnTo>
                  <a:pt x="8761" y="5451"/>
                </a:lnTo>
                <a:lnTo>
                  <a:pt x="8615" y="5499"/>
                </a:lnTo>
                <a:lnTo>
                  <a:pt x="8517" y="5548"/>
                </a:lnTo>
                <a:lnTo>
                  <a:pt x="8420" y="5572"/>
                </a:lnTo>
                <a:lnTo>
                  <a:pt x="8323" y="5597"/>
                </a:lnTo>
                <a:lnTo>
                  <a:pt x="8225" y="5645"/>
                </a:lnTo>
                <a:lnTo>
                  <a:pt x="8128" y="5718"/>
                </a:lnTo>
                <a:lnTo>
                  <a:pt x="8055" y="5816"/>
                </a:lnTo>
                <a:lnTo>
                  <a:pt x="7982" y="5913"/>
                </a:lnTo>
                <a:lnTo>
                  <a:pt x="7933" y="6059"/>
                </a:lnTo>
                <a:lnTo>
                  <a:pt x="7885" y="6205"/>
                </a:lnTo>
                <a:lnTo>
                  <a:pt x="7568" y="6229"/>
                </a:lnTo>
                <a:lnTo>
                  <a:pt x="7228" y="6229"/>
                </a:lnTo>
                <a:lnTo>
                  <a:pt x="6546" y="6205"/>
                </a:lnTo>
                <a:lnTo>
                  <a:pt x="5865" y="6181"/>
                </a:lnTo>
                <a:lnTo>
                  <a:pt x="5524" y="6156"/>
                </a:lnTo>
                <a:lnTo>
                  <a:pt x="5208" y="6181"/>
                </a:lnTo>
                <a:lnTo>
                  <a:pt x="4551" y="6205"/>
                </a:lnTo>
                <a:lnTo>
                  <a:pt x="3918" y="6205"/>
                </a:lnTo>
                <a:lnTo>
                  <a:pt x="3310" y="6181"/>
                </a:lnTo>
                <a:lnTo>
                  <a:pt x="2994" y="6156"/>
                </a:lnTo>
                <a:lnTo>
                  <a:pt x="2677" y="6108"/>
                </a:lnTo>
                <a:lnTo>
                  <a:pt x="2385" y="6035"/>
                </a:lnTo>
                <a:lnTo>
                  <a:pt x="2118" y="5962"/>
                </a:lnTo>
                <a:lnTo>
                  <a:pt x="1850" y="5840"/>
                </a:lnTo>
                <a:lnTo>
                  <a:pt x="1631" y="5718"/>
                </a:lnTo>
                <a:lnTo>
                  <a:pt x="1412" y="5548"/>
                </a:lnTo>
                <a:lnTo>
                  <a:pt x="1242" y="5329"/>
                </a:lnTo>
                <a:lnTo>
                  <a:pt x="1096" y="5110"/>
                </a:lnTo>
                <a:lnTo>
                  <a:pt x="974" y="4818"/>
                </a:lnTo>
                <a:lnTo>
                  <a:pt x="901" y="4477"/>
                </a:lnTo>
                <a:lnTo>
                  <a:pt x="877" y="4137"/>
                </a:lnTo>
                <a:lnTo>
                  <a:pt x="901" y="3796"/>
                </a:lnTo>
                <a:lnTo>
                  <a:pt x="926" y="3455"/>
                </a:lnTo>
                <a:lnTo>
                  <a:pt x="974" y="2774"/>
                </a:lnTo>
                <a:lnTo>
                  <a:pt x="974" y="2434"/>
                </a:lnTo>
                <a:lnTo>
                  <a:pt x="950" y="2093"/>
                </a:lnTo>
                <a:close/>
                <a:moveTo>
                  <a:pt x="17155" y="5767"/>
                </a:moveTo>
                <a:lnTo>
                  <a:pt x="17106" y="5864"/>
                </a:lnTo>
                <a:lnTo>
                  <a:pt x="17033" y="5986"/>
                </a:lnTo>
                <a:lnTo>
                  <a:pt x="16961" y="6083"/>
                </a:lnTo>
                <a:lnTo>
                  <a:pt x="16863" y="6181"/>
                </a:lnTo>
                <a:lnTo>
                  <a:pt x="16717" y="6302"/>
                </a:lnTo>
                <a:lnTo>
                  <a:pt x="16523" y="6400"/>
                </a:lnTo>
                <a:lnTo>
                  <a:pt x="16523" y="6400"/>
                </a:lnTo>
                <a:lnTo>
                  <a:pt x="16669" y="6229"/>
                </a:lnTo>
                <a:lnTo>
                  <a:pt x="17155" y="5767"/>
                </a:lnTo>
                <a:close/>
                <a:moveTo>
                  <a:pt x="877" y="2093"/>
                </a:moveTo>
                <a:lnTo>
                  <a:pt x="804" y="2434"/>
                </a:lnTo>
                <a:lnTo>
                  <a:pt x="755" y="2799"/>
                </a:lnTo>
                <a:lnTo>
                  <a:pt x="707" y="3164"/>
                </a:lnTo>
                <a:lnTo>
                  <a:pt x="682" y="3553"/>
                </a:lnTo>
                <a:lnTo>
                  <a:pt x="682" y="3918"/>
                </a:lnTo>
                <a:lnTo>
                  <a:pt x="707" y="4283"/>
                </a:lnTo>
                <a:lnTo>
                  <a:pt x="780" y="4648"/>
                </a:lnTo>
                <a:lnTo>
                  <a:pt x="853" y="4988"/>
                </a:lnTo>
                <a:lnTo>
                  <a:pt x="950" y="5232"/>
                </a:lnTo>
                <a:lnTo>
                  <a:pt x="1072" y="5426"/>
                </a:lnTo>
                <a:lnTo>
                  <a:pt x="1242" y="5621"/>
                </a:lnTo>
                <a:lnTo>
                  <a:pt x="1412" y="5767"/>
                </a:lnTo>
                <a:lnTo>
                  <a:pt x="1607" y="5913"/>
                </a:lnTo>
                <a:lnTo>
                  <a:pt x="1801" y="6035"/>
                </a:lnTo>
                <a:lnTo>
                  <a:pt x="2045" y="6132"/>
                </a:lnTo>
                <a:lnTo>
                  <a:pt x="2264" y="6205"/>
                </a:lnTo>
                <a:lnTo>
                  <a:pt x="2580" y="6302"/>
                </a:lnTo>
                <a:lnTo>
                  <a:pt x="2896" y="6351"/>
                </a:lnTo>
                <a:lnTo>
                  <a:pt x="3213" y="6351"/>
                </a:lnTo>
                <a:lnTo>
                  <a:pt x="3553" y="6375"/>
                </a:lnTo>
                <a:lnTo>
                  <a:pt x="4210" y="6327"/>
                </a:lnTo>
                <a:lnTo>
                  <a:pt x="4843" y="6302"/>
                </a:lnTo>
                <a:lnTo>
                  <a:pt x="5695" y="6254"/>
                </a:lnTo>
                <a:lnTo>
                  <a:pt x="6108" y="6254"/>
                </a:lnTo>
                <a:lnTo>
                  <a:pt x="6546" y="6278"/>
                </a:lnTo>
                <a:lnTo>
                  <a:pt x="7203" y="6327"/>
                </a:lnTo>
                <a:lnTo>
                  <a:pt x="7544" y="6327"/>
                </a:lnTo>
                <a:lnTo>
                  <a:pt x="7860" y="6302"/>
                </a:lnTo>
                <a:lnTo>
                  <a:pt x="7836" y="6521"/>
                </a:lnTo>
                <a:lnTo>
                  <a:pt x="7812" y="6521"/>
                </a:lnTo>
                <a:lnTo>
                  <a:pt x="6133" y="6546"/>
                </a:lnTo>
                <a:lnTo>
                  <a:pt x="4454" y="6570"/>
                </a:lnTo>
                <a:lnTo>
                  <a:pt x="2921" y="6546"/>
                </a:lnTo>
                <a:lnTo>
                  <a:pt x="2142" y="6546"/>
                </a:lnTo>
                <a:lnTo>
                  <a:pt x="1753" y="6521"/>
                </a:lnTo>
                <a:lnTo>
                  <a:pt x="1388" y="6473"/>
                </a:lnTo>
                <a:lnTo>
                  <a:pt x="1242" y="6424"/>
                </a:lnTo>
                <a:lnTo>
                  <a:pt x="1096" y="6351"/>
                </a:lnTo>
                <a:lnTo>
                  <a:pt x="974" y="6254"/>
                </a:lnTo>
                <a:lnTo>
                  <a:pt x="877" y="6132"/>
                </a:lnTo>
                <a:lnTo>
                  <a:pt x="780" y="6010"/>
                </a:lnTo>
                <a:lnTo>
                  <a:pt x="731" y="5864"/>
                </a:lnTo>
                <a:lnTo>
                  <a:pt x="609" y="5548"/>
                </a:lnTo>
                <a:lnTo>
                  <a:pt x="536" y="5207"/>
                </a:lnTo>
                <a:lnTo>
                  <a:pt x="512" y="4867"/>
                </a:lnTo>
                <a:lnTo>
                  <a:pt x="488" y="4234"/>
                </a:lnTo>
                <a:lnTo>
                  <a:pt x="463" y="3577"/>
                </a:lnTo>
                <a:lnTo>
                  <a:pt x="488" y="2896"/>
                </a:lnTo>
                <a:lnTo>
                  <a:pt x="488" y="2531"/>
                </a:lnTo>
                <a:lnTo>
                  <a:pt x="463" y="2312"/>
                </a:lnTo>
                <a:lnTo>
                  <a:pt x="439" y="2142"/>
                </a:lnTo>
                <a:lnTo>
                  <a:pt x="877" y="2093"/>
                </a:lnTo>
                <a:close/>
                <a:moveTo>
                  <a:pt x="17179" y="4842"/>
                </a:moveTo>
                <a:lnTo>
                  <a:pt x="17204" y="4964"/>
                </a:lnTo>
                <a:lnTo>
                  <a:pt x="17204" y="5183"/>
                </a:lnTo>
                <a:lnTo>
                  <a:pt x="17204" y="5378"/>
                </a:lnTo>
                <a:lnTo>
                  <a:pt x="16888" y="5597"/>
                </a:lnTo>
                <a:lnTo>
                  <a:pt x="16571" y="5864"/>
                </a:lnTo>
                <a:lnTo>
                  <a:pt x="16401" y="5986"/>
                </a:lnTo>
                <a:lnTo>
                  <a:pt x="16206" y="6132"/>
                </a:lnTo>
                <a:lnTo>
                  <a:pt x="16133" y="6229"/>
                </a:lnTo>
                <a:lnTo>
                  <a:pt x="16060" y="6327"/>
                </a:lnTo>
                <a:lnTo>
                  <a:pt x="16012" y="6424"/>
                </a:lnTo>
                <a:lnTo>
                  <a:pt x="15987" y="6521"/>
                </a:lnTo>
                <a:lnTo>
                  <a:pt x="15744" y="6546"/>
                </a:lnTo>
                <a:lnTo>
                  <a:pt x="15209" y="6570"/>
                </a:lnTo>
                <a:lnTo>
                  <a:pt x="14673" y="6546"/>
                </a:lnTo>
                <a:lnTo>
                  <a:pt x="14138" y="6521"/>
                </a:lnTo>
                <a:lnTo>
                  <a:pt x="13603" y="6521"/>
                </a:lnTo>
                <a:lnTo>
                  <a:pt x="11778" y="6546"/>
                </a:lnTo>
                <a:lnTo>
                  <a:pt x="10488" y="6546"/>
                </a:lnTo>
                <a:lnTo>
                  <a:pt x="10269" y="6570"/>
                </a:lnTo>
                <a:lnTo>
                  <a:pt x="10074" y="6619"/>
                </a:lnTo>
                <a:lnTo>
                  <a:pt x="10050" y="6327"/>
                </a:lnTo>
                <a:lnTo>
                  <a:pt x="10415" y="6351"/>
                </a:lnTo>
                <a:lnTo>
                  <a:pt x="10780" y="6327"/>
                </a:lnTo>
                <a:lnTo>
                  <a:pt x="11510" y="6302"/>
                </a:lnTo>
                <a:lnTo>
                  <a:pt x="12459" y="6254"/>
                </a:lnTo>
                <a:lnTo>
                  <a:pt x="13384" y="6254"/>
                </a:lnTo>
                <a:lnTo>
                  <a:pt x="13968" y="6278"/>
                </a:lnTo>
                <a:lnTo>
                  <a:pt x="14552" y="6302"/>
                </a:lnTo>
                <a:lnTo>
                  <a:pt x="15428" y="6302"/>
                </a:lnTo>
                <a:lnTo>
                  <a:pt x="15720" y="6254"/>
                </a:lnTo>
                <a:lnTo>
                  <a:pt x="15963" y="6205"/>
                </a:lnTo>
                <a:lnTo>
                  <a:pt x="16158" y="6132"/>
                </a:lnTo>
                <a:lnTo>
                  <a:pt x="16328" y="6010"/>
                </a:lnTo>
                <a:lnTo>
                  <a:pt x="16450" y="5889"/>
                </a:lnTo>
                <a:lnTo>
                  <a:pt x="16571" y="5743"/>
                </a:lnTo>
                <a:lnTo>
                  <a:pt x="16669" y="5572"/>
                </a:lnTo>
                <a:lnTo>
                  <a:pt x="16766" y="5402"/>
                </a:lnTo>
                <a:lnTo>
                  <a:pt x="16815" y="5207"/>
                </a:lnTo>
                <a:lnTo>
                  <a:pt x="17179" y="4842"/>
                </a:lnTo>
                <a:close/>
                <a:moveTo>
                  <a:pt x="9174" y="5937"/>
                </a:moveTo>
                <a:lnTo>
                  <a:pt x="9296" y="5986"/>
                </a:lnTo>
                <a:lnTo>
                  <a:pt x="9417" y="6059"/>
                </a:lnTo>
                <a:lnTo>
                  <a:pt x="9515" y="6181"/>
                </a:lnTo>
                <a:lnTo>
                  <a:pt x="9588" y="6351"/>
                </a:lnTo>
                <a:lnTo>
                  <a:pt x="9612" y="6521"/>
                </a:lnTo>
                <a:lnTo>
                  <a:pt x="9612" y="6692"/>
                </a:lnTo>
                <a:lnTo>
                  <a:pt x="9612" y="6911"/>
                </a:lnTo>
                <a:lnTo>
                  <a:pt x="9588" y="7105"/>
                </a:lnTo>
                <a:lnTo>
                  <a:pt x="9515" y="7300"/>
                </a:lnTo>
                <a:lnTo>
                  <a:pt x="9442" y="7470"/>
                </a:lnTo>
                <a:lnTo>
                  <a:pt x="9320" y="7592"/>
                </a:lnTo>
                <a:lnTo>
                  <a:pt x="9247" y="7665"/>
                </a:lnTo>
                <a:lnTo>
                  <a:pt x="9174" y="7689"/>
                </a:lnTo>
                <a:lnTo>
                  <a:pt x="9077" y="7714"/>
                </a:lnTo>
                <a:lnTo>
                  <a:pt x="8834" y="7714"/>
                </a:lnTo>
                <a:lnTo>
                  <a:pt x="8736" y="7689"/>
                </a:lnTo>
                <a:lnTo>
                  <a:pt x="8615" y="7641"/>
                </a:lnTo>
                <a:lnTo>
                  <a:pt x="8517" y="7568"/>
                </a:lnTo>
                <a:lnTo>
                  <a:pt x="8444" y="7495"/>
                </a:lnTo>
                <a:lnTo>
                  <a:pt x="8371" y="7422"/>
                </a:lnTo>
                <a:lnTo>
                  <a:pt x="8323" y="7349"/>
                </a:lnTo>
                <a:lnTo>
                  <a:pt x="8298" y="7251"/>
                </a:lnTo>
                <a:lnTo>
                  <a:pt x="8274" y="7057"/>
                </a:lnTo>
                <a:lnTo>
                  <a:pt x="8250" y="6862"/>
                </a:lnTo>
                <a:lnTo>
                  <a:pt x="8274" y="6692"/>
                </a:lnTo>
                <a:lnTo>
                  <a:pt x="8323" y="6302"/>
                </a:lnTo>
                <a:lnTo>
                  <a:pt x="8371" y="6108"/>
                </a:lnTo>
                <a:lnTo>
                  <a:pt x="8396" y="6035"/>
                </a:lnTo>
                <a:lnTo>
                  <a:pt x="8444" y="5962"/>
                </a:lnTo>
                <a:lnTo>
                  <a:pt x="8542" y="5986"/>
                </a:lnTo>
                <a:lnTo>
                  <a:pt x="8858" y="5937"/>
                </a:lnTo>
                <a:close/>
                <a:moveTo>
                  <a:pt x="8493" y="0"/>
                </a:moveTo>
                <a:lnTo>
                  <a:pt x="7958" y="49"/>
                </a:lnTo>
                <a:lnTo>
                  <a:pt x="7422" y="122"/>
                </a:lnTo>
                <a:lnTo>
                  <a:pt x="7179" y="195"/>
                </a:lnTo>
                <a:lnTo>
                  <a:pt x="6936" y="268"/>
                </a:lnTo>
                <a:lnTo>
                  <a:pt x="6692" y="365"/>
                </a:lnTo>
                <a:lnTo>
                  <a:pt x="6449" y="487"/>
                </a:lnTo>
                <a:lnTo>
                  <a:pt x="6303" y="584"/>
                </a:lnTo>
                <a:lnTo>
                  <a:pt x="6157" y="706"/>
                </a:lnTo>
                <a:lnTo>
                  <a:pt x="6035" y="852"/>
                </a:lnTo>
                <a:lnTo>
                  <a:pt x="5938" y="1022"/>
                </a:lnTo>
                <a:lnTo>
                  <a:pt x="5841" y="1193"/>
                </a:lnTo>
                <a:lnTo>
                  <a:pt x="5792" y="1387"/>
                </a:lnTo>
                <a:lnTo>
                  <a:pt x="5792" y="1558"/>
                </a:lnTo>
                <a:lnTo>
                  <a:pt x="5841" y="1728"/>
                </a:lnTo>
                <a:lnTo>
                  <a:pt x="4332" y="1704"/>
                </a:lnTo>
                <a:lnTo>
                  <a:pt x="3188" y="1655"/>
                </a:lnTo>
                <a:lnTo>
                  <a:pt x="2045" y="1606"/>
                </a:lnTo>
                <a:lnTo>
                  <a:pt x="853" y="1606"/>
                </a:lnTo>
                <a:lnTo>
                  <a:pt x="609" y="1631"/>
                </a:lnTo>
                <a:lnTo>
                  <a:pt x="366" y="1679"/>
                </a:lnTo>
                <a:lnTo>
                  <a:pt x="147" y="1752"/>
                </a:lnTo>
                <a:lnTo>
                  <a:pt x="74" y="1801"/>
                </a:lnTo>
                <a:lnTo>
                  <a:pt x="50" y="1825"/>
                </a:lnTo>
                <a:lnTo>
                  <a:pt x="1" y="1923"/>
                </a:lnTo>
                <a:lnTo>
                  <a:pt x="1" y="2020"/>
                </a:lnTo>
                <a:lnTo>
                  <a:pt x="50" y="2117"/>
                </a:lnTo>
                <a:lnTo>
                  <a:pt x="25" y="2336"/>
                </a:lnTo>
                <a:lnTo>
                  <a:pt x="25" y="2580"/>
                </a:lnTo>
                <a:lnTo>
                  <a:pt x="25" y="3042"/>
                </a:lnTo>
                <a:lnTo>
                  <a:pt x="1" y="3869"/>
                </a:lnTo>
                <a:lnTo>
                  <a:pt x="1" y="4258"/>
                </a:lnTo>
                <a:lnTo>
                  <a:pt x="25" y="4672"/>
                </a:lnTo>
                <a:lnTo>
                  <a:pt x="50" y="4988"/>
                </a:lnTo>
                <a:lnTo>
                  <a:pt x="98" y="5329"/>
                </a:lnTo>
                <a:lnTo>
                  <a:pt x="171" y="5645"/>
                </a:lnTo>
                <a:lnTo>
                  <a:pt x="269" y="5962"/>
                </a:lnTo>
                <a:lnTo>
                  <a:pt x="220" y="6010"/>
                </a:lnTo>
                <a:lnTo>
                  <a:pt x="220" y="6083"/>
                </a:lnTo>
                <a:lnTo>
                  <a:pt x="171" y="7251"/>
                </a:lnTo>
                <a:lnTo>
                  <a:pt x="147" y="8419"/>
                </a:lnTo>
                <a:lnTo>
                  <a:pt x="147" y="10731"/>
                </a:lnTo>
                <a:lnTo>
                  <a:pt x="147" y="11169"/>
                </a:lnTo>
                <a:lnTo>
                  <a:pt x="123" y="11582"/>
                </a:lnTo>
                <a:lnTo>
                  <a:pt x="50" y="12410"/>
                </a:lnTo>
                <a:lnTo>
                  <a:pt x="25" y="12775"/>
                </a:lnTo>
                <a:lnTo>
                  <a:pt x="25" y="13140"/>
                </a:lnTo>
                <a:lnTo>
                  <a:pt x="50" y="13310"/>
                </a:lnTo>
                <a:lnTo>
                  <a:pt x="98" y="13505"/>
                </a:lnTo>
                <a:lnTo>
                  <a:pt x="147" y="13675"/>
                </a:lnTo>
                <a:lnTo>
                  <a:pt x="220" y="13845"/>
                </a:lnTo>
                <a:lnTo>
                  <a:pt x="317" y="13991"/>
                </a:lnTo>
                <a:lnTo>
                  <a:pt x="415" y="14113"/>
                </a:lnTo>
                <a:lnTo>
                  <a:pt x="561" y="14210"/>
                </a:lnTo>
                <a:lnTo>
                  <a:pt x="707" y="14283"/>
                </a:lnTo>
                <a:lnTo>
                  <a:pt x="877" y="14356"/>
                </a:lnTo>
                <a:lnTo>
                  <a:pt x="1047" y="14405"/>
                </a:lnTo>
                <a:lnTo>
                  <a:pt x="1412" y="14454"/>
                </a:lnTo>
                <a:lnTo>
                  <a:pt x="1801" y="14478"/>
                </a:lnTo>
                <a:lnTo>
                  <a:pt x="2191" y="14454"/>
                </a:lnTo>
                <a:lnTo>
                  <a:pt x="2848" y="14405"/>
                </a:lnTo>
                <a:lnTo>
                  <a:pt x="3894" y="14332"/>
                </a:lnTo>
                <a:lnTo>
                  <a:pt x="4940" y="14308"/>
                </a:lnTo>
                <a:lnTo>
                  <a:pt x="7009" y="14235"/>
                </a:lnTo>
                <a:lnTo>
                  <a:pt x="9369" y="14210"/>
                </a:lnTo>
                <a:lnTo>
                  <a:pt x="11729" y="14235"/>
                </a:lnTo>
                <a:lnTo>
                  <a:pt x="12824" y="14283"/>
                </a:lnTo>
                <a:lnTo>
                  <a:pt x="13919" y="14332"/>
                </a:lnTo>
                <a:lnTo>
                  <a:pt x="15014" y="14356"/>
                </a:lnTo>
                <a:lnTo>
                  <a:pt x="16279" y="14356"/>
                </a:lnTo>
                <a:lnTo>
                  <a:pt x="16450" y="14332"/>
                </a:lnTo>
                <a:lnTo>
                  <a:pt x="16620" y="14283"/>
                </a:lnTo>
                <a:lnTo>
                  <a:pt x="16766" y="14235"/>
                </a:lnTo>
                <a:lnTo>
                  <a:pt x="16888" y="14162"/>
                </a:lnTo>
                <a:lnTo>
                  <a:pt x="17009" y="14089"/>
                </a:lnTo>
                <a:lnTo>
                  <a:pt x="17131" y="14016"/>
                </a:lnTo>
                <a:lnTo>
                  <a:pt x="17228" y="13918"/>
                </a:lnTo>
                <a:lnTo>
                  <a:pt x="17398" y="13675"/>
                </a:lnTo>
                <a:lnTo>
                  <a:pt x="17544" y="13407"/>
                </a:lnTo>
                <a:lnTo>
                  <a:pt x="17642" y="13091"/>
                </a:lnTo>
                <a:lnTo>
                  <a:pt x="17690" y="12750"/>
                </a:lnTo>
                <a:lnTo>
                  <a:pt x="17739" y="12337"/>
                </a:lnTo>
                <a:lnTo>
                  <a:pt x="17763" y="11631"/>
                </a:lnTo>
                <a:lnTo>
                  <a:pt x="17812" y="9733"/>
                </a:lnTo>
                <a:lnTo>
                  <a:pt x="17812" y="8760"/>
                </a:lnTo>
                <a:lnTo>
                  <a:pt x="17812" y="7860"/>
                </a:lnTo>
                <a:lnTo>
                  <a:pt x="17763" y="7154"/>
                </a:lnTo>
                <a:lnTo>
                  <a:pt x="17739" y="6911"/>
                </a:lnTo>
                <a:lnTo>
                  <a:pt x="17715" y="6765"/>
                </a:lnTo>
                <a:lnTo>
                  <a:pt x="17690" y="6692"/>
                </a:lnTo>
                <a:lnTo>
                  <a:pt x="17642" y="6643"/>
                </a:lnTo>
                <a:lnTo>
                  <a:pt x="17569" y="6619"/>
                </a:lnTo>
                <a:lnTo>
                  <a:pt x="17520" y="6619"/>
                </a:lnTo>
                <a:lnTo>
                  <a:pt x="17447" y="6643"/>
                </a:lnTo>
                <a:lnTo>
                  <a:pt x="17398" y="6667"/>
                </a:lnTo>
                <a:lnTo>
                  <a:pt x="17350" y="6692"/>
                </a:lnTo>
                <a:lnTo>
                  <a:pt x="17325" y="6740"/>
                </a:lnTo>
                <a:lnTo>
                  <a:pt x="17228" y="6765"/>
                </a:lnTo>
                <a:lnTo>
                  <a:pt x="17155" y="6813"/>
                </a:lnTo>
                <a:lnTo>
                  <a:pt x="16985" y="6959"/>
                </a:lnTo>
                <a:lnTo>
                  <a:pt x="16839" y="7130"/>
                </a:lnTo>
                <a:lnTo>
                  <a:pt x="16717" y="7276"/>
                </a:lnTo>
                <a:lnTo>
                  <a:pt x="16547" y="7495"/>
                </a:lnTo>
                <a:lnTo>
                  <a:pt x="16401" y="7762"/>
                </a:lnTo>
                <a:lnTo>
                  <a:pt x="16328" y="7908"/>
                </a:lnTo>
                <a:lnTo>
                  <a:pt x="16255" y="8054"/>
                </a:lnTo>
                <a:lnTo>
                  <a:pt x="16231" y="8176"/>
                </a:lnTo>
                <a:lnTo>
                  <a:pt x="16206" y="8322"/>
                </a:lnTo>
                <a:lnTo>
                  <a:pt x="16231" y="8371"/>
                </a:lnTo>
                <a:lnTo>
                  <a:pt x="16255" y="8395"/>
                </a:lnTo>
                <a:lnTo>
                  <a:pt x="16304" y="8395"/>
                </a:lnTo>
                <a:lnTo>
                  <a:pt x="16401" y="8346"/>
                </a:lnTo>
                <a:lnTo>
                  <a:pt x="16498" y="8273"/>
                </a:lnTo>
                <a:lnTo>
                  <a:pt x="16644" y="8103"/>
                </a:lnTo>
                <a:lnTo>
                  <a:pt x="16766" y="7884"/>
                </a:lnTo>
                <a:lnTo>
                  <a:pt x="16888" y="7689"/>
                </a:lnTo>
                <a:lnTo>
                  <a:pt x="17106" y="7373"/>
                </a:lnTo>
                <a:lnTo>
                  <a:pt x="17350" y="7057"/>
                </a:lnTo>
                <a:lnTo>
                  <a:pt x="17398" y="7762"/>
                </a:lnTo>
                <a:lnTo>
                  <a:pt x="17301" y="7787"/>
                </a:lnTo>
                <a:lnTo>
                  <a:pt x="17179" y="7811"/>
                </a:lnTo>
                <a:lnTo>
                  <a:pt x="17082" y="7884"/>
                </a:lnTo>
                <a:lnTo>
                  <a:pt x="16985" y="7957"/>
                </a:lnTo>
                <a:lnTo>
                  <a:pt x="16790" y="8152"/>
                </a:lnTo>
                <a:lnTo>
                  <a:pt x="16669" y="8322"/>
                </a:lnTo>
                <a:lnTo>
                  <a:pt x="16450" y="8590"/>
                </a:lnTo>
                <a:lnTo>
                  <a:pt x="16231" y="8882"/>
                </a:lnTo>
                <a:lnTo>
                  <a:pt x="16109" y="9101"/>
                </a:lnTo>
                <a:lnTo>
                  <a:pt x="16060" y="9198"/>
                </a:lnTo>
                <a:lnTo>
                  <a:pt x="16036" y="9271"/>
                </a:lnTo>
                <a:lnTo>
                  <a:pt x="16060" y="9320"/>
                </a:lnTo>
                <a:lnTo>
                  <a:pt x="16060" y="9393"/>
                </a:lnTo>
                <a:lnTo>
                  <a:pt x="16109" y="9417"/>
                </a:lnTo>
                <a:lnTo>
                  <a:pt x="16182" y="9417"/>
                </a:lnTo>
                <a:lnTo>
                  <a:pt x="16255" y="9368"/>
                </a:lnTo>
                <a:lnTo>
                  <a:pt x="16352" y="9271"/>
                </a:lnTo>
                <a:lnTo>
                  <a:pt x="16523" y="9028"/>
                </a:lnTo>
                <a:lnTo>
                  <a:pt x="16620" y="8882"/>
                </a:lnTo>
                <a:lnTo>
                  <a:pt x="16815" y="8638"/>
                </a:lnTo>
                <a:lnTo>
                  <a:pt x="16985" y="8419"/>
                </a:lnTo>
                <a:lnTo>
                  <a:pt x="17204" y="8200"/>
                </a:lnTo>
                <a:lnTo>
                  <a:pt x="17398" y="8006"/>
                </a:lnTo>
                <a:lnTo>
                  <a:pt x="17423" y="8468"/>
                </a:lnTo>
                <a:lnTo>
                  <a:pt x="17252" y="8565"/>
                </a:lnTo>
                <a:lnTo>
                  <a:pt x="17106" y="8687"/>
                </a:lnTo>
                <a:lnTo>
                  <a:pt x="16839" y="8955"/>
                </a:lnTo>
                <a:lnTo>
                  <a:pt x="16669" y="9149"/>
                </a:lnTo>
                <a:lnTo>
                  <a:pt x="16498" y="9368"/>
                </a:lnTo>
                <a:lnTo>
                  <a:pt x="16352" y="9587"/>
                </a:lnTo>
                <a:lnTo>
                  <a:pt x="16304" y="9709"/>
                </a:lnTo>
                <a:lnTo>
                  <a:pt x="16255" y="9831"/>
                </a:lnTo>
                <a:lnTo>
                  <a:pt x="16255" y="9879"/>
                </a:lnTo>
                <a:lnTo>
                  <a:pt x="16279" y="9904"/>
                </a:lnTo>
                <a:lnTo>
                  <a:pt x="16304" y="9928"/>
                </a:lnTo>
                <a:lnTo>
                  <a:pt x="16352" y="9928"/>
                </a:lnTo>
                <a:lnTo>
                  <a:pt x="16450" y="9879"/>
                </a:lnTo>
                <a:lnTo>
                  <a:pt x="16547" y="9806"/>
                </a:lnTo>
                <a:lnTo>
                  <a:pt x="16693" y="9660"/>
                </a:lnTo>
                <a:lnTo>
                  <a:pt x="16839" y="9514"/>
                </a:lnTo>
                <a:lnTo>
                  <a:pt x="16961" y="9320"/>
                </a:lnTo>
                <a:lnTo>
                  <a:pt x="17423" y="8784"/>
                </a:lnTo>
                <a:lnTo>
                  <a:pt x="17423" y="9076"/>
                </a:lnTo>
                <a:lnTo>
                  <a:pt x="17423" y="9101"/>
                </a:lnTo>
                <a:lnTo>
                  <a:pt x="17082" y="9441"/>
                </a:lnTo>
                <a:lnTo>
                  <a:pt x="16742" y="9806"/>
                </a:lnTo>
                <a:lnTo>
                  <a:pt x="16425" y="10123"/>
                </a:lnTo>
                <a:lnTo>
                  <a:pt x="16304" y="10293"/>
                </a:lnTo>
                <a:lnTo>
                  <a:pt x="16255" y="10366"/>
                </a:lnTo>
                <a:lnTo>
                  <a:pt x="16206" y="10463"/>
                </a:lnTo>
                <a:lnTo>
                  <a:pt x="16206" y="10512"/>
                </a:lnTo>
                <a:lnTo>
                  <a:pt x="16231" y="10536"/>
                </a:lnTo>
                <a:lnTo>
                  <a:pt x="16255" y="10561"/>
                </a:lnTo>
                <a:lnTo>
                  <a:pt x="16304" y="10561"/>
                </a:lnTo>
                <a:lnTo>
                  <a:pt x="16401" y="10512"/>
                </a:lnTo>
                <a:lnTo>
                  <a:pt x="16474" y="10463"/>
                </a:lnTo>
                <a:lnTo>
                  <a:pt x="16620" y="10293"/>
                </a:lnTo>
                <a:lnTo>
                  <a:pt x="16888" y="9977"/>
                </a:lnTo>
                <a:lnTo>
                  <a:pt x="17155" y="9612"/>
                </a:lnTo>
                <a:lnTo>
                  <a:pt x="17423" y="9222"/>
                </a:lnTo>
                <a:lnTo>
                  <a:pt x="17423" y="9928"/>
                </a:lnTo>
                <a:lnTo>
                  <a:pt x="17398" y="9928"/>
                </a:lnTo>
                <a:lnTo>
                  <a:pt x="16961" y="10293"/>
                </a:lnTo>
                <a:lnTo>
                  <a:pt x="16766" y="10488"/>
                </a:lnTo>
                <a:lnTo>
                  <a:pt x="16547" y="10682"/>
                </a:lnTo>
                <a:lnTo>
                  <a:pt x="16377" y="10853"/>
                </a:lnTo>
                <a:lnTo>
                  <a:pt x="16231" y="11047"/>
                </a:lnTo>
                <a:lnTo>
                  <a:pt x="16158" y="11145"/>
                </a:lnTo>
                <a:lnTo>
                  <a:pt x="16109" y="11266"/>
                </a:lnTo>
                <a:lnTo>
                  <a:pt x="16085" y="11388"/>
                </a:lnTo>
                <a:lnTo>
                  <a:pt x="16085" y="11485"/>
                </a:lnTo>
                <a:lnTo>
                  <a:pt x="16133" y="11534"/>
                </a:lnTo>
                <a:lnTo>
                  <a:pt x="16206" y="11558"/>
                </a:lnTo>
                <a:lnTo>
                  <a:pt x="16304" y="11509"/>
                </a:lnTo>
                <a:lnTo>
                  <a:pt x="16377" y="11461"/>
                </a:lnTo>
                <a:lnTo>
                  <a:pt x="16547" y="11291"/>
                </a:lnTo>
                <a:lnTo>
                  <a:pt x="16669" y="11096"/>
                </a:lnTo>
                <a:lnTo>
                  <a:pt x="16790" y="10926"/>
                </a:lnTo>
                <a:lnTo>
                  <a:pt x="17423" y="10196"/>
                </a:lnTo>
                <a:lnTo>
                  <a:pt x="17423" y="10755"/>
                </a:lnTo>
                <a:lnTo>
                  <a:pt x="17033" y="11096"/>
                </a:lnTo>
                <a:lnTo>
                  <a:pt x="16669" y="11436"/>
                </a:lnTo>
                <a:lnTo>
                  <a:pt x="16498" y="11607"/>
                </a:lnTo>
                <a:lnTo>
                  <a:pt x="16352" y="11777"/>
                </a:lnTo>
                <a:lnTo>
                  <a:pt x="16231" y="11972"/>
                </a:lnTo>
                <a:lnTo>
                  <a:pt x="16182" y="12093"/>
                </a:lnTo>
                <a:lnTo>
                  <a:pt x="16158" y="12191"/>
                </a:lnTo>
                <a:lnTo>
                  <a:pt x="16158" y="12239"/>
                </a:lnTo>
                <a:lnTo>
                  <a:pt x="16182" y="12288"/>
                </a:lnTo>
                <a:lnTo>
                  <a:pt x="16279" y="12288"/>
                </a:lnTo>
                <a:lnTo>
                  <a:pt x="16352" y="12239"/>
                </a:lnTo>
                <a:lnTo>
                  <a:pt x="16450" y="12166"/>
                </a:lnTo>
                <a:lnTo>
                  <a:pt x="16596" y="11996"/>
                </a:lnTo>
                <a:lnTo>
                  <a:pt x="16888" y="11655"/>
                </a:lnTo>
                <a:lnTo>
                  <a:pt x="17423" y="10999"/>
                </a:lnTo>
                <a:lnTo>
                  <a:pt x="17398" y="11485"/>
                </a:lnTo>
                <a:lnTo>
                  <a:pt x="17301" y="11582"/>
                </a:lnTo>
                <a:lnTo>
                  <a:pt x="17204" y="11680"/>
                </a:lnTo>
                <a:lnTo>
                  <a:pt x="17009" y="11899"/>
                </a:lnTo>
                <a:lnTo>
                  <a:pt x="16863" y="12045"/>
                </a:lnTo>
                <a:lnTo>
                  <a:pt x="16693" y="12191"/>
                </a:lnTo>
                <a:lnTo>
                  <a:pt x="16328" y="12410"/>
                </a:lnTo>
                <a:lnTo>
                  <a:pt x="16158" y="12556"/>
                </a:lnTo>
                <a:lnTo>
                  <a:pt x="15914" y="12750"/>
                </a:lnTo>
                <a:lnTo>
                  <a:pt x="15817" y="12848"/>
                </a:lnTo>
                <a:lnTo>
                  <a:pt x="15768" y="12969"/>
                </a:lnTo>
                <a:lnTo>
                  <a:pt x="15744" y="13018"/>
                </a:lnTo>
                <a:lnTo>
                  <a:pt x="15744" y="13067"/>
                </a:lnTo>
                <a:lnTo>
                  <a:pt x="15768" y="13115"/>
                </a:lnTo>
                <a:lnTo>
                  <a:pt x="15817" y="13164"/>
                </a:lnTo>
                <a:lnTo>
                  <a:pt x="15866" y="13213"/>
                </a:lnTo>
                <a:lnTo>
                  <a:pt x="15939" y="13188"/>
                </a:lnTo>
                <a:lnTo>
                  <a:pt x="16012" y="13164"/>
                </a:lnTo>
                <a:lnTo>
                  <a:pt x="16085" y="13140"/>
                </a:lnTo>
                <a:lnTo>
                  <a:pt x="16377" y="12872"/>
                </a:lnTo>
                <a:lnTo>
                  <a:pt x="16693" y="12653"/>
                </a:lnTo>
                <a:lnTo>
                  <a:pt x="17058" y="12361"/>
                </a:lnTo>
                <a:lnTo>
                  <a:pt x="17228" y="12191"/>
                </a:lnTo>
                <a:lnTo>
                  <a:pt x="17398" y="12020"/>
                </a:lnTo>
                <a:lnTo>
                  <a:pt x="17374" y="12312"/>
                </a:lnTo>
                <a:lnTo>
                  <a:pt x="17228" y="12385"/>
                </a:lnTo>
                <a:lnTo>
                  <a:pt x="17082" y="12507"/>
                </a:lnTo>
                <a:lnTo>
                  <a:pt x="16815" y="12726"/>
                </a:lnTo>
                <a:lnTo>
                  <a:pt x="16620" y="12921"/>
                </a:lnTo>
                <a:lnTo>
                  <a:pt x="16401" y="13115"/>
                </a:lnTo>
                <a:lnTo>
                  <a:pt x="16182" y="13359"/>
                </a:lnTo>
                <a:lnTo>
                  <a:pt x="16109" y="13456"/>
                </a:lnTo>
                <a:lnTo>
                  <a:pt x="16036" y="13578"/>
                </a:lnTo>
                <a:lnTo>
                  <a:pt x="16036" y="13626"/>
                </a:lnTo>
                <a:lnTo>
                  <a:pt x="16036" y="13675"/>
                </a:lnTo>
                <a:lnTo>
                  <a:pt x="16085" y="13699"/>
                </a:lnTo>
                <a:lnTo>
                  <a:pt x="16133" y="13699"/>
                </a:lnTo>
                <a:lnTo>
                  <a:pt x="16255" y="13651"/>
                </a:lnTo>
                <a:lnTo>
                  <a:pt x="16352" y="13602"/>
                </a:lnTo>
                <a:lnTo>
                  <a:pt x="16547" y="13432"/>
                </a:lnTo>
                <a:lnTo>
                  <a:pt x="16888" y="13067"/>
                </a:lnTo>
                <a:lnTo>
                  <a:pt x="17301" y="12677"/>
                </a:lnTo>
                <a:lnTo>
                  <a:pt x="17350" y="12629"/>
                </a:lnTo>
                <a:lnTo>
                  <a:pt x="17350" y="12629"/>
                </a:lnTo>
                <a:lnTo>
                  <a:pt x="17301" y="12969"/>
                </a:lnTo>
                <a:lnTo>
                  <a:pt x="17204" y="13286"/>
                </a:lnTo>
                <a:lnTo>
                  <a:pt x="17131" y="13456"/>
                </a:lnTo>
                <a:lnTo>
                  <a:pt x="17033" y="13578"/>
                </a:lnTo>
                <a:lnTo>
                  <a:pt x="16936" y="13699"/>
                </a:lnTo>
                <a:lnTo>
                  <a:pt x="16815" y="13797"/>
                </a:lnTo>
                <a:lnTo>
                  <a:pt x="16669" y="13894"/>
                </a:lnTo>
                <a:lnTo>
                  <a:pt x="16474" y="13967"/>
                </a:lnTo>
                <a:lnTo>
                  <a:pt x="16279" y="13991"/>
                </a:lnTo>
                <a:lnTo>
                  <a:pt x="15671" y="13991"/>
                </a:lnTo>
                <a:lnTo>
                  <a:pt x="15282" y="13943"/>
                </a:lnTo>
                <a:lnTo>
                  <a:pt x="14162" y="13894"/>
                </a:lnTo>
                <a:lnTo>
                  <a:pt x="13043" y="13821"/>
                </a:lnTo>
                <a:lnTo>
                  <a:pt x="11924" y="13797"/>
                </a:lnTo>
                <a:lnTo>
                  <a:pt x="10780" y="13772"/>
                </a:lnTo>
                <a:lnTo>
                  <a:pt x="8517" y="13772"/>
                </a:lnTo>
                <a:lnTo>
                  <a:pt x="6279" y="13797"/>
                </a:lnTo>
                <a:lnTo>
                  <a:pt x="4016" y="13870"/>
                </a:lnTo>
                <a:lnTo>
                  <a:pt x="3651" y="13894"/>
                </a:lnTo>
                <a:lnTo>
                  <a:pt x="3237" y="13943"/>
                </a:lnTo>
                <a:lnTo>
                  <a:pt x="2410" y="14016"/>
                </a:lnTo>
                <a:lnTo>
                  <a:pt x="1996" y="14040"/>
                </a:lnTo>
                <a:lnTo>
                  <a:pt x="1582" y="14016"/>
                </a:lnTo>
                <a:lnTo>
                  <a:pt x="1193" y="13943"/>
                </a:lnTo>
                <a:lnTo>
                  <a:pt x="1023" y="13894"/>
                </a:lnTo>
                <a:lnTo>
                  <a:pt x="828" y="13821"/>
                </a:lnTo>
                <a:lnTo>
                  <a:pt x="755" y="13772"/>
                </a:lnTo>
                <a:lnTo>
                  <a:pt x="682" y="13699"/>
                </a:lnTo>
                <a:lnTo>
                  <a:pt x="609" y="13626"/>
                </a:lnTo>
                <a:lnTo>
                  <a:pt x="561" y="13529"/>
                </a:lnTo>
                <a:lnTo>
                  <a:pt x="512" y="13334"/>
                </a:lnTo>
                <a:lnTo>
                  <a:pt x="488" y="13115"/>
                </a:lnTo>
                <a:lnTo>
                  <a:pt x="463" y="12896"/>
                </a:lnTo>
                <a:lnTo>
                  <a:pt x="488" y="12677"/>
                </a:lnTo>
                <a:lnTo>
                  <a:pt x="536" y="12288"/>
                </a:lnTo>
                <a:lnTo>
                  <a:pt x="585" y="11412"/>
                </a:lnTo>
                <a:lnTo>
                  <a:pt x="609" y="10561"/>
                </a:lnTo>
                <a:lnTo>
                  <a:pt x="609" y="9563"/>
                </a:lnTo>
                <a:lnTo>
                  <a:pt x="634" y="8565"/>
                </a:lnTo>
                <a:lnTo>
                  <a:pt x="634" y="7543"/>
                </a:lnTo>
                <a:lnTo>
                  <a:pt x="609" y="6546"/>
                </a:lnTo>
                <a:lnTo>
                  <a:pt x="731" y="6667"/>
                </a:lnTo>
                <a:lnTo>
                  <a:pt x="853" y="6765"/>
                </a:lnTo>
                <a:lnTo>
                  <a:pt x="999" y="6862"/>
                </a:lnTo>
                <a:lnTo>
                  <a:pt x="1144" y="6911"/>
                </a:lnTo>
                <a:lnTo>
                  <a:pt x="1315" y="6959"/>
                </a:lnTo>
                <a:lnTo>
                  <a:pt x="1485" y="6984"/>
                </a:lnTo>
                <a:lnTo>
                  <a:pt x="1290" y="7154"/>
                </a:lnTo>
                <a:lnTo>
                  <a:pt x="1193" y="7227"/>
                </a:lnTo>
                <a:lnTo>
                  <a:pt x="1096" y="7324"/>
                </a:lnTo>
                <a:lnTo>
                  <a:pt x="1047" y="7373"/>
                </a:lnTo>
                <a:lnTo>
                  <a:pt x="1023" y="7446"/>
                </a:lnTo>
                <a:lnTo>
                  <a:pt x="1047" y="7495"/>
                </a:lnTo>
                <a:lnTo>
                  <a:pt x="1096" y="7543"/>
                </a:lnTo>
                <a:lnTo>
                  <a:pt x="1169" y="7592"/>
                </a:lnTo>
                <a:lnTo>
                  <a:pt x="1217" y="7592"/>
                </a:lnTo>
                <a:lnTo>
                  <a:pt x="1242" y="7568"/>
                </a:lnTo>
                <a:lnTo>
                  <a:pt x="1363" y="7470"/>
                </a:lnTo>
                <a:lnTo>
                  <a:pt x="1509" y="7349"/>
                </a:lnTo>
                <a:lnTo>
                  <a:pt x="1704" y="7154"/>
                </a:lnTo>
                <a:lnTo>
                  <a:pt x="1826" y="7008"/>
                </a:lnTo>
                <a:lnTo>
                  <a:pt x="2020" y="7032"/>
                </a:lnTo>
                <a:lnTo>
                  <a:pt x="2264" y="7032"/>
                </a:lnTo>
                <a:lnTo>
                  <a:pt x="2093" y="7154"/>
                </a:lnTo>
                <a:lnTo>
                  <a:pt x="1850" y="7349"/>
                </a:lnTo>
                <a:lnTo>
                  <a:pt x="1753" y="7446"/>
                </a:lnTo>
                <a:lnTo>
                  <a:pt x="1680" y="7543"/>
                </a:lnTo>
                <a:lnTo>
                  <a:pt x="1655" y="7641"/>
                </a:lnTo>
                <a:lnTo>
                  <a:pt x="1680" y="7714"/>
                </a:lnTo>
                <a:lnTo>
                  <a:pt x="1753" y="7738"/>
                </a:lnTo>
                <a:lnTo>
                  <a:pt x="1850" y="7714"/>
                </a:lnTo>
                <a:lnTo>
                  <a:pt x="1947" y="7665"/>
                </a:lnTo>
                <a:lnTo>
                  <a:pt x="2045" y="7568"/>
                </a:lnTo>
                <a:lnTo>
                  <a:pt x="2239" y="7373"/>
                </a:lnTo>
                <a:lnTo>
                  <a:pt x="2410" y="7203"/>
                </a:lnTo>
                <a:lnTo>
                  <a:pt x="2580" y="7032"/>
                </a:lnTo>
                <a:lnTo>
                  <a:pt x="2775" y="7032"/>
                </a:lnTo>
                <a:lnTo>
                  <a:pt x="2726" y="7081"/>
                </a:lnTo>
                <a:lnTo>
                  <a:pt x="2483" y="7276"/>
                </a:lnTo>
                <a:lnTo>
                  <a:pt x="2361" y="7397"/>
                </a:lnTo>
                <a:lnTo>
                  <a:pt x="2288" y="7519"/>
                </a:lnTo>
                <a:lnTo>
                  <a:pt x="2264" y="7568"/>
                </a:lnTo>
                <a:lnTo>
                  <a:pt x="2264" y="7641"/>
                </a:lnTo>
                <a:lnTo>
                  <a:pt x="2288" y="7689"/>
                </a:lnTo>
                <a:lnTo>
                  <a:pt x="2312" y="7738"/>
                </a:lnTo>
                <a:lnTo>
                  <a:pt x="2361" y="7762"/>
                </a:lnTo>
                <a:lnTo>
                  <a:pt x="2410" y="7787"/>
                </a:lnTo>
                <a:lnTo>
                  <a:pt x="2458" y="7787"/>
                </a:lnTo>
                <a:lnTo>
                  <a:pt x="2531" y="7762"/>
                </a:lnTo>
                <a:lnTo>
                  <a:pt x="2653" y="7665"/>
                </a:lnTo>
                <a:lnTo>
                  <a:pt x="2848" y="7470"/>
                </a:lnTo>
                <a:lnTo>
                  <a:pt x="3042" y="7251"/>
                </a:lnTo>
                <a:lnTo>
                  <a:pt x="3140" y="7154"/>
                </a:lnTo>
                <a:lnTo>
                  <a:pt x="3188" y="7057"/>
                </a:lnTo>
                <a:lnTo>
                  <a:pt x="3505" y="7057"/>
                </a:lnTo>
                <a:lnTo>
                  <a:pt x="3261" y="7203"/>
                </a:lnTo>
                <a:lnTo>
                  <a:pt x="3067" y="7349"/>
                </a:lnTo>
                <a:lnTo>
                  <a:pt x="2969" y="7446"/>
                </a:lnTo>
                <a:lnTo>
                  <a:pt x="2921" y="7543"/>
                </a:lnTo>
                <a:lnTo>
                  <a:pt x="2896" y="7616"/>
                </a:lnTo>
                <a:lnTo>
                  <a:pt x="2896" y="7665"/>
                </a:lnTo>
                <a:lnTo>
                  <a:pt x="2921" y="7714"/>
                </a:lnTo>
                <a:lnTo>
                  <a:pt x="2945" y="7738"/>
                </a:lnTo>
                <a:lnTo>
                  <a:pt x="2994" y="7762"/>
                </a:lnTo>
                <a:lnTo>
                  <a:pt x="3042" y="7787"/>
                </a:lnTo>
                <a:lnTo>
                  <a:pt x="3091" y="7762"/>
                </a:lnTo>
                <a:lnTo>
                  <a:pt x="3164" y="7738"/>
                </a:lnTo>
                <a:lnTo>
                  <a:pt x="3310" y="7568"/>
                </a:lnTo>
                <a:lnTo>
                  <a:pt x="3456" y="7397"/>
                </a:lnTo>
                <a:lnTo>
                  <a:pt x="3748" y="7057"/>
                </a:lnTo>
                <a:lnTo>
                  <a:pt x="4186" y="7057"/>
                </a:lnTo>
                <a:lnTo>
                  <a:pt x="4040" y="7154"/>
                </a:lnTo>
                <a:lnTo>
                  <a:pt x="3870" y="7324"/>
                </a:lnTo>
                <a:lnTo>
                  <a:pt x="3724" y="7495"/>
                </a:lnTo>
                <a:lnTo>
                  <a:pt x="3699" y="7568"/>
                </a:lnTo>
                <a:lnTo>
                  <a:pt x="3699" y="7616"/>
                </a:lnTo>
                <a:lnTo>
                  <a:pt x="3724" y="7665"/>
                </a:lnTo>
                <a:lnTo>
                  <a:pt x="3772" y="7714"/>
                </a:lnTo>
                <a:lnTo>
                  <a:pt x="3845" y="7738"/>
                </a:lnTo>
                <a:lnTo>
                  <a:pt x="3894" y="7738"/>
                </a:lnTo>
                <a:lnTo>
                  <a:pt x="3967" y="7714"/>
                </a:lnTo>
                <a:lnTo>
                  <a:pt x="4016" y="7665"/>
                </a:lnTo>
                <a:lnTo>
                  <a:pt x="4137" y="7495"/>
                </a:lnTo>
                <a:lnTo>
                  <a:pt x="4259" y="7324"/>
                </a:lnTo>
                <a:lnTo>
                  <a:pt x="4332" y="7203"/>
                </a:lnTo>
                <a:lnTo>
                  <a:pt x="4381" y="7057"/>
                </a:lnTo>
                <a:lnTo>
                  <a:pt x="4624" y="7057"/>
                </a:lnTo>
                <a:lnTo>
                  <a:pt x="4502" y="7154"/>
                </a:lnTo>
                <a:lnTo>
                  <a:pt x="4405" y="7300"/>
                </a:lnTo>
                <a:lnTo>
                  <a:pt x="4332" y="7422"/>
                </a:lnTo>
                <a:lnTo>
                  <a:pt x="4259" y="7543"/>
                </a:lnTo>
                <a:lnTo>
                  <a:pt x="4259" y="7616"/>
                </a:lnTo>
                <a:lnTo>
                  <a:pt x="4283" y="7665"/>
                </a:lnTo>
                <a:lnTo>
                  <a:pt x="4308" y="7714"/>
                </a:lnTo>
                <a:lnTo>
                  <a:pt x="4356" y="7762"/>
                </a:lnTo>
                <a:lnTo>
                  <a:pt x="4405" y="7787"/>
                </a:lnTo>
                <a:lnTo>
                  <a:pt x="4454" y="7787"/>
                </a:lnTo>
                <a:lnTo>
                  <a:pt x="4527" y="7762"/>
                </a:lnTo>
                <a:lnTo>
                  <a:pt x="4575" y="7738"/>
                </a:lnTo>
                <a:lnTo>
                  <a:pt x="4600" y="7689"/>
                </a:lnTo>
                <a:lnTo>
                  <a:pt x="4746" y="7495"/>
                </a:lnTo>
                <a:lnTo>
                  <a:pt x="4867" y="7300"/>
                </a:lnTo>
                <a:lnTo>
                  <a:pt x="4965" y="7178"/>
                </a:lnTo>
                <a:lnTo>
                  <a:pt x="5038" y="7032"/>
                </a:lnTo>
                <a:lnTo>
                  <a:pt x="5354" y="7032"/>
                </a:lnTo>
                <a:lnTo>
                  <a:pt x="5208" y="7178"/>
                </a:lnTo>
                <a:lnTo>
                  <a:pt x="5062" y="7373"/>
                </a:lnTo>
                <a:lnTo>
                  <a:pt x="4989" y="7470"/>
                </a:lnTo>
                <a:lnTo>
                  <a:pt x="4940" y="7592"/>
                </a:lnTo>
                <a:lnTo>
                  <a:pt x="4940" y="7641"/>
                </a:lnTo>
                <a:lnTo>
                  <a:pt x="4940" y="7665"/>
                </a:lnTo>
                <a:lnTo>
                  <a:pt x="4989" y="7762"/>
                </a:lnTo>
                <a:lnTo>
                  <a:pt x="5086" y="7787"/>
                </a:lnTo>
                <a:lnTo>
                  <a:pt x="5135" y="7787"/>
                </a:lnTo>
                <a:lnTo>
                  <a:pt x="5159" y="7762"/>
                </a:lnTo>
                <a:lnTo>
                  <a:pt x="5257" y="7689"/>
                </a:lnTo>
                <a:lnTo>
                  <a:pt x="5330" y="7616"/>
                </a:lnTo>
                <a:lnTo>
                  <a:pt x="5451" y="7422"/>
                </a:lnTo>
                <a:lnTo>
                  <a:pt x="5670" y="7032"/>
                </a:lnTo>
                <a:lnTo>
                  <a:pt x="6011" y="7032"/>
                </a:lnTo>
                <a:lnTo>
                  <a:pt x="5889" y="7130"/>
                </a:lnTo>
                <a:lnTo>
                  <a:pt x="5719" y="7300"/>
                </a:lnTo>
                <a:lnTo>
                  <a:pt x="5573" y="7495"/>
                </a:lnTo>
                <a:lnTo>
                  <a:pt x="5549" y="7568"/>
                </a:lnTo>
                <a:lnTo>
                  <a:pt x="5573" y="7616"/>
                </a:lnTo>
                <a:lnTo>
                  <a:pt x="5597" y="7665"/>
                </a:lnTo>
                <a:lnTo>
                  <a:pt x="5646" y="7714"/>
                </a:lnTo>
                <a:lnTo>
                  <a:pt x="5695" y="7738"/>
                </a:lnTo>
                <a:lnTo>
                  <a:pt x="5743" y="7738"/>
                </a:lnTo>
                <a:lnTo>
                  <a:pt x="5816" y="7714"/>
                </a:lnTo>
                <a:lnTo>
                  <a:pt x="5865" y="7665"/>
                </a:lnTo>
                <a:lnTo>
                  <a:pt x="6060" y="7349"/>
                </a:lnTo>
                <a:lnTo>
                  <a:pt x="6157" y="7178"/>
                </a:lnTo>
                <a:lnTo>
                  <a:pt x="6230" y="7032"/>
                </a:lnTo>
                <a:lnTo>
                  <a:pt x="6936" y="7008"/>
                </a:lnTo>
                <a:lnTo>
                  <a:pt x="6936" y="7008"/>
                </a:lnTo>
                <a:lnTo>
                  <a:pt x="6765" y="7154"/>
                </a:lnTo>
                <a:lnTo>
                  <a:pt x="6619" y="7276"/>
                </a:lnTo>
                <a:lnTo>
                  <a:pt x="6449" y="7422"/>
                </a:lnTo>
                <a:lnTo>
                  <a:pt x="6303" y="7592"/>
                </a:lnTo>
                <a:lnTo>
                  <a:pt x="6279" y="7641"/>
                </a:lnTo>
                <a:lnTo>
                  <a:pt x="6254" y="7714"/>
                </a:lnTo>
                <a:lnTo>
                  <a:pt x="6279" y="7762"/>
                </a:lnTo>
                <a:lnTo>
                  <a:pt x="6303" y="7811"/>
                </a:lnTo>
                <a:lnTo>
                  <a:pt x="6352" y="7835"/>
                </a:lnTo>
                <a:lnTo>
                  <a:pt x="6400" y="7860"/>
                </a:lnTo>
                <a:lnTo>
                  <a:pt x="6473" y="7835"/>
                </a:lnTo>
                <a:lnTo>
                  <a:pt x="6522" y="7811"/>
                </a:lnTo>
                <a:lnTo>
                  <a:pt x="6790" y="7470"/>
                </a:lnTo>
                <a:lnTo>
                  <a:pt x="6911" y="7251"/>
                </a:lnTo>
                <a:lnTo>
                  <a:pt x="7009" y="7032"/>
                </a:lnTo>
                <a:lnTo>
                  <a:pt x="7009" y="7008"/>
                </a:lnTo>
                <a:lnTo>
                  <a:pt x="7398" y="7008"/>
                </a:lnTo>
                <a:lnTo>
                  <a:pt x="7252" y="7130"/>
                </a:lnTo>
                <a:lnTo>
                  <a:pt x="7106" y="7276"/>
                </a:lnTo>
                <a:lnTo>
                  <a:pt x="6984" y="7446"/>
                </a:lnTo>
                <a:lnTo>
                  <a:pt x="6887" y="7616"/>
                </a:lnTo>
                <a:lnTo>
                  <a:pt x="6863" y="7689"/>
                </a:lnTo>
                <a:lnTo>
                  <a:pt x="6887" y="7738"/>
                </a:lnTo>
                <a:lnTo>
                  <a:pt x="6911" y="7787"/>
                </a:lnTo>
                <a:lnTo>
                  <a:pt x="6960" y="7835"/>
                </a:lnTo>
                <a:lnTo>
                  <a:pt x="7009" y="7860"/>
                </a:lnTo>
                <a:lnTo>
                  <a:pt x="7057" y="7860"/>
                </a:lnTo>
                <a:lnTo>
                  <a:pt x="7130" y="7835"/>
                </a:lnTo>
                <a:lnTo>
                  <a:pt x="7179" y="7787"/>
                </a:lnTo>
                <a:lnTo>
                  <a:pt x="7398" y="7397"/>
                </a:lnTo>
                <a:lnTo>
                  <a:pt x="7617" y="7008"/>
                </a:lnTo>
                <a:lnTo>
                  <a:pt x="7812" y="7008"/>
                </a:lnTo>
                <a:lnTo>
                  <a:pt x="7812" y="7081"/>
                </a:lnTo>
                <a:lnTo>
                  <a:pt x="7690" y="7251"/>
                </a:lnTo>
                <a:lnTo>
                  <a:pt x="7568" y="7446"/>
                </a:lnTo>
                <a:lnTo>
                  <a:pt x="7520" y="7568"/>
                </a:lnTo>
                <a:lnTo>
                  <a:pt x="7471" y="7665"/>
                </a:lnTo>
                <a:lnTo>
                  <a:pt x="7471" y="7762"/>
                </a:lnTo>
                <a:lnTo>
                  <a:pt x="7495" y="7811"/>
                </a:lnTo>
                <a:lnTo>
                  <a:pt x="7544" y="7860"/>
                </a:lnTo>
                <a:lnTo>
                  <a:pt x="7593" y="7884"/>
                </a:lnTo>
                <a:lnTo>
                  <a:pt x="7666" y="7908"/>
                </a:lnTo>
                <a:lnTo>
                  <a:pt x="7739" y="7884"/>
                </a:lnTo>
                <a:lnTo>
                  <a:pt x="7787" y="7835"/>
                </a:lnTo>
                <a:lnTo>
                  <a:pt x="7836" y="7762"/>
                </a:lnTo>
                <a:lnTo>
                  <a:pt x="7933" y="7519"/>
                </a:lnTo>
                <a:lnTo>
                  <a:pt x="8031" y="7665"/>
                </a:lnTo>
                <a:lnTo>
                  <a:pt x="8152" y="7835"/>
                </a:lnTo>
                <a:lnTo>
                  <a:pt x="8274" y="7957"/>
                </a:lnTo>
                <a:lnTo>
                  <a:pt x="8444" y="8054"/>
                </a:lnTo>
                <a:lnTo>
                  <a:pt x="8615" y="8127"/>
                </a:lnTo>
                <a:lnTo>
                  <a:pt x="8785" y="8176"/>
                </a:lnTo>
                <a:lnTo>
                  <a:pt x="9004" y="8200"/>
                </a:lnTo>
                <a:lnTo>
                  <a:pt x="9198" y="8152"/>
                </a:lnTo>
                <a:lnTo>
                  <a:pt x="9393" y="8079"/>
                </a:lnTo>
                <a:lnTo>
                  <a:pt x="9563" y="7981"/>
                </a:lnTo>
                <a:lnTo>
                  <a:pt x="9709" y="7860"/>
                </a:lnTo>
                <a:lnTo>
                  <a:pt x="9807" y="7714"/>
                </a:lnTo>
                <a:lnTo>
                  <a:pt x="9904" y="7543"/>
                </a:lnTo>
                <a:lnTo>
                  <a:pt x="9977" y="7373"/>
                </a:lnTo>
                <a:lnTo>
                  <a:pt x="10026" y="7178"/>
                </a:lnTo>
                <a:lnTo>
                  <a:pt x="10050" y="6984"/>
                </a:lnTo>
                <a:lnTo>
                  <a:pt x="10415" y="7032"/>
                </a:lnTo>
                <a:lnTo>
                  <a:pt x="10293" y="7130"/>
                </a:lnTo>
                <a:lnTo>
                  <a:pt x="10172" y="7227"/>
                </a:lnTo>
                <a:lnTo>
                  <a:pt x="10026" y="7397"/>
                </a:lnTo>
                <a:lnTo>
                  <a:pt x="9928" y="7616"/>
                </a:lnTo>
                <a:lnTo>
                  <a:pt x="9904" y="7665"/>
                </a:lnTo>
                <a:lnTo>
                  <a:pt x="9928" y="7738"/>
                </a:lnTo>
                <a:lnTo>
                  <a:pt x="9977" y="7762"/>
                </a:lnTo>
                <a:lnTo>
                  <a:pt x="10026" y="7811"/>
                </a:lnTo>
                <a:lnTo>
                  <a:pt x="10099" y="7811"/>
                </a:lnTo>
                <a:lnTo>
                  <a:pt x="10147" y="7787"/>
                </a:lnTo>
                <a:lnTo>
                  <a:pt x="10220" y="7762"/>
                </a:lnTo>
                <a:lnTo>
                  <a:pt x="10245" y="7689"/>
                </a:lnTo>
                <a:lnTo>
                  <a:pt x="10342" y="7519"/>
                </a:lnTo>
                <a:lnTo>
                  <a:pt x="10439" y="7349"/>
                </a:lnTo>
                <a:lnTo>
                  <a:pt x="10488" y="7203"/>
                </a:lnTo>
                <a:lnTo>
                  <a:pt x="10512" y="7057"/>
                </a:lnTo>
                <a:lnTo>
                  <a:pt x="11048" y="7057"/>
                </a:lnTo>
                <a:lnTo>
                  <a:pt x="10926" y="7178"/>
                </a:lnTo>
                <a:lnTo>
                  <a:pt x="10829" y="7300"/>
                </a:lnTo>
                <a:lnTo>
                  <a:pt x="10756" y="7446"/>
                </a:lnTo>
                <a:lnTo>
                  <a:pt x="10683" y="7592"/>
                </a:lnTo>
                <a:lnTo>
                  <a:pt x="10683" y="7641"/>
                </a:lnTo>
                <a:lnTo>
                  <a:pt x="10683" y="7665"/>
                </a:lnTo>
                <a:lnTo>
                  <a:pt x="10707" y="7714"/>
                </a:lnTo>
                <a:lnTo>
                  <a:pt x="10756" y="7714"/>
                </a:lnTo>
                <a:lnTo>
                  <a:pt x="10829" y="7738"/>
                </a:lnTo>
                <a:lnTo>
                  <a:pt x="10877" y="7714"/>
                </a:lnTo>
                <a:lnTo>
                  <a:pt x="10902" y="7689"/>
                </a:lnTo>
                <a:lnTo>
                  <a:pt x="10999" y="7543"/>
                </a:lnTo>
                <a:lnTo>
                  <a:pt x="11096" y="7373"/>
                </a:lnTo>
                <a:lnTo>
                  <a:pt x="11267" y="7057"/>
                </a:lnTo>
                <a:lnTo>
                  <a:pt x="11534" y="7032"/>
                </a:lnTo>
                <a:lnTo>
                  <a:pt x="11340" y="7300"/>
                </a:lnTo>
                <a:lnTo>
                  <a:pt x="11242" y="7446"/>
                </a:lnTo>
                <a:lnTo>
                  <a:pt x="11169" y="7592"/>
                </a:lnTo>
                <a:lnTo>
                  <a:pt x="11169" y="7665"/>
                </a:lnTo>
                <a:lnTo>
                  <a:pt x="11194" y="7714"/>
                </a:lnTo>
                <a:lnTo>
                  <a:pt x="11218" y="7762"/>
                </a:lnTo>
                <a:lnTo>
                  <a:pt x="11267" y="7787"/>
                </a:lnTo>
                <a:lnTo>
                  <a:pt x="11388" y="7787"/>
                </a:lnTo>
                <a:lnTo>
                  <a:pt x="11437" y="7762"/>
                </a:lnTo>
                <a:lnTo>
                  <a:pt x="11461" y="7714"/>
                </a:lnTo>
                <a:lnTo>
                  <a:pt x="11632" y="7373"/>
                </a:lnTo>
                <a:lnTo>
                  <a:pt x="11778" y="7032"/>
                </a:lnTo>
                <a:lnTo>
                  <a:pt x="12191" y="7032"/>
                </a:lnTo>
                <a:lnTo>
                  <a:pt x="12021" y="7227"/>
                </a:lnTo>
                <a:lnTo>
                  <a:pt x="11948" y="7349"/>
                </a:lnTo>
                <a:lnTo>
                  <a:pt x="11875" y="7470"/>
                </a:lnTo>
                <a:lnTo>
                  <a:pt x="11851" y="7592"/>
                </a:lnTo>
                <a:lnTo>
                  <a:pt x="11851" y="7641"/>
                </a:lnTo>
                <a:lnTo>
                  <a:pt x="11875" y="7714"/>
                </a:lnTo>
                <a:lnTo>
                  <a:pt x="11924" y="7738"/>
                </a:lnTo>
                <a:lnTo>
                  <a:pt x="11972" y="7762"/>
                </a:lnTo>
                <a:lnTo>
                  <a:pt x="12021" y="7738"/>
                </a:lnTo>
                <a:lnTo>
                  <a:pt x="12070" y="7689"/>
                </a:lnTo>
                <a:lnTo>
                  <a:pt x="12143" y="7592"/>
                </a:lnTo>
                <a:lnTo>
                  <a:pt x="12240" y="7349"/>
                </a:lnTo>
                <a:lnTo>
                  <a:pt x="12386" y="7032"/>
                </a:lnTo>
                <a:lnTo>
                  <a:pt x="12775" y="7008"/>
                </a:lnTo>
                <a:lnTo>
                  <a:pt x="12654" y="7130"/>
                </a:lnTo>
                <a:lnTo>
                  <a:pt x="12556" y="7276"/>
                </a:lnTo>
                <a:lnTo>
                  <a:pt x="12459" y="7397"/>
                </a:lnTo>
                <a:lnTo>
                  <a:pt x="12386" y="7568"/>
                </a:lnTo>
                <a:lnTo>
                  <a:pt x="12386" y="7616"/>
                </a:lnTo>
                <a:lnTo>
                  <a:pt x="12410" y="7665"/>
                </a:lnTo>
                <a:lnTo>
                  <a:pt x="12435" y="7689"/>
                </a:lnTo>
                <a:lnTo>
                  <a:pt x="12483" y="7714"/>
                </a:lnTo>
                <a:lnTo>
                  <a:pt x="12581" y="7714"/>
                </a:lnTo>
                <a:lnTo>
                  <a:pt x="12605" y="7689"/>
                </a:lnTo>
                <a:lnTo>
                  <a:pt x="12654" y="7641"/>
                </a:lnTo>
                <a:lnTo>
                  <a:pt x="12702" y="7470"/>
                </a:lnTo>
                <a:lnTo>
                  <a:pt x="12775" y="7300"/>
                </a:lnTo>
                <a:lnTo>
                  <a:pt x="12970" y="7008"/>
                </a:lnTo>
                <a:lnTo>
                  <a:pt x="13384" y="7008"/>
                </a:lnTo>
                <a:lnTo>
                  <a:pt x="13165" y="7276"/>
                </a:lnTo>
                <a:lnTo>
                  <a:pt x="12994" y="7568"/>
                </a:lnTo>
                <a:lnTo>
                  <a:pt x="12970" y="7641"/>
                </a:lnTo>
                <a:lnTo>
                  <a:pt x="12994" y="7714"/>
                </a:lnTo>
                <a:lnTo>
                  <a:pt x="13043" y="7762"/>
                </a:lnTo>
                <a:lnTo>
                  <a:pt x="13116" y="7787"/>
                </a:lnTo>
                <a:lnTo>
                  <a:pt x="13189" y="7762"/>
                </a:lnTo>
                <a:lnTo>
                  <a:pt x="13238" y="7714"/>
                </a:lnTo>
                <a:lnTo>
                  <a:pt x="13408" y="7373"/>
                </a:lnTo>
                <a:lnTo>
                  <a:pt x="13578" y="7008"/>
                </a:lnTo>
                <a:lnTo>
                  <a:pt x="13919" y="7008"/>
                </a:lnTo>
                <a:lnTo>
                  <a:pt x="13676" y="7300"/>
                </a:lnTo>
                <a:lnTo>
                  <a:pt x="13457" y="7592"/>
                </a:lnTo>
                <a:lnTo>
                  <a:pt x="13432" y="7665"/>
                </a:lnTo>
                <a:lnTo>
                  <a:pt x="13432" y="7714"/>
                </a:lnTo>
                <a:lnTo>
                  <a:pt x="13457" y="7738"/>
                </a:lnTo>
                <a:lnTo>
                  <a:pt x="13505" y="7787"/>
                </a:lnTo>
                <a:lnTo>
                  <a:pt x="13554" y="7811"/>
                </a:lnTo>
                <a:lnTo>
                  <a:pt x="13603" y="7811"/>
                </a:lnTo>
                <a:lnTo>
                  <a:pt x="13651" y="7787"/>
                </a:lnTo>
                <a:lnTo>
                  <a:pt x="13700" y="7738"/>
                </a:lnTo>
                <a:lnTo>
                  <a:pt x="13943" y="7397"/>
                </a:lnTo>
                <a:lnTo>
                  <a:pt x="14041" y="7203"/>
                </a:lnTo>
                <a:lnTo>
                  <a:pt x="14089" y="7008"/>
                </a:lnTo>
                <a:lnTo>
                  <a:pt x="14357" y="7032"/>
                </a:lnTo>
                <a:lnTo>
                  <a:pt x="14211" y="7178"/>
                </a:lnTo>
                <a:lnTo>
                  <a:pt x="14065" y="7349"/>
                </a:lnTo>
                <a:lnTo>
                  <a:pt x="13943" y="7519"/>
                </a:lnTo>
                <a:lnTo>
                  <a:pt x="13846" y="7714"/>
                </a:lnTo>
                <a:lnTo>
                  <a:pt x="13846" y="7787"/>
                </a:lnTo>
                <a:lnTo>
                  <a:pt x="13846" y="7860"/>
                </a:lnTo>
                <a:lnTo>
                  <a:pt x="13895" y="7884"/>
                </a:lnTo>
                <a:lnTo>
                  <a:pt x="13943" y="7908"/>
                </a:lnTo>
                <a:lnTo>
                  <a:pt x="14016" y="7933"/>
                </a:lnTo>
                <a:lnTo>
                  <a:pt x="14065" y="7908"/>
                </a:lnTo>
                <a:lnTo>
                  <a:pt x="14138" y="7860"/>
                </a:lnTo>
                <a:lnTo>
                  <a:pt x="14162" y="7811"/>
                </a:lnTo>
                <a:lnTo>
                  <a:pt x="14260" y="7616"/>
                </a:lnTo>
                <a:lnTo>
                  <a:pt x="14357" y="7446"/>
                </a:lnTo>
                <a:lnTo>
                  <a:pt x="14576" y="7105"/>
                </a:lnTo>
                <a:lnTo>
                  <a:pt x="14576" y="7081"/>
                </a:lnTo>
                <a:lnTo>
                  <a:pt x="14576" y="7032"/>
                </a:lnTo>
                <a:lnTo>
                  <a:pt x="15014" y="7057"/>
                </a:lnTo>
                <a:lnTo>
                  <a:pt x="14795" y="7203"/>
                </a:lnTo>
                <a:lnTo>
                  <a:pt x="14625" y="7397"/>
                </a:lnTo>
                <a:lnTo>
                  <a:pt x="14552" y="7495"/>
                </a:lnTo>
                <a:lnTo>
                  <a:pt x="14479" y="7616"/>
                </a:lnTo>
                <a:lnTo>
                  <a:pt x="14454" y="7738"/>
                </a:lnTo>
                <a:lnTo>
                  <a:pt x="14430" y="7860"/>
                </a:lnTo>
                <a:lnTo>
                  <a:pt x="14430" y="7908"/>
                </a:lnTo>
                <a:lnTo>
                  <a:pt x="14454" y="7957"/>
                </a:lnTo>
                <a:lnTo>
                  <a:pt x="14503" y="7981"/>
                </a:lnTo>
                <a:lnTo>
                  <a:pt x="14552" y="8006"/>
                </a:lnTo>
                <a:lnTo>
                  <a:pt x="14649" y="8006"/>
                </a:lnTo>
                <a:lnTo>
                  <a:pt x="14673" y="7981"/>
                </a:lnTo>
                <a:lnTo>
                  <a:pt x="14722" y="7933"/>
                </a:lnTo>
                <a:lnTo>
                  <a:pt x="14819" y="7689"/>
                </a:lnTo>
                <a:lnTo>
                  <a:pt x="14941" y="7470"/>
                </a:lnTo>
                <a:lnTo>
                  <a:pt x="15160" y="7057"/>
                </a:lnTo>
                <a:lnTo>
                  <a:pt x="15720" y="7032"/>
                </a:lnTo>
                <a:lnTo>
                  <a:pt x="15622" y="7130"/>
                </a:lnTo>
                <a:lnTo>
                  <a:pt x="15476" y="7251"/>
                </a:lnTo>
                <a:lnTo>
                  <a:pt x="15379" y="7397"/>
                </a:lnTo>
                <a:lnTo>
                  <a:pt x="15282" y="7543"/>
                </a:lnTo>
                <a:lnTo>
                  <a:pt x="15209" y="7714"/>
                </a:lnTo>
                <a:lnTo>
                  <a:pt x="15184" y="7787"/>
                </a:lnTo>
                <a:lnTo>
                  <a:pt x="15209" y="7860"/>
                </a:lnTo>
                <a:lnTo>
                  <a:pt x="15257" y="7908"/>
                </a:lnTo>
                <a:lnTo>
                  <a:pt x="15330" y="7933"/>
                </a:lnTo>
                <a:lnTo>
                  <a:pt x="15403" y="7957"/>
                </a:lnTo>
                <a:lnTo>
                  <a:pt x="15452" y="7957"/>
                </a:lnTo>
                <a:lnTo>
                  <a:pt x="15525" y="7933"/>
                </a:lnTo>
                <a:lnTo>
                  <a:pt x="15574" y="7860"/>
                </a:lnTo>
                <a:lnTo>
                  <a:pt x="15647" y="7714"/>
                </a:lnTo>
                <a:lnTo>
                  <a:pt x="15744" y="7568"/>
                </a:lnTo>
                <a:lnTo>
                  <a:pt x="15963" y="7300"/>
                </a:lnTo>
                <a:lnTo>
                  <a:pt x="16060" y="7154"/>
                </a:lnTo>
                <a:lnTo>
                  <a:pt x="16133" y="7081"/>
                </a:lnTo>
                <a:lnTo>
                  <a:pt x="16158" y="6984"/>
                </a:lnTo>
                <a:lnTo>
                  <a:pt x="16450" y="6935"/>
                </a:lnTo>
                <a:lnTo>
                  <a:pt x="16693" y="6838"/>
                </a:lnTo>
                <a:lnTo>
                  <a:pt x="16474" y="7008"/>
                </a:lnTo>
                <a:lnTo>
                  <a:pt x="16279" y="7178"/>
                </a:lnTo>
                <a:lnTo>
                  <a:pt x="16158" y="7300"/>
                </a:lnTo>
                <a:lnTo>
                  <a:pt x="16036" y="7446"/>
                </a:lnTo>
                <a:lnTo>
                  <a:pt x="15939" y="7592"/>
                </a:lnTo>
                <a:lnTo>
                  <a:pt x="15866" y="7762"/>
                </a:lnTo>
                <a:lnTo>
                  <a:pt x="15866" y="7835"/>
                </a:lnTo>
                <a:lnTo>
                  <a:pt x="15890" y="7884"/>
                </a:lnTo>
                <a:lnTo>
                  <a:pt x="15914" y="7933"/>
                </a:lnTo>
                <a:lnTo>
                  <a:pt x="15963" y="7957"/>
                </a:lnTo>
                <a:lnTo>
                  <a:pt x="16085" y="7957"/>
                </a:lnTo>
                <a:lnTo>
                  <a:pt x="16133" y="7933"/>
                </a:lnTo>
                <a:lnTo>
                  <a:pt x="16182" y="7884"/>
                </a:lnTo>
                <a:lnTo>
                  <a:pt x="16352" y="7616"/>
                </a:lnTo>
                <a:lnTo>
                  <a:pt x="16547" y="7373"/>
                </a:lnTo>
                <a:lnTo>
                  <a:pt x="16766" y="7105"/>
                </a:lnTo>
                <a:lnTo>
                  <a:pt x="16863" y="6984"/>
                </a:lnTo>
                <a:lnTo>
                  <a:pt x="16936" y="6838"/>
                </a:lnTo>
                <a:lnTo>
                  <a:pt x="16961" y="6813"/>
                </a:lnTo>
                <a:lnTo>
                  <a:pt x="16936" y="6789"/>
                </a:lnTo>
                <a:lnTo>
                  <a:pt x="16912" y="6740"/>
                </a:lnTo>
                <a:lnTo>
                  <a:pt x="17082" y="6643"/>
                </a:lnTo>
                <a:lnTo>
                  <a:pt x="17252" y="6497"/>
                </a:lnTo>
                <a:lnTo>
                  <a:pt x="17374" y="6327"/>
                </a:lnTo>
                <a:lnTo>
                  <a:pt x="17496" y="6156"/>
                </a:lnTo>
                <a:lnTo>
                  <a:pt x="17593" y="5962"/>
                </a:lnTo>
                <a:lnTo>
                  <a:pt x="17642" y="5743"/>
                </a:lnTo>
                <a:lnTo>
                  <a:pt x="17690" y="5499"/>
                </a:lnTo>
                <a:lnTo>
                  <a:pt x="17690" y="5256"/>
                </a:lnTo>
                <a:lnTo>
                  <a:pt x="17690" y="4842"/>
                </a:lnTo>
                <a:lnTo>
                  <a:pt x="17666" y="4429"/>
                </a:lnTo>
                <a:lnTo>
                  <a:pt x="17642" y="3991"/>
                </a:lnTo>
                <a:lnTo>
                  <a:pt x="17642" y="3577"/>
                </a:lnTo>
                <a:lnTo>
                  <a:pt x="17690" y="2945"/>
                </a:lnTo>
                <a:lnTo>
                  <a:pt x="17690" y="2628"/>
                </a:lnTo>
                <a:lnTo>
                  <a:pt x="17642" y="2312"/>
                </a:lnTo>
                <a:lnTo>
                  <a:pt x="17690" y="2239"/>
                </a:lnTo>
                <a:lnTo>
                  <a:pt x="17739" y="2166"/>
                </a:lnTo>
                <a:lnTo>
                  <a:pt x="17763" y="2069"/>
                </a:lnTo>
                <a:lnTo>
                  <a:pt x="17715" y="1971"/>
                </a:lnTo>
                <a:lnTo>
                  <a:pt x="17666" y="1898"/>
                </a:lnTo>
                <a:lnTo>
                  <a:pt x="17569" y="1850"/>
                </a:lnTo>
                <a:lnTo>
                  <a:pt x="17423" y="1825"/>
                </a:lnTo>
                <a:lnTo>
                  <a:pt x="17252" y="1801"/>
                </a:lnTo>
                <a:lnTo>
                  <a:pt x="16912" y="1801"/>
                </a:lnTo>
                <a:lnTo>
                  <a:pt x="16571" y="1825"/>
                </a:lnTo>
                <a:lnTo>
                  <a:pt x="16279" y="1850"/>
                </a:lnTo>
                <a:lnTo>
                  <a:pt x="14649" y="1850"/>
                </a:lnTo>
                <a:lnTo>
                  <a:pt x="14089" y="1874"/>
                </a:lnTo>
                <a:lnTo>
                  <a:pt x="13530" y="1923"/>
                </a:lnTo>
                <a:lnTo>
                  <a:pt x="12946" y="1898"/>
                </a:lnTo>
                <a:lnTo>
                  <a:pt x="12362" y="1898"/>
                </a:lnTo>
                <a:lnTo>
                  <a:pt x="11802" y="1850"/>
                </a:lnTo>
                <a:lnTo>
                  <a:pt x="11778" y="1533"/>
                </a:lnTo>
                <a:lnTo>
                  <a:pt x="11729" y="1266"/>
                </a:lnTo>
                <a:lnTo>
                  <a:pt x="11632" y="1022"/>
                </a:lnTo>
                <a:lnTo>
                  <a:pt x="11486" y="803"/>
                </a:lnTo>
                <a:lnTo>
                  <a:pt x="11315" y="633"/>
                </a:lnTo>
                <a:lnTo>
                  <a:pt x="11121" y="463"/>
                </a:lnTo>
                <a:lnTo>
                  <a:pt x="10902" y="341"/>
                </a:lnTo>
                <a:lnTo>
                  <a:pt x="10658" y="244"/>
                </a:lnTo>
                <a:lnTo>
                  <a:pt x="10415" y="171"/>
                </a:lnTo>
                <a:lnTo>
                  <a:pt x="10147" y="98"/>
                </a:lnTo>
                <a:lnTo>
                  <a:pt x="9855" y="49"/>
                </a:lnTo>
                <a:lnTo>
                  <a:pt x="9588" y="25"/>
                </a:lnTo>
                <a:lnTo>
                  <a:pt x="900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6" name="Shape 402"/>
          <p:cNvSpPr/>
          <p:nvPr/>
        </p:nvSpPr>
        <p:spPr>
          <a:xfrm>
            <a:off x="4096924" y="4613241"/>
            <a:ext cx="454107" cy="458229"/>
          </a:xfrm>
          <a:custGeom>
            <a:avLst/>
            <a:gdLst/>
            <a:ahLst/>
            <a:cxnLst/>
            <a:rect l="0" t="0" r="0" b="0"/>
            <a:pathLst>
              <a:path w="16084" h="16230" extrusionOk="0">
                <a:moveTo>
                  <a:pt x="9538" y="1095"/>
                </a:moveTo>
                <a:lnTo>
                  <a:pt x="9441" y="1120"/>
                </a:lnTo>
                <a:lnTo>
                  <a:pt x="9344" y="1144"/>
                </a:lnTo>
                <a:lnTo>
                  <a:pt x="9246" y="1217"/>
                </a:lnTo>
                <a:lnTo>
                  <a:pt x="9198" y="1290"/>
                </a:lnTo>
                <a:lnTo>
                  <a:pt x="9149" y="1412"/>
                </a:lnTo>
                <a:lnTo>
                  <a:pt x="9149" y="1509"/>
                </a:lnTo>
                <a:lnTo>
                  <a:pt x="9149" y="1606"/>
                </a:lnTo>
                <a:lnTo>
                  <a:pt x="9198" y="1704"/>
                </a:lnTo>
                <a:lnTo>
                  <a:pt x="9246" y="1801"/>
                </a:lnTo>
                <a:lnTo>
                  <a:pt x="9344" y="1850"/>
                </a:lnTo>
                <a:lnTo>
                  <a:pt x="9441" y="1898"/>
                </a:lnTo>
                <a:lnTo>
                  <a:pt x="9514" y="1923"/>
                </a:lnTo>
                <a:lnTo>
                  <a:pt x="9563" y="1923"/>
                </a:lnTo>
                <a:lnTo>
                  <a:pt x="9709" y="1898"/>
                </a:lnTo>
                <a:lnTo>
                  <a:pt x="9830" y="1825"/>
                </a:lnTo>
                <a:lnTo>
                  <a:pt x="9903" y="1704"/>
                </a:lnTo>
                <a:lnTo>
                  <a:pt x="9952" y="1606"/>
                </a:lnTo>
                <a:lnTo>
                  <a:pt x="9976" y="1485"/>
                </a:lnTo>
                <a:lnTo>
                  <a:pt x="9952" y="1363"/>
                </a:lnTo>
                <a:lnTo>
                  <a:pt x="9879" y="1266"/>
                </a:lnTo>
                <a:lnTo>
                  <a:pt x="9782" y="1168"/>
                </a:lnTo>
                <a:lnTo>
                  <a:pt x="9660" y="1120"/>
                </a:lnTo>
                <a:lnTo>
                  <a:pt x="9538" y="1095"/>
                </a:lnTo>
                <a:close/>
                <a:moveTo>
                  <a:pt x="10804" y="1582"/>
                </a:moveTo>
                <a:lnTo>
                  <a:pt x="10731" y="1606"/>
                </a:lnTo>
                <a:lnTo>
                  <a:pt x="10658" y="1631"/>
                </a:lnTo>
                <a:lnTo>
                  <a:pt x="10585" y="1655"/>
                </a:lnTo>
                <a:lnTo>
                  <a:pt x="10512" y="1704"/>
                </a:lnTo>
                <a:lnTo>
                  <a:pt x="10463" y="1777"/>
                </a:lnTo>
                <a:lnTo>
                  <a:pt x="10439" y="1850"/>
                </a:lnTo>
                <a:lnTo>
                  <a:pt x="10414" y="1923"/>
                </a:lnTo>
                <a:lnTo>
                  <a:pt x="10390" y="1996"/>
                </a:lnTo>
                <a:lnTo>
                  <a:pt x="10414" y="2069"/>
                </a:lnTo>
                <a:lnTo>
                  <a:pt x="10439" y="2142"/>
                </a:lnTo>
                <a:lnTo>
                  <a:pt x="10463" y="2215"/>
                </a:lnTo>
                <a:lnTo>
                  <a:pt x="10512" y="2288"/>
                </a:lnTo>
                <a:lnTo>
                  <a:pt x="10585" y="2336"/>
                </a:lnTo>
                <a:lnTo>
                  <a:pt x="10658" y="2361"/>
                </a:lnTo>
                <a:lnTo>
                  <a:pt x="10731" y="2385"/>
                </a:lnTo>
                <a:lnTo>
                  <a:pt x="10804" y="2409"/>
                </a:lnTo>
                <a:lnTo>
                  <a:pt x="10877" y="2385"/>
                </a:lnTo>
                <a:lnTo>
                  <a:pt x="10950" y="2361"/>
                </a:lnTo>
                <a:lnTo>
                  <a:pt x="11023" y="2336"/>
                </a:lnTo>
                <a:lnTo>
                  <a:pt x="11096" y="2288"/>
                </a:lnTo>
                <a:lnTo>
                  <a:pt x="11144" y="2215"/>
                </a:lnTo>
                <a:lnTo>
                  <a:pt x="11169" y="2142"/>
                </a:lnTo>
                <a:lnTo>
                  <a:pt x="11193" y="2069"/>
                </a:lnTo>
                <a:lnTo>
                  <a:pt x="11217" y="1996"/>
                </a:lnTo>
                <a:lnTo>
                  <a:pt x="11193" y="1923"/>
                </a:lnTo>
                <a:lnTo>
                  <a:pt x="11169" y="1850"/>
                </a:lnTo>
                <a:lnTo>
                  <a:pt x="11144" y="1777"/>
                </a:lnTo>
                <a:lnTo>
                  <a:pt x="11096" y="1704"/>
                </a:lnTo>
                <a:lnTo>
                  <a:pt x="11023" y="1655"/>
                </a:lnTo>
                <a:lnTo>
                  <a:pt x="10950" y="1631"/>
                </a:lnTo>
                <a:lnTo>
                  <a:pt x="10877" y="1606"/>
                </a:lnTo>
                <a:lnTo>
                  <a:pt x="10804" y="1582"/>
                </a:lnTo>
                <a:close/>
                <a:moveTo>
                  <a:pt x="11899" y="2166"/>
                </a:moveTo>
                <a:lnTo>
                  <a:pt x="11826" y="2190"/>
                </a:lnTo>
                <a:lnTo>
                  <a:pt x="11728" y="2215"/>
                </a:lnTo>
                <a:lnTo>
                  <a:pt x="11655" y="2239"/>
                </a:lnTo>
                <a:lnTo>
                  <a:pt x="11607" y="2288"/>
                </a:lnTo>
                <a:lnTo>
                  <a:pt x="11558" y="2361"/>
                </a:lnTo>
                <a:lnTo>
                  <a:pt x="11534" y="2434"/>
                </a:lnTo>
                <a:lnTo>
                  <a:pt x="11509" y="2580"/>
                </a:lnTo>
                <a:lnTo>
                  <a:pt x="11534" y="2726"/>
                </a:lnTo>
                <a:lnTo>
                  <a:pt x="11558" y="2799"/>
                </a:lnTo>
                <a:lnTo>
                  <a:pt x="11607" y="2872"/>
                </a:lnTo>
                <a:lnTo>
                  <a:pt x="11655" y="2920"/>
                </a:lnTo>
                <a:lnTo>
                  <a:pt x="11728" y="2945"/>
                </a:lnTo>
                <a:lnTo>
                  <a:pt x="11826" y="2969"/>
                </a:lnTo>
                <a:lnTo>
                  <a:pt x="11899" y="2993"/>
                </a:lnTo>
                <a:lnTo>
                  <a:pt x="11996" y="2969"/>
                </a:lnTo>
                <a:lnTo>
                  <a:pt x="12069" y="2945"/>
                </a:lnTo>
                <a:lnTo>
                  <a:pt x="12142" y="2920"/>
                </a:lnTo>
                <a:lnTo>
                  <a:pt x="12215" y="2872"/>
                </a:lnTo>
                <a:lnTo>
                  <a:pt x="12239" y="2799"/>
                </a:lnTo>
                <a:lnTo>
                  <a:pt x="12288" y="2726"/>
                </a:lnTo>
                <a:lnTo>
                  <a:pt x="12312" y="2580"/>
                </a:lnTo>
                <a:lnTo>
                  <a:pt x="12288" y="2434"/>
                </a:lnTo>
                <a:lnTo>
                  <a:pt x="12239" y="2361"/>
                </a:lnTo>
                <a:lnTo>
                  <a:pt x="12215" y="2288"/>
                </a:lnTo>
                <a:lnTo>
                  <a:pt x="12142" y="2239"/>
                </a:lnTo>
                <a:lnTo>
                  <a:pt x="12069" y="2215"/>
                </a:lnTo>
                <a:lnTo>
                  <a:pt x="11996" y="2190"/>
                </a:lnTo>
                <a:lnTo>
                  <a:pt x="11899" y="2166"/>
                </a:lnTo>
                <a:close/>
                <a:moveTo>
                  <a:pt x="9757" y="2409"/>
                </a:moveTo>
                <a:lnTo>
                  <a:pt x="9660" y="2434"/>
                </a:lnTo>
                <a:lnTo>
                  <a:pt x="9563" y="2458"/>
                </a:lnTo>
                <a:lnTo>
                  <a:pt x="9490" y="2507"/>
                </a:lnTo>
                <a:lnTo>
                  <a:pt x="9417" y="2580"/>
                </a:lnTo>
                <a:lnTo>
                  <a:pt x="9368" y="2653"/>
                </a:lnTo>
                <a:lnTo>
                  <a:pt x="9344" y="2750"/>
                </a:lnTo>
                <a:lnTo>
                  <a:pt x="9319" y="2847"/>
                </a:lnTo>
                <a:lnTo>
                  <a:pt x="9344" y="2945"/>
                </a:lnTo>
                <a:lnTo>
                  <a:pt x="9392" y="3042"/>
                </a:lnTo>
                <a:lnTo>
                  <a:pt x="9465" y="3139"/>
                </a:lnTo>
                <a:lnTo>
                  <a:pt x="9538" y="3188"/>
                </a:lnTo>
                <a:lnTo>
                  <a:pt x="9636" y="3237"/>
                </a:lnTo>
                <a:lnTo>
                  <a:pt x="9757" y="3261"/>
                </a:lnTo>
                <a:lnTo>
                  <a:pt x="9855" y="3237"/>
                </a:lnTo>
                <a:lnTo>
                  <a:pt x="9976" y="3188"/>
                </a:lnTo>
                <a:lnTo>
                  <a:pt x="10049" y="3139"/>
                </a:lnTo>
                <a:lnTo>
                  <a:pt x="10074" y="3115"/>
                </a:lnTo>
                <a:lnTo>
                  <a:pt x="10122" y="3066"/>
                </a:lnTo>
                <a:lnTo>
                  <a:pt x="10171" y="2969"/>
                </a:lnTo>
                <a:lnTo>
                  <a:pt x="10220" y="2847"/>
                </a:lnTo>
                <a:lnTo>
                  <a:pt x="10220" y="2774"/>
                </a:lnTo>
                <a:lnTo>
                  <a:pt x="10220" y="2701"/>
                </a:lnTo>
                <a:lnTo>
                  <a:pt x="10171" y="2628"/>
                </a:lnTo>
                <a:lnTo>
                  <a:pt x="10147" y="2555"/>
                </a:lnTo>
                <a:lnTo>
                  <a:pt x="10074" y="2507"/>
                </a:lnTo>
                <a:lnTo>
                  <a:pt x="10001" y="2458"/>
                </a:lnTo>
                <a:lnTo>
                  <a:pt x="9879" y="2434"/>
                </a:lnTo>
                <a:lnTo>
                  <a:pt x="9757" y="2409"/>
                </a:lnTo>
                <a:close/>
                <a:moveTo>
                  <a:pt x="10950" y="2750"/>
                </a:moveTo>
                <a:lnTo>
                  <a:pt x="10877" y="2774"/>
                </a:lnTo>
                <a:lnTo>
                  <a:pt x="10804" y="2823"/>
                </a:lnTo>
                <a:lnTo>
                  <a:pt x="10755" y="2872"/>
                </a:lnTo>
                <a:lnTo>
                  <a:pt x="10706" y="2920"/>
                </a:lnTo>
                <a:lnTo>
                  <a:pt x="10658" y="2993"/>
                </a:lnTo>
                <a:lnTo>
                  <a:pt x="10633" y="3066"/>
                </a:lnTo>
                <a:lnTo>
                  <a:pt x="10633" y="3139"/>
                </a:lnTo>
                <a:lnTo>
                  <a:pt x="10633" y="3212"/>
                </a:lnTo>
                <a:lnTo>
                  <a:pt x="10658" y="3285"/>
                </a:lnTo>
                <a:lnTo>
                  <a:pt x="10706" y="3358"/>
                </a:lnTo>
                <a:lnTo>
                  <a:pt x="10755" y="3407"/>
                </a:lnTo>
                <a:lnTo>
                  <a:pt x="10804" y="3456"/>
                </a:lnTo>
                <a:lnTo>
                  <a:pt x="10877" y="3504"/>
                </a:lnTo>
                <a:lnTo>
                  <a:pt x="10950" y="3529"/>
                </a:lnTo>
                <a:lnTo>
                  <a:pt x="11120" y="3529"/>
                </a:lnTo>
                <a:lnTo>
                  <a:pt x="11193" y="3504"/>
                </a:lnTo>
                <a:lnTo>
                  <a:pt x="11242" y="3456"/>
                </a:lnTo>
                <a:lnTo>
                  <a:pt x="11315" y="3407"/>
                </a:lnTo>
                <a:lnTo>
                  <a:pt x="11363" y="3358"/>
                </a:lnTo>
                <a:lnTo>
                  <a:pt x="11388" y="3285"/>
                </a:lnTo>
                <a:lnTo>
                  <a:pt x="11412" y="3212"/>
                </a:lnTo>
                <a:lnTo>
                  <a:pt x="11436" y="3139"/>
                </a:lnTo>
                <a:lnTo>
                  <a:pt x="11412" y="3066"/>
                </a:lnTo>
                <a:lnTo>
                  <a:pt x="11388" y="2993"/>
                </a:lnTo>
                <a:lnTo>
                  <a:pt x="11363" y="2920"/>
                </a:lnTo>
                <a:lnTo>
                  <a:pt x="11315" y="2872"/>
                </a:lnTo>
                <a:lnTo>
                  <a:pt x="11242" y="2823"/>
                </a:lnTo>
                <a:lnTo>
                  <a:pt x="11193" y="2774"/>
                </a:lnTo>
                <a:lnTo>
                  <a:pt x="11120" y="2750"/>
                </a:lnTo>
                <a:close/>
                <a:moveTo>
                  <a:pt x="9855" y="3626"/>
                </a:moveTo>
                <a:lnTo>
                  <a:pt x="9757" y="3650"/>
                </a:lnTo>
                <a:lnTo>
                  <a:pt x="9709" y="3699"/>
                </a:lnTo>
                <a:lnTo>
                  <a:pt x="9636" y="3748"/>
                </a:lnTo>
                <a:lnTo>
                  <a:pt x="9587" y="3796"/>
                </a:lnTo>
                <a:lnTo>
                  <a:pt x="9563" y="3869"/>
                </a:lnTo>
                <a:lnTo>
                  <a:pt x="9538" y="3942"/>
                </a:lnTo>
                <a:lnTo>
                  <a:pt x="9514" y="4040"/>
                </a:lnTo>
                <a:lnTo>
                  <a:pt x="9538" y="4113"/>
                </a:lnTo>
                <a:lnTo>
                  <a:pt x="9563" y="4186"/>
                </a:lnTo>
                <a:lnTo>
                  <a:pt x="9587" y="4259"/>
                </a:lnTo>
                <a:lnTo>
                  <a:pt x="9636" y="4307"/>
                </a:lnTo>
                <a:lnTo>
                  <a:pt x="9709" y="4356"/>
                </a:lnTo>
                <a:lnTo>
                  <a:pt x="9757" y="4405"/>
                </a:lnTo>
                <a:lnTo>
                  <a:pt x="9855" y="4429"/>
                </a:lnTo>
                <a:lnTo>
                  <a:pt x="10001" y="4429"/>
                </a:lnTo>
                <a:lnTo>
                  <a:pt x="10074" y="4405"/>
                </a:lnTo>
                <a:lnTo>
                  <a:pt x="10147" y="4356"/>
                </a:lnTo>
                <a:lnTo>
                  <a:pt x="10220" y="4307"/>
                </a:lnTo>
                <a:lnTo>
                  <a:pt x="10268" y="4259"/>
                </a:lnTo>
                <a:lnTo>
                  <a:pt x="10293" y="4186"/>
                </a:lnTo>
                <a:lnTo>
                  <a:pt x="10317" y="4113"/>
                </a:lnTo>
                <a:lnTo>
                  <a:pt x="10341" y="4040"/>
                </a:lnTo>
                <a:lnTo>
                  <a:pt x="10317" y="3942"/>
                </a:lnTo>
                <a:lnTo>
                  <a:pt x="10293" y="3869"/>
                </a:lnTo>
                <a:lnTo>
                  <a:pt x="10268" y="3796"/>
                </a:lnTo>
                <a:lnTo>
                  <a:pt x="10220" y="3748"/>
                </a:lnTo>
                <a:lnTo>
                  <a:pt x="10147" y="3699"/>
                </a:lnTo>
                <a:lnTo>
                  <a:pt x="10074" y="3650"/>
                </a:lnTo>
                <a:lnTo>
                  <a:pt x="10001" y="3626"/>
                </a:lnTo>
                <a:close/>
                <a:moveTo>
                  <a:pt x="8784" y="341"/>
                </a:moveTo>
                <a:lnTo>
                  <a:pt x="8881" y="390"/>
                </a:lnTo>
                <a:lnTo>
                  <a:pt x="9003" y="414"/>
                </a:lnTo>
                <a:lnTo>
                  <a:pt x="9271" y="438"/>
                </a:lnTo>
                <a:lnTo>
                  <a:pt x="9538" y="463"/>
                </a:lnTo>
                <a:lnTo>
                  <a:pt x="9782" y="511"/>
                </a:lnTo>
                <a:lnTo>
                  <a:pt x="10171" y="584"/>
                </a:lnTo>
                <a:lnTo>
                  <a:pt x="10512" y="706"/>
                </a:lnTo>
                <a:lnTo>
                  <a:pt x="10877" y="852"/>
                </a:lnTo>
                <a:lnTo>
                  <a:pt x="11217" y="1022"/>
                </a:lnTo>
                <a:lnTo>
                  <a:pt x="11582" y="1217"/>
                </a:lnTo>
                <a:lnTo>
                  <a:pt x="11899" y="1460"/>
                </a:lnTo>
                <a:lnTo>
                  <a:pt x="12191" y="1704"/>
                </a:lnTo>
                <a:lnTo>
                  <a:pt x="12483" y="1971"/>
                </a:lnTo>
                <a:lnTo>
                  <a:pt x="12726" y="2263"/>
                </a:lnTo>
                <a:lnTo>
                  <a:pt x="12994" y="2555"/>
                </a:lnTo>
                <a:lnTo>
                  <a:pt x="13480" y="3188"/>
                </a:lnTo>
                <a:lnTo>
                  <a:pt x="13261" y="3358"/>
                </a:lnTo>
                <a:lnTo>
                  <a:pt x="13042" y="3529"/>
                </a:lnTo>
                <a:lnTo>
                  <a:pt x="12556" y="3821"/>
                </a:lnTo>
                <a:lnTo>
                  <a:pt x="12580" y="3723"/>
                </a:lnTo>
                <a:lnTo>
                  <a:pt x="12580" y="3626"/>
                </a:lnTo>
                <a:lnTo>
                  <a:pt x="12556" y="3553"/>
                </a:lnTo>
                <a:lnTo>
                  <a:pt x="12507" y="3480"/>
                </a:lnTo>
                <a:lnTo>
                  <a:pt x="12458" y="3431"/>
                </a:lnTo>
                <a:lnTo>
                  <a:pt x="12410" y="3383"/>
                </a:lnTo>
                <a:lnTo>
                  <a:pt x="12337" y="3334"/>
                </a:lnTo>
                <a:lnTo>
                  <a:pt x="12239" y="3310"/>
                </a:lnTo>
                <a:lnTo>
                  <a:pt x="12093" y="3310"/>
                </a:lnTo>
                <a:lnTo>
                  <a:pt x="11996" y="3334"/>
                </a:lnTo>
                <a:lnTo>
                  <a:pt x="11923" y="3383"/>
                </a:lnTo>
                <a:lnTo>
                  <a:pt x="11874" y="3431"/>
                </a:lnTo>
                <a:lnTo>
                  <a:pt x="11826" y="3480"/>
                </a:lnTo>
                <a:lnTo>
                  <a:pt x="11777" y="3553"/>
                </a:lnTo>
                <a:lnTo>
                  <a:pt x="11753" y="3626"/>
                </a:lnTo>
                <a:lnTo>
                  <a:pt x="11753" y="3723"/>
                </a:lnTo>
                <a:lnTo>
                  <a:pt x="11777" y="3845"/>
                </a:lnTo>
                <a:lnTo>
                  <a:pt x="11826" y="3967"/>
                </a:lnTo>
                <a:lnTo>
                  <a:pt x="11923" y="4064"/>
                </a:lnTo>
                <a:lnTo>
                  <a:pt x="12045" y="4113"/>
                </a:lnTo>
                <a:lnTo>
                  <a:pt x="11388" y="4453"/>
                </a:lnTo>
                <a:lnTo>
                  <a:pt x="11412" y="4380"/>
                </a:lnTo>
                <a:lnTo>
                  <a:pt x="11412" y="4283"/>
                </a:lnTo>
                <a:lnTo>
                  <a:pt x="11388" y="4210"/>
                </a:lnTo>
                <a:lnTo>
                  <a:pt x="11363" y="4137"/>
                </a:lnTo>
                <a:lnTo>
                  <a:pt x="11266" y="4040"/>
                </a:lnTo>
                <a:lnTo>
                  <a:pt x="11169" y="3967"/>
                </a:lnTo>
                <a:lnTo>
                  <a:pt x="11023" y="3942"/>
                </a:lnTo>
                <a:lnTo>
                  <a:pt x="10901" y="3942"/>
                </a:lnTo>
                <a:lnTo>
                  <a:pt x="10804" y="3991"/>
                </a:lnTo>
                <a:lnTo>
                  <a:pt x="10706" y="4040"/>
                </a:lnTo>
                <a:lnTo>
                  <a:pt x="10682" y="4088"/>
                </a:lnTo>
                <a:lnTo>
                  <a:pt x="10658" y="4113"/>
                </a:lnTo>
                <a:lnTo>
                  <a:pt x="10633" y="4161"/>
                </a:lnTo>
                <a:lnTo>
                  <a:pt x="10585" y="4259"/>
                </a:lnTo>
                <a:lnTo>
                  <a:pt x="10585" y="4332"/>
                </a:lnTo>
                <a:lnTo>
                  <a:pt x="10585" y="4405"/>
                </a:lnTo>
                <a:lnTo>
                  <a:pt x="10609" y="4526"/>
                </a:lnTo>
                <a:lnTo>
                  <a:pt x="10706" y="4623"/>
                </a:lnTo>
                <a:lnTo>
                  <a:pt x="10779" y="4696"/>
                </a:lnTo>
                <a:lnTo>
                  <a:pt x="10901" y="4745"/>
                </a:lnTo>
                <a:lnTo>
                  <a:pt x="10463" y="5037"/>
                </a:lnTo>
                <a:lnTo>
                  <a:pt x="10049" y="5329"/>
                </a:lnTo>
                <a:lnTo>
                  <a:pt x="10074" y="5207"/>
                </a:lnTo>
                <a:lnTo>
                  <a:pt x="10049" y="5110"/>
                </a:lnTo>
                <a:lnTo>
                  <a:pt x="10025" y="5013"/>
                </a:lnTo>
                <a:lnTo>
                  <a:pt x="9952" y="4915"/>
                </a:lnTo>
                <a:lnTo>
                  <a:pt x="9879" y="4867"/>
                </a:lnTo>
                <a:lnTo>
                  <a:pt x="9782" y="4818"/>
                </a:lnTo>
                <a:lnTo>
                  <a:pt x="9587" y="4818"/>
                </a:lnTo>
                <a:lnTo>
                  <a:pt x="9490" y="4842"/>
                </a:lnTo>
                <a:lnTo>
                  <a:pt x="9417" y="4891"/>
                </a:lnTo>
                <a:lnTo>
                  <a:pt x="9344" y="4964"/>
                </a:lnTo>
                <a:lnTo>
                  <a:pt x="9295" y="5037"/>
                </a:lnTo>
                <a:lnTo>
                  <a:pt x="9271" y="5110"/>
                </a:lnTo>
                <a:lnTo>
                  <a:pt x="9246" y="5207"/>
                </a:lnTo>
                <a:lnTo>
                  <a:pt x="9246" y="5232"/>
                </a:lnTo>
                <a:lnTo>
                  <a:pt x="9271" y="5378"/>
                </a:lnTo>
                <a:lnTo>
                  <a:pt x="9344" y="5475"/>
                </a:lnTo>
                <a:lnTo>
                  <a:pt x="9417" y="5572"/>
                </a:lnTo>
                <a:lnTo>
                  <a:pt x="9538" y="5621"/>
                </a:lnTo>
                <a:lnTo>
                  <a:pt x="9611" y="5645"/>
                </a:lnTo>
                <a:lnTo>
                  <a:pt x="9246" y="5864"/>
                </a:lnTo>
                <a:lnTo>
                  <a:pt x="8881" y="6059"/>
                </a:lnTo>
                <a:lnTo>
                  <a:pt x="8906" y="5791"/>
                </a:lnTo>
                <a:lnTo>
                  <a:pt x="8881" y="5524"/>
                </a:lnTo>
                <a:lnTo>
                  <a:pt x="8857" y="4988"/>
                </a:lnTo>
                <a:lnTo>
                  <a:pt x="8857" y="4721"/>
                </a:lnTo>
                <a:lnTo>
                  <a:pt x="8906" y="4721"/>
                </a:lnTo>
                <a:lnTo>
                  <a:pt x="8954" y="4696"/>
                </a:lnTo>
                <a:lnTo>
                  <a:pt x="9003" y="4648"/>
                </a:lnTo>
                <a:lnTo>
                  <a:pt x="9052" y="4599"/>
                </a:lnTo>
                <a:lnTo>
                  <a:pt x="9076" y="4502"/>
                </a:lnTo>
                <a:lnTo>
                  <a:pt x="9076" y="4405"/>
                </a:lnTo>
                <a:lnTo>
                  <a:pt x="9027" y="4332"/>
                </a:lnTo>
                <a:lnTo>
                  <a:pt x="8979" y="4283"/>
                </a:lnTo>
                <a:lnTo>
                  <a:pt x="8930" y="4234"/>
                </a:lnTo>
                <a:lnTo>
                  <a:pt x="8857" y="4234"/>
                </a:lnTo>
                <a:lnTo>
                  <a:pt x="8857" y="3748"/>
                </a:lnTo>
                <a:lnTo>
                  <a:pt x="8979" y="3748"/>
                </a:lnTo>
                <a:lnTo>
                  <a:pt x="9076" y="3699"/>
                </a:lnTo>
                <a:lnTo>
                  <a:pt x="9149" y="3626"/>
                </a:lnTo>
                <a:lnTo>
                  <a:pt x="9198" y="3529"/>
                </a:lnTo>
                <a:lnTo>
                  <a:pt x="9198" y="3431"/>
                </a:lnTo>
                <a:lnTo>
                  <a:pt x="9173" y="3334"/>
                </a:lnTo>
                <a:lnTo>
                  <a:pt x="9125" y="3237"/>
                </a:lnTo>
                <a:lnTo>
                  <a:pt x="9052" y="3188"/>
                </a:lnTo>
                <a:lnTo>
                  <a:pt x="8979" y="3139"/>
                </a:lnTo>
                <a:lnTo>
                  <a:pt x="8881" y="3139"/>
                </a:lnTo>
                <a:lnTo>
                  <a:pt x="8881" y="2726"/>
                </a:lnTo>
                <a:lnTo>
                  <a:pt x="8833" y="2288"/>
                </a:lnTo>
                <a:lnTo>
                  <a:pt x="8906" y="2312"/>
                </a:lnTo>
                <a:lnTo>
                  <a:pt x="8979" y="2312"/>
                </a:lnTo>
                <a:lnTo>
                  <a:pt x="9027" y="2288"/>
                </a:lnTo>
                <a:lnTo>
                  <a:pt x="9100" y="2263"/>
                </a:lnTo>
                <a:lnTo>
                  <a:pt x="9125" y="2190"/>
                </a:lnTo>
                <a:lnTo>
                  <a:pt x="9149" y="2117"/>
                </a:lnTo>
                <a:lnTo>
                  <a:pt x="9149" y="2044"/>
                </a:lnTo>
                <a:lnTo>
                  <a:pt x="9125" y="1971"/>
                </a:lnTo>
                <a:lnTo>
                  <a:pt x="9076" y="1923"/>
                </a:lnTo>
                <a:lnTo>
                  <a:pt x="9027" y="1874"/>
                </a:lnTo>
                <a:lnTo>
                  <a:pt x="8979" y="1850"/>
                </a:lnTo>
                <a:lnTo>
                  <a:pt x="8833" y="1850"/>
                </a:lnTo>
                <a:lnTo>
                  <a:pt x="8784" y="1874"/>
                </a:lnTo>
                <a:lnTo>
                  <a:pt x="8760" y="1655"/>
                </a:lnTo>
                <a:lnTo>
                  <a:pt x="8735" y="1314"/>
                </a:lnTo>
                <a:lnTo>
                  <a:pt x="8735" y="998"/>
                </a:lnTo>
                <a:lnTo>
                  <a:pt x="8784" y="341"/>
                </a:lnTo>
                <a:close/>
                <a:moveTo>
                  <a:pt x="8638" y="0"/>
                </a:moveTo>
                <a:lnTo>
                  <a:pt x="8565" y="25"/>
                </a:lnTo>
                <a:lnTo>
                  <a:pt x="8516" y="73"/>
                </a:lnTo>
                <a:lnTo>
                  <a:pt x="8443" y="219"/>
                </a:lnTo>
                <a:lnTo>
                  <a:pt x="8395" y="365"/>
                </a:lnTo>
                <a:lnTo>
                  <a:pt x="8346" y="511"/>
                </a:lnTo>
                <a:lnTo>
                  <a:pt x="8346" y="682"/>
                </a:lnTo>
                <a:lnTo>
                  <a:pt x="8322" y="1022"/>
                </a:lnTo>
                <a:lnTo>
                  <a:pt x="8346" y="1339"/>
                </a:lnTo>
                <a:lnTo>
                  <a:pt x="8395" y="2117"/>
                </a:lnTo>
                <a:lnTo>
                  <a:pt x="8443" y="2896"/>
                </a:lnTo>
                <a:lnTo>
                  <a:pt x="8443" y="3334"/>
                </a:lnTo>
                <a:lnTo>
                  <a:pt x="8443" y="3772"/>
                </a:lnTo>
                <a:lnTo>
                  <a:pt x="8395" y="4648"/>
                </a:lnTo>
                <a:lnTo>
                  <a:pt x="8419" y="5475"/>
                </a:lnTo>
                <a:lnTo>
                  <a:pt x="8443" y="5889"/>
                </a:lnTo>
                <a:lnTo>
                  <a:pt x="8419" y="6302"/>
                </a:lnTo>
                <a:lnTo>
                  <a:pt x="8370" y="6400"/>
                </a:lnTo>
                <a:lnTo>
                  <a:pt x="8395" y="6473"/>
                </a:lnTo>
                <a:lnTo>
                  <a:pt x="8443" y="6546"/>
                </a:lnTo>
                <a:lnTo>
                  <a:pt x="8468" y="6570"/>
                </a:lnTo>
                <a:lnTo>
                  <a:pt x="8541" y="6570"/>
                </a:lnTo>
                <a:lnTo>
                  <a:pt x="8589" y="6594"/>
                </a:lnTo>
                <a:lnTo>
                  <a:pt x="8662" y="6594"/>
                </a:lnTo>
                <a:lnTo>
                  <a:pt x="8735" y="6570"/>
                </a:lnTo>
                <a:lnTo>
                  <a:pt x="8784" y="6521"/>
                </a:lnTo>
                <a:lnTo>
                  <a:pt x="8979" y="6473"/>
                </a:lnTo>
                <a:lnTo>
                  <a:pt x="9149" y="6424"/>
                </a:lnTo>
                <a:lnTo>
                  <a:pt x="9490" y="6254"/>
                </a:lnTo>
                <a:lnTo>
                  <a:pt x="9806" y="6059"/>
                </a:lnTo>
                <a:lnTo>
                  <a:pt x="10122" y="5840"/>
                </a:lnTo>
                <a:lnTo>
                  <a:pt x="10731" y="5378"/>
                </a:lnTo>
                <a:lnTo>
                  <a:pt x="11023" y="5159"/>
                </a:lnTo>
                <a:lnTo>
                  <a:pt x="11339" y="4964"/>
                </a:lnTo>
                <a:lnTo>
                  <a:pt x="11996" y="4599"/>
                </a:lnTo>
                <a:lnTo>
                  <a:pt x="12702" y="4234"/>
                </a:lnTo>
                <a:lnTo>
                  <a:pt x="13018" y="4040"/>
                </a:lnTo>
                <a:lnTo>
                  <a:pt x="13358" y="3821"/>
                </a:lnTo>
                <a:lnTo>
                  <a:pt x="13650" y="3577"/>
                </a:lnTo>
                <a:lnTo>
                  <a:pt x="13942" y="3310"/>
                </a:lnTo>
                <a:lnTo>
                  <a:pt x="13967" y="3261"/>
                </a:lnTo>
                <a:lnTo>
                  <a:pt x="13991" y="3188"/>
                </a:lnTo>
                <a:lnTo>
                  <a:pt x="13991" y="3139"/>
                </a:lnTo>
                <a:lnTo>
                  <a:pt x="13967" y="3091"/>
                </a:lnTo>
                <a:lnTo>
                  <a:pt x="13894" y="2993"/>
                </a:lnTo>
                <a:lnTo>
                  <a:pt x="13845" y="2969"/>
                </a:lnTo>
                <a:lnTo>
                  <a:pt x="13796" y="2945"/>
                </a:lnTo>
                <a:lnTo>
                  <a:pt x="13602" y="2604"/>
                </a:lnTo>
                <a:lnTo>
                  <a:pt x="13358" y="2288"/>
                </a:lnTo>
                <a:lnTo>
                  <a:pt x="13115" y="1996"/>
                </a:lnTo>
                <a:lnTo>
                  <a:pt x="12823" y="1704"/>
                </a:lnTo>
                <a:lnTo>
                  <a:pt x="12507" y="1436"/>
                </a:lnTo>
                <a:lnTo>
                  <a:pt x="12191" y="1168"/>
                </a:lnTo>
                <a:lnTo>
                  <a:pt x="11874" y="949"/>
                </a:lnTo>
                <a:lnTo>
                  <a:pt x="11558" y="755"/>
                </a:lnTo>
                <a:lnTo>
                  <a:pt x="11193" y="560"/>
                </a:lnTo>
                <a:lnTo>
                  <a:pt x="10804" y="390"/>
                </a:lnTo>
                <a:lnTo>
                  <a:pt x="10439" y="268"/>
                </a:lnTo>
                <a:lnTo>
                  <a:pt x="10025" y="146"/>
                </a:lnTo>
                <a:lnTo>
                  <a:pt x="9733" y="73"/>
                </a:lnTo>
                <a:lnTo>
                  <a:pt x="9392" y="25"/>
                </a:lnTo>
                <a:lnTo>
                  <a:pt x="9222" y="0"/>
                </a:lnTo>
                <a:lnTo>
                  <a:pt x="9052" y="0"/>
                </a:lnTo>
                <a:lnTo>
                  <a:pt x="8906" y="49"/>
                </a:lnTo>
                <a:lnTo>
                  <a:pt x="8760" y="98"/>
                </a:lnTo>
                <a:lnTo>
                  <a:pt x="8711" y="25"/>
                </a:lnTo>
                <a:lnTo>
                  <a:pt x="8638" y="0"/>
                </a:lnTo>
                <a:close/>
                <a:moveTo>
                  <a:pt x="11169" y="6278"/>
                </a:moveTo>
                <a:lnTo>
                  <a:pt x="11144" y="6521"/>
                </a:lnTo>
                <a:lnTo>
                  <a:pt x="11144" y="6765"/>
                </a:lnTo>
                <a:lnTo>
                  <a:pt x="11144" y="7300"/>
                </a:lnTo>
                <a:lnTo>
                  <a:pt x="10147" y="7276"/>
                </a:lnTo>
                <a:lnTo>
                  <a:pt x="9855" y="7251"/>
                </a:lnTo>
                <a:lnTo>
                  <a:pt x="10195" y="7032"/>
                </a:lnTo>
                <a:lnTo>
                  <a:pt x="10536" y="6789"/>
                </a:lnTo>
                <a:lnTo>
                  <a:pt x="11169" y="6278"/>
                </a:lnTo>
                <a:close/>
                <a:moveTo>
                  <a:pt x="11826" y="5767"/>
                </a:moveTo>
                <a:lnTo>
                  <a:pt x="11801" y="6010"/>
                </a:lnTo>
                <a:lnTo>
                  <a:pt x="11801" y="6229"/>
                </a:lnTo>
                <a:lnTo>
                  <a:pt x="11753" y="6765"/>
                </a:lnTo>
                <a:lnTo>
                  <a:pt x="11753" y="7057"/>
                </a:lnTo>
                <a:lnTo>
                  <a:pt x="11753" y="7324"/>
                </a:lnTo>
                <a:lnTo>
                  <a:pt x="11436" y="7324"/>
                </a:lnTo>
                <a:lnTo>
                  <a:pt x="11436" y="7081"/>
                </a:lnTo>
                <a:lnTo>
                  <a:pt x="11388" y="6838"/>
                </a:lnTo>
                <a:lnTo>
                  <a:pt x="11363" y="6497"/>
                </a:lnTo>
                <a:lnTo>
                  <a:pt x="11315" y="6327"/>
                </a:lnTo>
                <a:lnTo>
                  <a:pt x="11266" y="6181"/>
                </a:lnTo>
                <a:lnTo>
                  <a:pt x="11461" y="6035"/>
                </a:lnTo>
                <a:lnTo>
                  <a:pt x="11826" y="5767"/>
                </a:lnTo>
                <a:close/>
                <a:moveTo>
                  <a:pt x="12507" y="5329"/>
                </a:moveTo>
                <a:lnTo>
                  <a:pt x="12507" y="5743"/>
                </a:lnTo>
                <a:lnTo>
                  <a:pt x="12507" y="6132"/>
                </a:lnTo>
                <a:lnTo>
                  <a:pt x="12458" y="6716"/>
                </a:lnTo>
                <a:lnTo>
                  <a:pt x="12434" y="7324"/>
                </a:lnTo>
                <a:lnTo>
                  <a:pt x="12166" y="7324"/>
                </a:lnTo>
                <a:lnTo>
                  <a:pt x="12166" y="7008"/>
                </a:lnTo>
                <a:lnTo>
                  <a:pt x="12166" y="6716"/>
                </a:lnTo>
                <a:lnTo>
                  <a:pt x="12166" y="6108"/>
                </a:lnTo>
                <a:lnTo>
                  <a:pt x="12166" y="5840"/>
                </a:lnTo>
                <a:lnTo>
                  <a:pt x="12142" y="5718"/>
                </a:lnTo>
                <a:lnTo>
                  <a:pt x="12118" y="5572"/>
                </a:lnTo>
                <a:lnTo>
                  <a:pt x="12507" y="5329"/>
                </a:lnTo>
                <a:close/>
                <a:moveTo>
                  <a:pt x="13261" y="4915"/>
                </a:moveTo>
                <a:lnTo>
                  <a:pt x="13285" y="5159"/>
                </a:lnTo>
                <a:lnTo>
                  <a:pt x="13310" y="5426"/>
                </a:lnTo>
                <a:lnTo>
                  <a:pt x="13358" y="5937"/>
                </a:lnTo>
                <a:lnTo>
                  <a:pt x="13383" y="6643"/>
                </a:lnTo>
                <a:lnTo>
                  <a:pt x="13407" y="6984"/>
                </a:lnTo>
                <a:lnTo>
                  <a:pt x="13456" y="7324"/>
                </a:lnTo>
                <a:lnTo>
                  <a:pt x="12945" y="7324"/>
                </a:lnTo>
                <a:lnTo>
                  <a:pt x="12921" y="7251"/>
                </a:lnTo>
                <a:lnTo>
                  <a:pt x="12872" y="7203"/>
                </a:lnTo>
                <a:lnTo>
                  <a:pt x="12872" y="6667"/>
                </a:lnTo>
                <a:lnTo>
                  <a:pt x="12896" y="6132"/>
                </a:lnTo>
                <a:lnTo>
                  <a:pt x="12921" y="5913"/>
                </a:lnTo>
                <a:lnTo>
                  <a:pt x="12896" y="5645"/>
                </a:lnTo>
                <a:lnTo>
                  <a:pt x="12872" y="5402"/>
                </a:lnTo>
                <a:lnTo>
                  <a:pt x="12823" y="5280"/>
                </a:lnTo>
                <a:lnTo>
                  <a:pt x="12775" y="5183"/>
                </a:lnTo>
                <a:lnTo>
                  <a:pt x="13261" y="4915"/>
                </a:lnTo>
                <a:close/>
                <a:moveTo>
                  <a:pt x="14088" y="4502"/>
                </a:moveTo>
                <a:lnTo>
                  <a:pt x="14040" y="4672"/>
                </a:lnTo>
                <a:lnTo>
                  <a:pt x="14015" y="4842"/>
                </a:lnTo>
                <a:lnTo>
                  <a:pt x="14015" y="5037"/>
                </a:lnTo>
                <a:lnTo>
                  <a:pt x="14040" y="5232"/>
                </a:lnTo>
                <a:lnTo>
                  <a:pt x="14064" y="5597"/>
                </a:lnTo>
                <a:lnTo>
                  <a:pt x="14088" y="5937"/>
                </a:lnTo>
                <a:lnTo>
                  <a:pt x="14088" y="6278"/>
                </a:lnTo>
                <a:lnTo>
                  <a:pt x="14064" y="6643"/>
                </a:lnTo>
                <a:lnTo>
                  <a:pt x="14064" y="6984"/>
                </a:lnTo>
                <a:lnTo>
                  <a:pt x="14088" y="7154"/>
                </a:lnTo>
                <a:lnTo>
                  <a:pt x="14113" y="7324"/>
                </a:lnTo>
                <a:lnTo>
                  <a:pt x="13748" y="7324"/>
                </a:lnTo>
                <a:lnTo>
                  <a:pt x="13796" y="6984"/>
                </a:lnTo>
                <a:lnTo>
                  <a:pt x="13796" y="6619"/>
                </a:lnTo>
                <a:lnTo>
                  <a:pt x="13748" y="5937"/>
                </a:lnTo>
                <a:lnTo>
                  <a:pt x="13723" y="5645"/>
                </a:lnTo>
                <a:lnTo>
                  <a:pt x="13699" y="5353"/>
                </a:lnTo>
                <a:lnTo>
                  <a:pt x="13650" y="5037"/>
                </a:lnTo>
                <a:lnTo>
                  <a:pt x="13553" y="4769"/>
                </a:lnTo>
                <a:lnTo>
                  <a:pt x="14088" y="4502"/>
                </a:lnTo>
                <a:close/>
                <a:moveTo>
                  <a:pt x="14964" y="4113"/>
                </a:moveTo>
                <a:lnTo>
                  <a:pt x="14940" y="4137"/>
                </a:lnTo>
                <a:lnTo>
                  <a:pt x="14891" y="4526"/>
                </a:lnTo>
                <a:lnTo>
                  <a:pt x="14891" y="4915"/>
                </a:lnTo>
                <a:lnTo>
                  <a:pt x="14891" y="5694"/>
                </a:lnTo>
                <a:lnTo>
                  <a:pt x="14867" y="6083"/>
                </a:lnTo>
                <a:lnTo>
                  <a:pt x="14843" y="6497"/>
                </a:lnTo>
                <a:lnTo>
                  <a:pt x="14818" y="6911"/>
                </a:lnTo>
                <a:lnTo>
                  <a:pt x="14818" y="7324"/>
                </a:lnTo>
                <a:lnTo>
                  <a:pt x="14551" y="7324"/>
                </a:lnTo>
                <a:lnTo>
                  <a:pt x="14551" y="7300"/>
                </a:lnTo>
                <a:lnTo>
                  <a:pt x="14502" y="7130"/>
                </a:lnTo>
                <a:lnTo>
                  <a:pt x="14502" y="6959"/>
                </a:lnTo>
                <a:lnTo>
                  <a:pt x="14502" y="6619"/>
                </a:lnTo>
                <a:lnTo>
                  <a:pt x="14526" y="5937"/>
                </a:lnTo>
                <a:lnTo>
                  <a:pt x="14526" y="5718"/>
                </a:lnTo>
                <a:lnTo>
                  <a:pt x="14502" y="5524"/>
                </a:lnTo>
                <a:lnTo>
                  <a:pt x="14453" y="5086"/>
                </a:lnTo>
                <a:lnTo>
                  <a:pt x="14429" y="4721"/>
                </a:lnTo>
                <a:lnTo>
                  <a:pt x="14429" y="4550"/>
                </a:lnTo>
                <a:lnTo>
                  <a:pt x="14356" y="4380"/>
                </a:lnTo>
                <a:lnTo>
                  <a:pt x="14964" y="4113"/>
                </a:lnTo>
                <a:close/>
                <a:moveTo>
                  <a:pt x="15329" y="5013"/>
                </a:moveTo>
                <a:lnTo>
                  <a:pt x="15354" y="5134"/>
                </a:lnTo>
                <a:lnTo>
                  <a:pt x="15500" y="5670"/>
                </a:lnTo>
                <a:lnTo>
                  <a:pt x="15597" y="6229"/>
                </a:lnTo>
                <a:lnTo>
                  <a:pt x="15621" y="6497"/>
                </a:lnTo>
                <a:lnTo>
                  <a:pt x="15621" y="6765"/>
                </a:lnTo>
                <a:lnTo>
                  <a:pt x="15597" y="7057"/>
                </a:lnTo>
                <a:lnTo>
                  <a:pt x="15573" y="7324"/>
                </a:lnTo>
                <a:lnTo>
                  <a:pt x="15402" y="7300"/>
                </a:lnTo>
                <a:lnTo>
                  <a:pt x="15208" y="7300"/>
                </a:lnTo>
                <a:lnTo>
                  <a:pt x="15256" y="7130"/>
                </a:lnTo>
                <a:lnTo>
                  <a:pt x="15281" y="6959"/>
                </a:lnTo>
                <a:lnTo>
                  <a:pt x="15305" y="6594"/>
                </a:lnTo>
                <a:lnTo>
                  <a:pt x="15329" y="5864"/>
                </a:lnTo>
                <a:lnTo>
                  <a:pt x="15329" y="5013"/>
                </a:lnTo>
                <a:close/>
                <a:moveTo>
                  <a:pt x="14940" y="3529"/>
                </a:moveTo>
                <a:lnTo>
                  <a:pt x="14891" y="3553"/>
                </a:lnTo>
                <a:lnTo>
                  <a:pt x="14843" y="3553"/>
                </a:lnTo>
                <a:lnTo>
                  <a:pt x="14843" y="3602"/>
                </a:lnTo>
                <a:lnTo>
                  <a:pt x="14794" y="3626"/>
                </a:lnTo>
                <a:lnTo>
                  <a:pt x="13918" y="4015"/>
                </a:lnTo>
                <a:lnTo>
                  <a:pt x="13067" y="4453"/>
                </a:lnTo>
                <a:lnTo>
                  <a:pt x="12239" y="4915"/>
                </a:lnTo>
                <a:lnTo>
                  <a:pt x="11826" y="5159"/>
                </a:lnTo>
                <a:lnTo>
                  <a:pt x="11436" y="5426"/>
                </a:lnTo>
                <a:lnTo>
                  <a:pt x="11071" y="5694"/>
                </a:lnTo>
                <a:lnTo>
                  <a:pt x="10706" y="5962"/>
                </a:lnTo>
                <a:lnTo>
                  <a:pt x="10001" y="6521"/>
                </a:lnTo>
                <a:lnTo>
                  <a:pt x="9636" y="6765"/>
                </a:lnTo>
                <a:lnTo>
                  <a:pt x="9246" y="7008"/>
                </a:lnTo>
                <a:lnTo>
                  <a:pt x="8833" y="7178"/>
                </a:lnTo>
                <a:lnTo>
                  <a:pt x="8638" y="7276"/>
                </a:lnTo>
                <a:lnTo>
                  <a:pt x="8419" y="7324"/>
                </a:lnTo>
                <a:lnTo>
                  <a:pt x="8346" y="7349"/>
                </a:lnTo>
                <a:lnTo>
                  <a:pt x="8297" y="7397"/>
                </a:lnTo>
                <a:lnTo>
                  <a:pt x="8273" y="7446"/>
                </a:lnTo>
                <a:lnTo>
                  <a:pt x="8249" y="7519"/>
                </a:lnTo>
                <a:lnTo>
                  <a:pt x="8249" y="7568"/>
                </a:lnTo>
                <a:lnTo>
                  <a:pt x="8273" y="7641"/>
                </a:lnTo>
                <a:lnTo>
                  <a:pt x="8297" y="7689"/>
                </a:lnTo>
                <a:lnTo>
                  <a:pt x="8346" y="7738"/>
                </a:lnTo>
                <a:lnTo>
                  <a:pt x="8468" y="7787"/>
                </a:lnTo>
                <a:lnTo>
                  <a:pt x="8614" y="7762"/>
                </a:lnTo>
                <a:lnTo>
                  <a:pt x="8687" y="7738"/>
                </a:lnTo>
                <a:lnTo>
                  <a:pt x="8833" y="7714"/>
                </a:lnTo>
                <a:lnTo>
                  <a:pt x="8979" y="7738"/>
                </a:lnTo>
                <a:lnTo>
                  <a:pt x="9149" y="7714"/>
                </a:lnTo>
                <a:lnTo>
                  <a:pt x="9660" y="7738"/>
                </a:lnTo>
                <a:lnTo>
                  <a:pt x="10147" y="7762"/>
                </a:lnTo>
                <a:lnTo>
                  <a:pt x="11169" y="7811"/>
                </a:lnTo>
                <a:lnTo>
                  <a:pt x="12166" y="7835"/>
                </a:lnTo>
                <a:lnTo>
                  <a:pt x="13164" y="7811"/>
                </a:lnTo>
                <a:lnTo>
                  <a:pt x="14186" y="7835"/>
                </a:lnTo>
                <a:lnTo>
                  <a:pt x="14599" y="7860"/>
                </a:lnTo>
                <a:lnTo>
                  <a:pt x="15086" y="7908"/>
                </a:lnTo>
                <a:lnTo>
                  <a:pt x="15329" y="7908"/>
                </a:lnTo>
                <a:lnTo>
                  <a:pt x="15548" y="7884"/>
                </a:lnTo>
                <a:lnTo>
                  <a:pt x="15767" y="7860"/>
                </a:lnTo>
                <a:lnTo>
                  <a:pt x="15962" y="7787"/>
                </a:lnTo>
                <a:lnTo>
                  <a:pt x="16011" y="7738"/>
                </a:lnTo>
                <a:lnTo>
                  <a:pt x="16059" y="7665"/>
                </a:lnTo>
                <a:lnTo>
                  <a:pt x="16059" y="7592"/>
                </a:lnTo>
                <a:lnTo>
                  <a:pt x="16035" y="7519"/>
                </a:lnTo>
                <a:lnTo>
                  <a:pt x="16084" y="6959"/>
                </a:lnTo>
                <a:lnTo>
                  <a:pt x="16084" y="6424"/>
                </a:lnTo>
                <a:lnTo>
                  <a:pt x="16011" y="5864"/>
                </a:lnTo>
                <a:lnTo>
                  <a:pt x="15913" y="5329"/>
                </a:lnTo>
                <a:lnTo>
                  <a:pt x="15792" y="4867"/>
                </a:lnTo>
                <a:lnTo>
                  <a:pt x="15694" y="4575"/>
                </a:lnTo>
                <a:lnTo>
                  <a:pt x="15597" y="4307"/>
                </a:lnTo>
                <a:lnTo>
                  <a:pt x="15451" y="4040"/>
                </a:lnTo>
                <a:lnTo>
                  <a:pt x="15305" y="3821"/>
                </a:lnTo>
                <a:lnTo>
                  <a:pt x="15232" y="3723"/>
                </a:lnTo>
                <a:lnTo>
                  <a:pt x="15135" y="3650"/>
                </a:lnTo>
                <a:lnTo>
                  <a:pt x="15037" y="3577"/>
                </a:lnTo>
                <a:lnTo>
                  <a:pt x="14940" y="3529"/>
                </a:lnTo>
                <a:close/>
                <a:moveTo>
                  <a:pt x="7324" y="1168"/>
                </a:moveTo>
                <a:lnTo>
                  <a:pt x="7300" y="1363"/>
                </a:lnTo>
                <a:lnTo>
                  <a:pt x="7275" y="1582"/>
                </a:lnTo>
                <a:lnTo>
                  <a:pt x="7300" y="1971"/>
                </a:lnTo>
                <a:lnTo>
                  <a:pt x="7348" y="2653"/>
                </a:lnTo>
                <a:lnTo>
                  <a:pt x="7373" y="2993"/>
                </a:lnTo>
                <a:lnTo>
                  <a:pt x="7397" y="3334"/>
                </a:lnTo>
                <a:lnTo>
                  <a:pt x="7397" y="4794"/>
                </a:lnTo>
                <a:lnTo>
                  <a:pt x="7397" y="6254"/>
                </a:lnTo>
                <a:lnTo>
                  <a:pt x="7397" y="6789"/>
                </a:lnTo>
                <a:lnTo>
                  <a:pt x="7373" y="7324"/>
                </a:lnTo>
                <a:lnTo>
                  <a:pt x="7397" y="7884"/>
                </a:lnTo>
                <a:lnTo>
                  <a:pt x="7446" y="8127"/>
                </a:lnTo>
                <a:lnTo>
                  <a:pt x="7494" y="8395"/>
                </a:lnTo>
                <a:lnTo>
                  <a:pt x="7470" y="8444"/>
                </a:lnTo>
                <a:lnTo>
                  <a:pt x="7519" y="8492"/>
                </a:lnTo>
                <a:lnTo>
                  <a:pt x="7567" y="8565"/>
                </a:lnTo>
                <a:lnTo>
                  <a:pt x="7640" y="8614"/>
                </a:lnTo>
                <a:lnTo>
                  <a:pt x="7786" y="8614"/>
                </a:lnTo>
                <a:lnTo>
                  <a:pt x="8078" y="8663"/>
                </a:lnTo>
                <a:lnTo>
                  <a:pt x="9003" y="8663"/>
                </a:lnTo>
                <a:lnTo>
                  <a:pt x="9952" y="8736"/>
                </a:lnTo>
                <a:lnTo>
                  <a:pt x="10414" y="8760"/>
                </a:lnTo>
                <a:lnTo>
                  <a:pt x="10901" y="8784"/>
                </a:lnTo>
                <a:lnTo>
                  <a:pt x="11899" y="8760"/>
                </a:lnTo>
                <a:lnTo>
                  <a:pt x="12872" y="8736"/>
                </a:lnTo>
                <a:lnTo>
                  <a:pt x="13869" y="8711"/>
                </a:lnTo>
                <a:lnTo>
                  <a:pt x="14867" y="8736"/>
                </a:lnTo>
                <a:lnTo>
                  <a:pt x="14794" y="9052"/>
                </a:lnTo>
                <a:lnTo>
                  <a:pt x="14721" y="9368"/>
                </a:lnTo>
                <a:lnTo>
                  <a:pt x="14697" y="9685"/>
                </a:lnTo>
                <a:lnTo>
                  <a:pt x="14672" y="10025"/>
                </a:lnTo>
                <a:lnTo>
                  <a:pt x="14648" y="10293"/>
                </a:lnTo>
                <a:lnTo>
                  <a:pt x="14599" y="10536"/>
                </a:lnTo>
                <a:lnTo>
                  <a:pt x="14526" y="10780"/>
                </a:lnTo>
                <a:lnTo>
                  <a:pt x="14453" y="11023"/>
                </a:lnTo>
                <a:lnTo>
                  <a:pt x="14356" y="11266"/>
                </a:lnTo>
                <a:lnTo>
                  <a:pt x="14234" y="11485"/>
                </a:lnTo>
                <a:lnTo>
                  <a:pt x="13967" y="11923"/>
                </a:lnTo>
                <a:lnTo>
                  <a:pt x="13699" y="12337"/>
                </a:lnTo>
                <a:lnTo>
                  <a:pt x="13383" y="12750"/>
                </a:lnTo>
                <a:lnTo>
                  <a:pt x="12775" y="13529"/>
                </a:lnTo>
                <a:lnTo>
                  <a:pt x="12580" y="13748"/>
                </a:lnTo>
                <a:lnTo>
                  <a:pt x="12385" y="13943"/>
                </a:lnTo>
                <a:lnTo>
                  <a:pt x="12166" y="14113"/>
                </a:lnTo>
                <a:lnTo>
                  <a:pt x="11947" y="14283"/>
                </a:lnTo>
                <a:lnTo>
                  <a:pt x="11485" y="14575"/>
                </a:lnTo>
                <a:lnTo>
                  <a:pt x="10998" y="14819"/>
                </a:lnTo>
                <a:lnTo>
                  <a:pt x="10536" y="15062"/>
                </a:lnTo>
                <a:lnTo>
                  <a:pt x="10074" y="15257"/>
                </a:lnTo>
                <a:lnTo>
                  <a:pt x="9587" y="15403"/>
                </a:lnTo>
                <a:lnTo>
                  <a:pt x="9100" y="15549"/>
                </a:lnTo>
                <a:lnTo>
                  <a:pt x="8614" y="15646"/>
                </a:lnTo>
                <a:lnTo>
                  <a:pt x="8127" y="15695"/>
                </a:lnTo>
                <a:lnTo>
                  <a:pt x="7616" y="15719"/>
                </a:lnTo>
                <a:lnTo>
                  <a:pt x="7105" y="15695"/>
                </a:lnTo>
                <a:lnTo>
                  <a:pt x="6618" y="15622"/>
                </a:lnTo>
                <a:lnTo>
                  <a:pt x="6132" y="15524"/>
                </a:lnTo>
                <a:lnTo>
                  <a:pt x="5669" y="15378"/>
                </a:lnTo>
                <a:lnTo>
                  <a:pt x="5207" y="15184"/>
                </a:lnTo>
                <a:lnTo>
                  <a:pt x="4745" y="14989"/>
                </a:lnTo>
                <a:lnTo>
                  <a:pt x="4331" y="14746"/>
                </a:lnTo>
                <a:lnTo>
                  <a:pt x="3893" y="14502"/>
                </a:lnTo>
                <a:lnTo>
                  <a:pt x="3504" y="14235"/>
                </a:lnTo>
                <a:lnTo>
                  <a:pt x="3090" y="13943"/>
                </a:lnTo>
                <a:lnTo>
                  <a:pt x="2725" y="13626"/>
                </a:lnTo>
                <a:lnTo>
                  <a:pt x="2360" y="13310"/>
                </a:lnTo>
                <a:lnTo>
                  <a:pt x="2020" y="12945"/>
                </a:lnTo>
                <a:lnTo>
                  <a:pt x="1728" y="12580"/>
                </a:lnTo>
                <a:lnTo>
                  <a:pt x="1436" y="12191"/>
                </a:lnTo>
                <a:lnTo>
                  <a:pt x="1192" y="11777"/>
                </a:lnTo>
                <a:lnTo>
                  <a:pt x="973" y="11339"/>
                </a:lnTo>
                <a:lnTo>
                  <a:pt x="803" y="10901"/>
                </a:lnTo>
                <a:lnTo>
                  <a:pt x="657" y="10463"/>
                </a:lnTo>
                <a:lnTo>
                  <a:pt x="560" y="10001"/>
                </a:lnTo>
                <a:lnTo>
                  <a:pt x="487" y="9539"/>
                </a:lnTo>
                <a:lnTo>
                  <a:pt x="462" y="9076"/>
                </a:lnTo>
                <a:lnTo>
                  <a:pt x="438" y="8614"/>
                </a:lnTo>
                <a:lnTo>
                  <a:pt x="462" y="8152"/>
                </a:lnTo>
                <a:lnTo>
                  <a:pt x="511" y="7689"/>
                </a:lnTo>
                <a:lnTo>
                  <a:pt x="560" y="7251"/>
                </a:lnTo>
                <a:lnTo>
                  <a:pt x="633" y="6789"/>
                </a:lnTo>
                <a:lnTo>
                  <a:pt x="754" y="6327"/>
                </a:lnTo>
                <a:lnTo>
                  <a:pt x="876" y="5864"/>
                </a:lnTo>
                <a:lnTo>
                  <a:pt x="1022" y="5426"/>
                </a:lnTo>
                <a:lnTo>
                  <a:pt x="1192" y="4988"/>
                </a:lnTo>
                <a:lnTo>
                  <a:pt x="1411" y="4575"/>
                </a:lnTo>
                <a:lnTo>
                  <a:pt x="1655" y="4210"/>
                </a:lnTo>
                <a:lnTo>
                  <a:pt x="1947" y="3821"/>
                </a:lnTo>
                <a:lnTo>
                  <a:pt x="2263" y="3456"/>
                </a:lnTo>
                <a:lnTo>
                  <a:pt x="2604" y="3139"/>
                </a:lnTo>
                <a:lnTo>
                  <a:pt x="2969" y="2823"/>
                </a:lnTo>
                <a:lnTo>
                  <a:pt x="3358" y="2531"/>
                </a:lnTo>
                <a:lnTo>
                  <a:pt x="3772" y="2263"/>
                </a:lnTo>
                <a:lnTo>
                  <a:pt x="4185" y="1996"/>
                </a:lnTo>
                <a:lnTo>
                  <a:pt x="4575" y="1752"/>
                </a:lnTo>
                <a:lnTo>
                  <a:pt x="4891" y="1582"/>
                </a:lnTo>
                <a:lnTo>
                  <a:pt x="5231" y="1460"/>
                </a:lnTo>
                <a:lnTo>
                  <a:pt x="5572" y="1387"/>
                </a:lnTo>
                <a:lnTo>
                  <a:pt x="5913" y="1314"/>
                </a:lnTo>
                <a:lnTo>
                  <a:pt x="6253" y="1266"/>
                </a:lnTo>
                <a:lnTo>
                  <a:pt x="6618" y="1217"/>
                </a:lnTo>
                <a:lnTo>
                  <a:pt x="7324" y="1168"/>
                </a:lnTo>
                <a:close/>
                <a:moveTo>
                  <a:pt x="7592" y="755"/>
                </a:moveTo>
                <a:lnTo>
                  <a:pt x="7519" y="779"/>
                </a:lnTo>
                <a:lnTo>
                  <a:pt x="7470" y="828"/>
                </a:lnTo>
                <a:lnTo>
                  <a:pt x="7008" y="803"/>
                </a:lnTo>
                <a:lnTo>
                  <a:pt x="6545" y="828"/>
                </a:lnTo>
                <a:lnTo>
                  <a:pt x="6107" y="876"/>
                </a:lnTo>
                <a:lnTo>
                  <a:pt x="5669" y="974"/>
                </a:lnTo>
                <a:lnTo>
                  <a:pt x="5231" y="1095"/>
                </a:lnTo>
                <a:lnTo>
                  <a:pt x="4818" y="1241"/>
                </a:lnTo>
                <a:lnTo>
                  <a:pt x="4404" y="1412"/>
                </a:lnTo>
                <a:lnTo>
                  <a:pt x="3991" y="1606"/>
                </a:lnTo>
                <a:lnTo>
                  <a:pt x="3601" y="1850"/>
                </a:lnTo>
                <a:lnTo>
                  <a:pt x="3212" y="2093"/>
                </a:lnTo>
                <a:lnTo>
                  <a:pt x="2847" y="2361"/>
                </a:lnTo>
                <a:lnTo>
                  <a:pt x="2506" y="2653"/>
                </a:lnTo>
                <a:lnTo>
                  <a:pt x="2166" y="2969"/>
                </a:lnTo>
                <a:lnTo>
                  <a:pt x="1849" y="3285"/>
                </a:lnTo>
                <a:lnTo>
                  <a:pt x="1557" y="3626"/>
                </a:lnTo>
                <a:lnTo>
                  <a:pt x="1265" y="3991"/>
                </a:lnTo>
                <a:lnTo>
                  <a:pt x="1046" y="4332"/>
                </a:lnTo>
                <a:lnTo>
                  <a:pt x="852" y="4721"/>
                </a:lnTo>
                <a:lnTo>
                  <a:pt x="681" y="5110"/>
                </a:lnTo>
                <a:lnTo>
                  <a:pt x="535" y="5524"/>
                </a:lnTo>
                <a:lnTo>
                  <a:pt x="414" y="5962"/>
                </a:lnTo>
                <a:lnTo>
                  <a:pt x="292" y="6375"/>
                </a:lnTo>
                <a:lnTo>
                  <a:pt x="146" y="7203"/>
                </a:lnTo>
                <a:lnTo>
                  <a:pt x="73" y="7641"/>
                </a:lnTo>
                <a:lnTo>
                  <a:pt x="24" y="8054"/>
                </a:lnTo>
                <a:lnTo>
                  <a:pt x="0" y="8468"/>
                </a:lnTo>
                <a:lnTo>
                  <a:pt x="0" y="8906"/>
                </a:lnTo>
                <a:lnTo>
                  <a:pt x="24" y="9320"/>
                </a:lnTo>
                <a:lnTo>
                  <a:pt x="73" y="9733"/>
                </a:lnTo>
                <a:lnTo>
                  <a:pt x="122" y="10171"/>
                </a:lnTo>
                <a:lnTo>
                  <a:pt x="219" y="10585"/>
                </a:lnTo>
                <a:lnTo>
                  <a:pt x="341" y="11023"/>
                </a:lnTo>
                <a:lnTo>
                  <a:pt x="487" y="11437"/>
                </a:lnTo>
                <a:lnTo>
                  <a:pt x="681" y="11826"/>
                </a:lnTo>
                <a:lnTo>
                  <a:pt x="900" y="12215"/>
                </a:lnTo>
                <a:lnTo>
                  <a:pt x="1119" y="12604"/>
                </a:lnTo>
                <a:lnTo>
                  <a:pt x="1387" y="12969"/>
                </a:lnTo>
                <a:lnTo>
                  <a:pt x="1679" y="13310"/>
                </a:lnTo>
                <a:lnTo>
                  <a:pt x="1995" y="13626"/>
                </a:lnTo>
                <a:lnTo>
                  <a:pt x="2312" y="13943"/>
                </a:lnTo>
                <a:lnTo>
                  <a:pt x="2652" y="14235"/>
                </a:lnTo>
                <a:lnTo>
                  <a:pt x="3017" y="14527"/>
                </a:lnTo>
                <a:lnTo>
                  <a:pt x="3382" y="14770"/>
                </a:lnTo>
                <a:lnTo>
                  <a:pt x="3772" y="15013"/>
                </a:lnTo>
                <a:lnTo>
                  <a:pt x="4161" y="15232"/>
                </a:lnTo>
                <a:lnTo>
                  <a:pt x="4550" y="15451"/>
                </a:lnTo>
                <a:lnTo>
                  <a:pt x="4964" y="15622"/>
                </a:lnTo>
                <a:lnTo>
                  <a:pt x="5377" y="15792"/>
                </a:lnTo>
                <a:lnTo>
                  <a:pt x="5791" y="15938"/>
                </a:lnTo>
                <a:lnTo>
                  <a:pt x="6229" y="16060"/>
                </a:lnTo>
                <a:lnTo>
                  <a:pt x="6667" y="16133"/>
                </a:lnTo>
                <a:lnTo>
                  <a:pt x="7105" y="16206"/>
                </a:lnTo>
                <a:lnTo>
                  <a:pt x="7543" y="16230"/>
                </a:lnTo>
                <a:lnTo>
                  <a:pt x="8005" y="16230"/>
                </a:lnTo>
                <a:lnTo>
                  <a:pt x="8443" y="16206"/>
                </a:lnTo>
                <a:lnTo>
                  <a:pt x="8906" y="16157"/>
                </a:lnTo>
                <a:lnTo>
                  <a:pt x="9368" y="16035"/>
                </a:lnTo>
                <a:lnTo>
                  <a:pt x="9830" y="15914"/>
                </a:lnTo>
                <a:lnTo>
                  <a:pt x="10293" y="15743"/>
                </a:lnTo>
                <a:lnTo>
                  <a:pt x="10731" y="15573"/>
                </a:lnTo>
                <a:lnTo>
                  <a:pt x="11169" y="15354"/>
                </a:lnTo>
                <a:lnTo>
                  <a:pt x="11582" y="15135"/>
                </a:lnTo>
                <a:lnTo>
                  <a:pt x="11996" y="14892"/>
                </a:lnTo>
                <a:lnTo>
                  <a:pt x="12385" y="14624"/>
                </a:lnTo>
                <a:lnTo>
                  <a:pt x="12750" y="14332"/>
                </a:lnTo>
                <a:lnTo>
                  <a:pt x="13091" y="13991"/>
                </a:lnTo>
                <a:lnTo>
                  <a:pt x="13407" y="13626"/>
                </a:lnTo>
                <a:lnTo>
                  <a:pt x="13699" y="13237"/>
                </a:lnTo>
                <a:lnTo>
                  <a:pt x="13991" y="12848"/>
                </a:lnTo>
                <a:lnTo>
                  <a:pt x="14502" y="12069"/>
                </a:lnTo>
                <a:lnTo>
                  <a:pt x="14721" y="11680"/>
                </a:lnTo>
                <a:lnTo>
                  <a:pt x="14916" y="11291"/>
                </a:lnTo>
                <a:lnTo>
                  <a:pt x="15037" y="10877"/>
                </a:lnTo>
                <a:lnTo>
                  <a:pt x="15086" y="10658"/>
                </a:lnTo>
                <a:lnTo>
                  <a:pt x="15135" y="10439"/>
                </a:lnTo>
                <a:lnTo>
                  <a:pt x="15208" y="9563"/>
                </a:lnTo>
                <a:lnTo>
                  <a:pt x="15281" y="9149"/>
                </a:lnTo>
                <a:lnTo>
                  <a:pt x="15329" y="8930"/>
                </a:lnTo>
                <a:lnTo>
                  <a:pt x="15378" y="8711"/>
                </a:lnTo>
                <a:lnTo>
                  <a:pt x="15402" y="8687"/>
                </a:lnTo>
                <a:lnTo>
                  <a:pt x="15427" y="8638"/>
                </a:lnTo>
                <a:lnTo>
                  <a:pt x="15451" y="8565"/>
                </a:lnTo>
                <a:lnTo>
                  <a:pt x="15451" y="8492"/>
                </a:lnTo>
                <a:lnTo>
                  <a:pt x="15451" y="8419"/>
                </a:lnTo>
                <a:lnTo>
                  <a:pt x="15402" y="8371"/>
                </a:lnTo>
                <a:lnTo>
                  <a:pt x="15378" y="8322"/>
                </a:lnTo>
                <a:lnTo>
                  <a:pt x="15305" y="8273"/>
                </a:lnTo>
                <a:lnTo>
                  <a:pt x="15232" y="8249"/>
                </a:lnTo>
                <a:lnTo>
                  <a:pt x="14672" y="8225"/>
                </a:lnTo>
                <a:lnTo>
                  <a:pt x="14137" y="8225"/>
                </a:lnTo>
                <a:lnTo>
                  <a:pt x="13067" y="8249"/>
                </a:lnTo>
                <a:lnTo>
                  <a:pt x="11972" y="8273"/>
                </a:lnTo>
                <a:lnTo>
                  <a:pt x="10901" y="8298"/>
                </a:lnTo>
                <a:lnTo>
                  <a:pt x="10414" y="8273"/>
                </a:lnTo>
                <a:lnTo>
                  <a:pt x="9952" y="8249"/>
                </a:lnTo>
                <a:lnTo>
                  <a:pt x="9003" y="8200"/>
                </a:lnTo>
                <a:lnTo>
                  <a:pt x="8492" y="8152"/>
                </a:lnTo>
                <a:lnTo>
                  <a:pt x="8224" y="8127"/>
                </a:lnTo>
                <a:lnTo>
                  <a:pt x="7957" y="8152"/>
                </a:lnTo>
                <a:lnTo>
                  <a:pt x="7957" y="7738"/>
                </a:lnTo>
                <a:lnTo>
                  <a:pt x="7932" y="7300"/>
                </a:lnTo>
                <a:lnTo>
                  <a:pt x="7884" y="6448"/>
                </a:lnTo>
                <a:lnTo>
                  <a:pt x="7859" y="5086"/>
                </a:lnTo>
                <a:lnTo>
                  <a:pt x="7835" y="3699"/>
                </a:lnTo>
                <a:lnTo>
                  <a:pt x="7835" y="3042"/>
                </a:lnTo>
                <a:lnTo>
                  <a:pt x="7786" y="2385"/>
                </a:lnTo>
                <a:lnTo>
                  <a:pt x="7738" y="2093"/>
                </a:lnTo>
                <a:lnTo>
                  <a:pt x="7713" y="1728"/>
                </a:lnTo>
                <a:lnTo>
                  <a:pt x="7713" y="1533"/>
                </a:lnTo>
                <a:lnTo>
                  <a:pt x="7713" y="1363"/>
                </a:lnTo>
                <a:lnTo>
                  <a:pt x="7738" y="1193"/>
                </a:lnTo>
                <a:lnTo>
                  <a:pt x="7786" y="1071"/>
                </a:lnTo>
                <a:lnTo>
                  <a:pt x="7811" y="998"/>
                </a:lnTo>
                <a:lnTo>
                  <a:pt x="7811" y="925"/>
                </a:lnTo>
                <a:lnTo>
                  <a:pt x="7786" y="852"/>
                </a:lnTo>
                <a:lnTo>
                  <a:pt x="7738" y="803"/>
                </a:lnTo>
                <a:lnTo>
                  <a:pt x="7665" y="779"/>
                </a:lnTo>
                <a:lnTo>
                  <a:pt x="7592" y="7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7" name="Shape 403"/>
          <p:cNvSpPr/>
          <p:nvPr/>
        </p:nvSpPr>
        <p:spPr>
          <a:xfrm>
            <a:off x="4814797" y="4670949"/>
            <a:ext cx="513200" cy="377877"/>
          </a:xfrm>
          <a:custGeom>
            <a:avLst/>
            <a:gdLst/>
            <a:ahLst/>
            <a:cxnLst/>
            <a:rect l="0" t="0" r="0" b="0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8" name="Shape 404"/>
          <p:cNvSpPr/>
          <p:nvPr/>
        </p:nvSpPr>
        <p:spPr>
          <a:xfrm>
            <a:off x="5575274" y="4670949"/>
            <a:ext cx="512522" cy="377877"/>
          </a:xfrm>
          <a:custGeom>
            <a:avLst/>
            <a:gdLst/>
            <a:ahLst/>
            <a:cxnLst/>
            <a:rect l="0" t="0" r="0" b="0"/>
            <a:pathLst>
              <a:path w="18153" h="13384" extrusionOk="0">
                <a:moveTo>
                  <a:pt x="15865" y="1752"/>
                </a:moveTo>
                <a:lnTo>
                  <a:pt x="15962" y="1801"/>
                </a:lnTo>
                <a:lnTo>
                  <a:pt x="16230" y="1801"/>
                </a:lnTo>
                <a:lnTo>
                  <a:pt x="16279" y="1825"/>
                </a:lnTo>
                <a:lnTo>
                  <a:pt x="16303" y="1850"/>
                </a:lnTo>
                <a:lnTo>
                  <a:pt x="16327" y="1923"/>
                </a:lnTo>
                <a:lnTo>
                  <a:pt x="16303" y="1971"/>
                </a:lnTo>
                <a:lnTo>
                  <a:pt x="16279" y="2117"/>
                </a:lnTo>
                <a:lnTo>
                  <a:pt x="16230" y="2190"/>
                </a:lnTo>
                <a:lnTo>
                  <a:pt x="16157" y="2288"/>
                </a:lnTo>
                <a:lnTo>
                  <a:pt x="16084" y="2336"/>
                </a:lnTo>
                <a:lnTo>
                  <a:pt x="16011" y="2361"/>
                </a:lnTo>
                <a:lnTo>
                  <a:pt x="15938" y="2336"/>
                </a:lnTo>
                <a:lnTo>
                  <a:pt x="15865" y="2239"/>
                </a:lnTo>
                <a:lnTo>
                  <a:pt x="15792" y="2142"/>
                </a:lnTo>
                <a:lnTo>
                  <a:pt x="15768" y="2020"/>
                </a:lnTo>
                <a:lnTo>
                  <a:pt x="15768" y="1923"/>
                </a:lnTo>
                <a:lnTo>
                  <a:pt x="15841" y="1801"/>
                </a:lnTo>
                <a:lnTo>
                  <a:pt x="15865" y="1752"/>
                </a:lnTo>
                <a:close/>
                <a:moveTo>
                  <a:pt x="10925" y="4015"/>
                </a:moveTo>
                <a:lnTo>
                  <a:pt x="11023" y="4039"/>
                </a:lnTo>
                <a:lnTo>
                  <a:pt x="11071" y="4064"/>
                </a:lnTo>
                <a:lnTo>
                  <a:pt x="11096" y="4064"/>
                </a:lnTo>
                <a:lnTo>
                  <a:pt x="11096" y="4088"/>
                </a:lnTo>
                <a:lnTo>
                  <a:pt x="11120" y="4112"/>
                </a:lnTo>
                <a:lnTo>
                  <a:pt x="11120" y="4137"/>
                </a:lnTo>
                <a:lnTo>
                  <a:pt x="11120" y="4185"/>
                </a:lnTo>
                <a:lnTo>
                  <a:pt x="11120" y="4210"/>
                </a:lnTo>
                <a:lnTo>
                  <a:pt x="11096" y="4283"/>
                </a:lnTo>
                <a:lnTo>
                  <a:pt x="11023" y="4380"/>
                </a:lnTo>
                <a:lnTo>
                  <a:pt x="10998" y="4429"/>
                </a:lnTo>
                <a:lnTo>
                  <a:pt x="10950" y="4477"/>
                </a:lnTo>
                <a:lnTo>
                  <a:pt x="10901" y="4477"/>
                </a:lnTo>
                <a:lnTo>
                  <a:pt x="10901" y="4453"/>
                </a:lnTo>
                <a:lnTo>
                  <a:pt x="10877" y="4453"/>
                </a:lnTo>
                <a:lnTo>
                  <a:pt x="10828" y="4380"/>
                </a:lnTo>
                <a:lnTo>
                  <a:pt x="10779" y="4307"/>
                </a:lnTo>
                <a:lnTo>
                  <a:pt x="10779" y="4234"/>
                </a:lnTo>
                <a:lnTo>
                  <a:pt x="10779" y="4137"/>
                </a:lnTo>
                <a:lnTo>
                  <a:pt x="10828" y="4064"/>
                </a:lnTo>
                <a:lnTo>
                  <a:pt x="10901" y="4015"/>
                </a:lnTo>
                <a:close/>
                <a:moveTo>
                  <a:pt x="12507" y="5159"/>
                </a:moveTo>
                <a:lnTo>
                  <a:pt x="12580" y="5183"/>
                </a:lnTo>
                <a:lnTo>
                  <a:pt x="12629" y="5256"/>
                </a:lnTo>
                <a:lnTo>
                  <a:pt x="12677" y="5329"/>
                </a:lnTo>
                <a:lnTo>
                  <a:pt x="12677" y="5451"/>
                </a:lnTo>
                <a:lnTo>
                  <a:pt x="12653" y="5548"/>
                </a:lnTo>
                <a:lnTo>
                  <a:pt x="12604" y="5645"/>
                </a:lnTo>
                <a:lnTo>
                  <a:pt x="12556" y="5743"/>
                </a:lnTo>
                <a:lnTo>
                  <a:pt x="12507" y="5767"/>
                </a:lnTo>
                <a:lnTo>
                  <a:pt x="12458" y="5791"/>
                </a:lnTo>
                <a:lnTo>
                  <a:pt x="12337" y="5767"/>
                </a:lnTo>
                <a:lnTo>
                  <a:pt x="12239" y="5718"/>
                </a:lnTo>
                <a:lnTo>
                  <a:pt x="12166" y="5645"/>
                </a:lnTo>
                <a:lnTo>
                  <a:pt x="12142" y="5572"/>
                </a:lnTo>
                <a:lnTo>
                  <a:pt x="12142" y="5499"/>
                </a:lnTo>
                <a:lnTo>
                  <a:pt x="12166" y="5426"/>
                </a:lnTo>
                <a:lnTo>
                  <a:pt x="12191" y="5353"/>
                </a:lnTo>
                <a:lnTo>
                  <a:pt x="12264" y="5329"/>
                </a:lnTo>
                <a:lnTo>
                  <a:pt x="12312" y="5305"/>
                </a:lnTo>
                <a:lnTo>
                  <a:pt x="12337" y="5256"/>
                </a:lnTo>
                <a:lnTo>
                  <a:pt x="12361" y="5183"/>
                </a:lnTo>
                <a:lnTo>
                  <a:pt x="12410" y="5159"/>
                </a:lnTo>
                <a:close/>
                <a:moveTo>
                  <a:pt x="5499" y="6229"/>
                </a:moveTo>
                <a:lnTo>
                  <a:pt x="5597" y="6302"/>
                </a:lnTo>
                <a:lnTo>
                  <a:pt x="5694" y="6351"/>
                </a:lnTo>
                <a:lnTo>
                  <a:pt x="5743" y="6424"/>
                </a:lnTo>
                <a:lnTo>
                  <a:pt x="5767" y="6546"/>
                </a:lnTo>
                <a:lnTo>
                  <a:pt x="5743" y="6643"/>
                </a:lnTo>
                <a:lnTo>
                  <a:pt x="5670" y="6740"/>
                </a:lnTo>
                <a:lnTo>
                  <a:pt x="5621" y="6813"/>
                </a:lnTo>
                <a:lnTo>
                  <a:pt x="5524" y="6838"/>
                </a:lnTo>
                <a:lnTo>
                  <a:pt x="5475" y="6862"/>
                </a:lnTo>
                <a:lnTo>
                  <a:pt x="5426" y="6862"/>
                </a:lnTo>
                <a:lnTo>
                  <a:pt x="5329" y="6789"/>
                </a:lnTo>
                <a:lnTo>
                  <a:pt x="5280" y="6716"/>
                </a:lnTo>
                <a:lnTo>
                  <a:pt x="5280" y="6643"/>
                </a:lnTo>
                <a:lnTo>
                  <a:pt x="5280" y="6594"/>
                </a:lnTo>
                <a:lnTo>
                  <a:pt x="5305" y="6497"/>
                </a:lnTo>
                <a:lnTo>
                  <a:pt x="5353" y="6400"/>
                </a:lnTo>
                <a:lnTo>
                  <a:pt x="5475" y="6254"/>
                </a:lnTo>
                <a:lnTo>
                  <a:pt x="5499" y="6229"/>
                </a:lnTo>
                <a:close/>
                <a:moveTo>
                  <a:pt x="7568" y="7470"/>
                </a:moveTo>
                <a:lnTo>
                  <a:pt x="7616" y="7519"/>
                </a:lnTo>
                <a:lnTo>
                  <a:pt x="7689" y="7519"/>
                </a:lnTo>
                <a:lnTo>
                  <a:pt x="7835" y="7543"/>
                </a:lnTo>
                <a:lnTo>
                  <a:pt x="7908" y="7568"/>
                </a:lnTo>
                <a:lnTo>
                  <a:pt x="7957" y="7592"/>
                </a:lnTo>
                <a:lnTo>
                  <a:pt x="7957" y="7616"/>
                </a:lnTo>
                <a:lnTo>
                  <a:pt x="7957" y="7641"/>
                </a:lnTo>
                <a:lnTo>
                  <a:pt x="7957" y="7665"/>
                </a:lnTo>
                <a:lnTo>
                  <a:pt x="7908" y="7714"/>
                </a:lnTo>
                <a:lnTo>
                  <a:pt x="7908" y="7738"/>
                </a:lnTo>
                <a:lnTo>
                  <a:pt x="7811" y="7811"/>
                </a:lnTo>
                <a:lnTo>
                  <a:pt x="7787" y="7835"/>
                </a:lnTo>
                <a:lnTo>
                  <a:pt x="7714" y="7884"/>
                </a:lnTo>
                <a:lnTo>
                  <a:pt x="7641" y="7884"/>
                </a:lnTo>
                <a:lnTo>
                  <a:pt x="7641" y="7908"/>
                </a:lnTo>
                <a:lnTo>
                  <a:pt x="7592" y="7908"/>
                </a:lnTo>
                <a:lnTo>
                  <a:pt x="7543" y="7884"/>
                </a:lnTo>
                <a:lnTo>
                  <a:pt x="7519" y="7884"/>
                </a:lnTo>
                <a:lnTo>
                  <a:pt x="7495" y="7860"/>
                </a:lnTo>
                <a:lnTo>
                  <a:pt x="7495" y="7835"/>
                </a:lnTo>
                <a:lnTo>
                  <a:pt x="7470" y="7811"/>
                </a:lnTo>
                <a:lnTo>
                  <a:pt x="7422" y="7689"/>
                </a:lnTo>
                <a:lnTo>
                  <a:pt x="7397" y="7616"/>
                </a:lnTo>
                <a:lnTo>
                  <a:pt x="7422" y="7543"/>
                </a:lnTo>
                <a:lnTo>
                  <a:pt x="7495" y="7519"/>
                </a:lnTo>
                <a:lnTo>
                  <a:pt x="7568" y="7470"/>
                </a:lnTo>
                <a:close/>
                <a:moveTo>
                  <a:pt x="16011" y="1363"/>
                </a:moveTo>
                <a:lnTo>
                  <a:pt x="15889" y="1387"/>
                </a:lnTo>
                <a:lnTo>
                  <a:pt x="15768" y="1436"/>
                </a:lnTo>
                <a:lnTo>
                  <a:pt x="15646" y="1509"/>
                </a:lnTo>
                <a:lnTo>
                  <a:pt x="15573" y="1582"/>
                </a:lnTo>
                <a:lnTo>
                  <a:pt x="15500" y="1655"/>
                </a:lnTo>
                <a:lnTo>
                  <a:pt x="15476" y="1752"/>
                </a:lnTo>
                <a:lnTo>
                  <a:pt x="15427" y="1825"/>
                </a:lnTo>
                <a:lnTo>
                  <a:pt x="15403" y="2020"/>
                </a:lnTo>
                <a:lnTo>
                  <a:pt x="15451" y="2215"/>
                </a:lnTo>
                <a:lnTo>
                  <a:pt x="15500" y="2361"/>
                </a:lnTo>
                <a:lnTo>
                  <a:pt x="15330" y="2458"/>
                </a:lnTo>
                <a:lnTo>
                  <a:pt x="15159" y="2579"/>
                </a:lnTo>
                <a:lnTo>
                  <a:pt x="14989" y="2725"/>
                </a:lnTo>
                <a:lnTo>
                  <a:pt x="14843" y="2896"/>
                </a:lnTo>
                <a:lnTo>
                  <a:pt x="14283" y="3528"/>
                </a:lnTo>
                <a:lnTo>
                  <a:pt x="13918" y="3893"/>
                </a:lnTo>
                <a:lnTo>
                  <a:pt x="13529" y="4234"/>
                </a:lnTo>
                <a:lnTo>
                  <a:pt x="13140" y="4599"/>
                </a:lnTo>
                <a:lnTo>
                  <a:pt x="12775" y="4964"/>
                </a:lnTo>
                <a:lnTo>
                  <a:pt x="12677" y="4891"/>
                </a:lnTo>
                <a:lnTo>
                  <a:pt x="12556" y="4842"/>
                </a:lnTo>
                <a:lnTo>
                  <a:pt x="12507" y="4842"/>
                </a:lnTo>
                <a:lnTo>
                  <a:pt x="12434" y="4818"/>
                </a:lnTo>
                <a:lnTo>
                  <a:pt x="12264" y="4818"/>
                </a:lnTo>
                <a:lnTo>
                  <a:pt x="12191" y="4867"/>
                </a:lnTo>
                <a:lnTo>
                  <a:pt x="12020" y="4696"/>
                </a:lnTo>
                <a:lnTo>
                  <a:pt x="11826" y="4502"/>
                </a:lnTo>
                <a:lnTo>
                  <a:pt x="11655" y="4331"/>
                </a:lnTo>
                <a:lnTo>
                  <a:pt x="11582" y="4307"/>
                </a:lnTo>
                <a:lnTo>
                  <a:pt x="11582" y="4161"/>
                </a:lnTo>
                <a:lnTo>
                  <a:pt x="11582" y="4039"/>
                </a:lnTo>
                <a:lnTo>
                  <a:pt x="11534" y="3918"/>
                </a:lnTo>
                <a:lnTo>
                  <a:pt x="11485" y="3820"/>
                </a:lnTo>
                <a:lnTo>
                  <a:pt x="11388" y="3723"/>
                </a:lnTo>
                <a:lnTo>
                  <a:pt x="11242" y="3626"/>
                </a:lnTo>
                <a:lnTo>
                  <a:pt x="11169" y="3577"/>
                </a:lnTo>
                <a:lnTo>
                  <a:pt x="11120" y="3528"/>
                </a:lnTo>
                <a:lnTo>
                  <a:pt x="11047" y="3504"/>
                </a:lnTo>
                <a:lnTo>
                  <a:pt x="10974" y="3504"/>
                </a:lnTo>
                <a:lnTo>
                  <a:pt x="10828" y="3528"/>
                </a:lnTo>
                <a:lnTo>
                  <a:pt x="10682" y="3601"/>
                </a:lnTo>
                <a:lnTo>
                  <a:pt x="10536" y="3723"/>
                </a:lnTo>
                <a:lnTo>
                  <a:pt x="10439" y="3869"/>
                </a:lnTo>
                <a:lnTo>
                  <a:pt x="10341" y="4039"/>
                </a:lnTo>
                <a:lnTo>
                  <a:pt x="10317" y="4234"/>
                </a:lnTo>
                <a:lnTo>
                  <a:pt x="10317" y="4380"/>
                </a:lnTo>
                <a:lnTo>
                  <a:pt x="10171" y="4477"/>
                </a:lnTo>
                <a:lnTo>
                  <a:pt x="10025" y="4575"/>
                </a:lnTo>
                <a:lnTo>
                  <a:pt x="9879" y="4721"/>
                </a:lnTo>
                <a:lnTo>
                  <a:pt x="9733" y="4867"/>
                </a:lnTo>
                <a:lnTo>
                  <a:pt x="9490" y="5159"/>
                </a:lnTo>
                <a:lnTo>
                  <a:pt x="9319" y="5402"/>
                </a:lnTo>
                <a:lnTo>
                  <a:pt x="8954" y="5864"/>
                </a:lnTo>
                <a:lnTo>
                  <a:pt x="8614" y="6375"/>
                </a:lnTo>
                <a:lnTo>
                  <a:pt x="8298" y="6789"/>
                </a:lnTo>
                <a:lnTo>
                  <a:pt x="8152" y="7008"/>
                </a:lnTo>
                <a:lnTo>
                  <a:pt x="8030" y="7227"/>
                </a:lnTo>
                <a:lnTo>
                  <a:pt x="7908" y="7203"/>
                </a:lnTo>
                <a:lnTo>
                  <a:pt x="7787" y="7178"/>
                </a:lnTo>
                <a:lnTo>
                  <a:pt x="7738" y="7154"/>
                </a:lnTo>
                <a:lnTo>
                  <a:pt x="7616" y="7130"/>
                </a:lnTo>
                <a:lnTo>
                  <a:pt x="7470" y="7130"/>
                </a:lnTo>
                <a:lnTo>
                  <a:pt x="7349" y="7178"/>
                </a:lnTo>
                <a:lnTo>
                  <a:pt x="7227" y="7251"/>
                </a:lnTo>
                <a:lnTo>
                  <a:pt x="7178" y="7203"/>
                </a:lnTo>
                <a:lnTo>
                  <a:pt x="6935" y="7081"/>
                </a:lnTo>
                <a:lnTo>
                  <a:pt x="6692" y="6935"/>
                </a:lnTo>
                <a:lnTo>
                  <a:pt x="6448" y="6765"/>
                </a:lnTo>
                <a:lnTo>
                  <a:pt x="6327" y="6716"/>
                </a:lnTo>
                <a:lnTo>
                  <a:pt x="6205" y="6667"/>
                </a:lnTo>
                <a:lnTo>
                  <a:pt x="6229" y="6546"/>
                </a:lnTo>
                <a:lnTo>
                  <a:pt x="6205" y="6424"/>
                </a:lnTo>
                <a:lnTo>
                  <a:pt x="6181" y="6278"/>
                </a:lnTo>
                <a:lnTo>
                  <a:pt x="6132" y="6181"/>
                </a:lnTo>
                <a:lnTo>
                  <a:pt x="6059" y="6059"/>
                </a:lnTo>
                <a:lnTo>
                  <a:pt x="5986" y="5962"/>
                </a:lnTo>
                <a:lnTo>
                  <a:pt x="5889" y="5889"/>
                </a:lnTo>
                <a:lnTo>
                  <a:pt x="5767" y="5840"/>
                </a:lnTo>
                <a:lnTo>
                  <a:pt x="5694" y="5816"/>
                </a:lnTo>
                <a:lnTo>
                  <a:pt x="5621" y="5791"/>
                </a:lnTo>
                <a:lnTo>
                  <a:pt x="5475" y="5791"/>
                </a:lnTo>
                <a:lnTo>
                  <a:pt x="5329" y="5840"/>
                </a:lnTo>
                <a:lnTo>
                  <a:pt x="5207" y="5913"/>
                </a:lnTo>
                <a:lnTo>
                  <a:pt x="5086" y="6010"/>
                </a:lnTo>
                <a:lnTo>
                  <a:pt x="4964" y="6156"/>
                </a:lnTo>
                <a:lnTo>
                  <a:pt x="4891" y="6302"/>
                </a:lnTo>
                <a:lnTo>
                  <a:pt x="4818" y="6473"/>
                </a:lnTo>
                <a:lnTo>
                  <a:pt x="4818" y="6570"/>
                </a:lnTo>
                <a:lnTo>
                  <a:pt x="4818" y="6692"/>
                </a:lnTo>
                <a:lnTo>
                  <a:pt x="4769" y="6716"/>
                </a:lnTo>
                <a:lnTo>
                  <a:pt x="3918" y="7714"/>
                </a:lnTo>
                <a:lnTo>
                  <a:pt x="3504" y="8225"/>
                </a:lnTo>
                <a:lnTo>
                  <a:pt x="3090" y="8760"/>
                </a:lnTo>
                <a:lnTo>
                  <a:pt x="2677" y="9271"/>
                </a:lnTo>
                <a:lnTo>
                  <a:pt x="2214" y="9782"/>
                </a:lnTo>
                <a:lnTo>
                  <a:pt x="2044" y="9952"/>
                </a:lnTo>
                <a:lnTo>
                  <a:pt x="1874" y="10147"/>
                </a:lnTo>
                <a:lnTo>
                  <a:pt x="1801" y="10244"/>
                </a:lnTo>
                <a:lnTo>
                  <a:pt x="1752" y="10366"/>
                </a:lnTo>
                <a:lnTo>
                  <a:pt x="1703" y="10488"/>
                </a:lnTo>
                <a:lnTo>
                  <a:pt x="1703" y="10609"/>
                </a:lnTo>
                <a:lnTo>
                  <a:pt x="1728" y="10682"/>
                </a:lnTo>
                <a:lnTo>
                  <a:pt x="1776" y="10731"/>
                </a:lnTo>
                <a:lnTo>
                  <a:pt x="1849" y="10755"/>
                </a:lnTo>
                <a:lnTo>
                  <a:pt x="1922" y="10731"/>
                </a:lnTo>
                <a:lnTo>
                  <a:pt x="2020" y="10682"/>
                </a:lnTo>
                <a:lnTo>
                  <a:pt x="2117" y="10633"/>
                </a:lnTo>
                <a:lnTo>
                  <a:pt x="2263" y="10463"/>
                </a:lnTo>
                <a:lnTo>
                  <a:pt x="2579" y="10123"/>
                </a:lnTo>
                <a:lnTo>
                  <a:pt x="2969" y="9733"/>
                </a:lnTo>
                <a:lnTo>
                  <a:pt x="3163" y="9514"/>
                </a:lnTo>
                <a:lnTo>
                  <a:pt x="3334" y="9295"/>
                </a:lnTo>
                <a:lnTo>
                  <a:pt x="3747" y="8760"/>
                </a:lnTo>
                <a:lnTo>
                  <a:pt x="4185" y="8225"/>
                </a:lnTo>
                <a:lnTo>
                  <a:pt x="4648" y="7714"/>
                </a:lnTo>
                <a:lnTo>
                  <a:pt x="5086" y="7203"/>
                </a:lnTo>
                <a:lnTo>
                  <a:pt x="5159" y="7251"/>
                </a:lnTo>
                <a:lnTo>
                  <a:pt x="5280" y="7300"/>
                </a:lnTo>
                <a:lnTo>
                  <a:pt x="5378" y="7324"/>
                </a:lnTo>
                <a:lnTo>
                  <a:pt x="5499" y="7324"/>
                </a:lnTo>
                <a:lnTo>
                  <a:pt x="5645" y="7300"/>
                </a:lnTo>
                <a:lnTo>
                  <a:pt x="5791" y="7251"/>
                </a:lnTo>
                <a:lnTo>
                  <a:pt x="5913" y="7154"/>
                </a:lnTo>
                <a:lnTo>
                  <a:pt x="6010" y="7057"/>
                </a:lnTo>
                <a:lnTo>
                  <a:pt x="6205" y="7178"/>
                </a:lnTo>
                <a:lnTo>
                  <a:pt x="6400" y="7300"/>
                </a:lnTo>
                <a:lnTo>
                  <a:pt x="6716" y="7519"/>
                </a:lnTo>
                <a:lnTo>
                  <a:pt x="6862" y="7616"/>
                </a:lnTo>
                <a:lnTo>
                  <a:pt x="7032" y="7689"/>
                </a:lnTo>
                <a:lnTo>
                  <a:pt x="7057" y="7811"/>
                </a:lnTo>
                <a:lnTo>
                  <a:pt x="7105" y="7933"/>
                </a:lnTo>
                <a:lnTo>
                  <a:pt x="7154" y="8030"/>
                </a:lnTo>
                <a:lnTo>
                  <a:pt x="7227" y="8127"/>
                </a:lnTo>
                <a:lnTo>
                  <a:pt x="7324" y="8176"/>
                </a:lnTo>
                <a:lnTo>
                  <a:pt x="7397" y="8225"/>
                </a:lnTo>
                <a:lnTo>
                  <a:pt x="7495" y="8273"/>
                </a:lnTo>
                <a:lnTo>
                  <a:pt x="7714" y="8273"/>
                </a:lnTo>
                <a:lnTo>
                  <a:pt x="7835" y="8225"/>
                </a:lnTo>
                <a:lnTo>
                  <a:pt x="8006" y="8127"/>
                </a:lnTo>
                <a:lnTo>
                  <a:pt x="8152" y="8006"/>
                </a:lnTo>
                <a:lnTo>
                  <a:pt x="8225" y="7908"/>
                </a:lnTo>
                <a:lnTo>
                  <a:pt x="8273" y="7835"/>
                </a:lnTo>
                <a:lnTo>
                  <a:pt x="8298" y="7738"/>
                </a:lnTo>
                <a:lnTo>
                  <a:pt x="8322" y="7641"/>
                </a:lnTo>
                <a:lnTo>
                  <a:pt x="8322" y="7543"/>
                </a:lnTo>
                <a:lnTo>
                  <a:pt x="8298" y="7470"/>
                </a:lnTo>
                <a:lnTo>
                  <a:pt x="8468" y="7300"/>
                </a:lnTo>
                <a:lnTo>
                  <a:pt x="8614" y="7130"/>
                </a:lnTo>
                <a:lnTo>
                  <a:pt x="8906" y="6740"/>
                </a:lnTo>
                <a:lnTo>
                  <a:pt x="9173" y="6327"/>
                </a:lnTo>
                <a:lnTo>
                  <a:pt x="9417" y="5962"/>
                </a:lnTo>
                <a:lnTo>
                  <a:pt x="9782" y="5499"/>
                </a:lnTo>
                <a:lnTo>
                  <a:pt x="10195" y="5086"/>
                </a:lnTo>
                <a:lnTo>
                  <a:pt x="10268" y="5013"/>
                </a:lnTo>
                <a:lnTo>
                  <a:pt x="10366" y="4940"/>
                </a:lnTo>
                <a:lnTo>
                  <a:pt x="10585" y="4818"/>
                </a:lnTo>
                <a:lnTo>
                  <a:pt x="10706" y="4891"/>
                </a:lnTo>
                <a:lnTo>
                  <a:pt x="10828" y="4915"/>
                </a:lnTo>
                <a:lnTo>
                  <a:pt x="10950" y="4940"/>
                </a:lnTo>
                <a:lnTo>
                  <a:pt x="11096" y="4915"/>
                </a:lnTo>
                <a:lnTo>
                  <a:pt x="11193" y="4867"/>
                </a:lnTo>
                <a:lnTo>
                  <a:pt x="11266" y="4794"/>
                </a:lnTo>
                <a:lnTo>
                  <a:pt x="11363" y="4721"/>
                </a:lnTo>
                <a:lnTo>
                  <a:pt x="11436" y="4648"/>
                </a:lnTo>
                <a:lnTo>
                  <a:pt x="11704" y="4964"/>
                </a:lnTo>
                <a:lnTo>
                  <a:pt x="11874" y="5183"/>
                </a:lnTo>
                <a:lnTo>
                  <a:pt x="11801" y="5305"/>
                </a:lnTo>
                <a:lnTo>
                  <a:pt x="11777" y="5426"/>
                </a:lnTo>
                <a:lnTo>
                  <a:pt x="11753" y="5548"/>
                </a:lnTo>
                <a:lnTo>
                  <a:pt x="11777" y="5694"/>
                </a:lnTo>
                <a:lnTo>
                  <a:pt x="11826" y="5816"/>
                </a:lnTo>
                <a:lnTo>
                  <a:pt x="11899" y="5913"/>
                </a:lnTo>
                <a:lnTo>
                  <a:pt x="12020" y="6010"/>
                </a:lnTo>
                <a:lnTo>
                  <a:pt x="12142" y="6059"/>
                </a:lnTo>
                <a:lnTo>
                  <a:pt x="12264" y="6108"/>
                </a:lnTo>
                <a:lnTo>
                  <a:pt x="12410" y="6108"/>
                </a:lnTo>
                <a:lnTo>
                  <a:pt x="12531" y="6083"/>
                </a:lnTo>
                <a:lnTo>
                  <a:pt x="12653" y="6035"/>
                </a:lnTo>
                <a:lnTo>
                  <a:pt x="12726" y="5986"/>
                </a:lnTo>
                <a:lnTo>
                  <a:pt x="12799" y="5913"/>
                </a:lnTo>
                <a:lnTo>
                  <a:pt x="12872" y="5840"/>
                </a:lnTo>
                <a:lnTo>
                  <a:pt x="12921" y="5743"/>
                </a:lnTo>
                <a:lnTo>
                  <a:pt x="12969" y="5548"/>
                </a:lnTo>
                <a:lnTo>
                  <a:pt x="12969" y="5329"/>
                </a:lnTo>
                <a:lnTo>
                  <a:pt x="12969" y="5280"/>
                </a:lnTo>
                <a:lnTo>
                  <a:pt x="13042" y="5256"/>
                </a:lnTo>
                <a:lnTo>
                  <a:pt x="13383" y="4915"/>
                </a:lnTo>
                <a:lnTo>
                  <a:pt x="13748" y="4575"/>
                </a:lnTo>
                <a:lnTo>
                  <a:pt x="14454" y="3942"/>
                </a:lnTo>
                <a:lnTo>
                  <a:pt x="15111" y="3309"/>
                </a:lnTo>
                <a:lnTo>
                  <a:pt x="15768" y="2677"/>
                </a:lnTo>
                <a:lnTo>
                  <a:pt x="15792" y="2652"/>
                </a:lnTo>
                <a:lnTo>
                  <a:pt x="15914" y="2701"/>
                </a:lnTo>
                <a:lnTo>
                  <a:pt x="16157" y="2701"/>
                </a:lnTo>
                <a:lnTo>
                  <a:pt x="16279" y="2652"/>
                </a:lnTo>
                <a:lnTo>
                  <a:pt x="16376" y="2579"/>
                </a:lnTo>
                <a:lnTo>
                  <a:pt x="16449" y="2506"/>
                </a:lnTo>
                <a:lnTo>
                  <a:pt x="16522" y="2409"/>
                </a:lnTo>
                <a:lnTo>
                  <a:pt x="16595" y="2312"/>
                </a:lnTo>
                <a:lnTo>
                  <a:pt x="16643" y="2215"/>
                </a:lnTo>
                <a:lnTo>
                  <a:pt x="16668" y="2093"/>
                </a:lnTo>
                <a:lnTo>
                  <a:pt x="16692" y="1996"/>
                </a:lnTo>
                <a:lnTo>
                  <a:pt x="16692" y="1874"/>
                </a:lnTo>
                <a:lnTo>
                  <a:pt x="16668" y="1777"/>
                </a:lnTo>
                <a:lnTo>
                  <a:pt x="16643" y="1679"/>
                </a:lnTo>
                <a:lnTo>
                  <a:pt x="16570" y="1606"/>
                </a:lnTo>
                <a:lnTo>
                  <a:pt x="16522" y="1533"/>
                </a:lnTo>
                <a:lnTo>
                  <a:pt x="16424" y="1460"/>
                </a:lnTo>
                <a:lnTo>
                  <a:pt x="16352" y="1436"/>
                </a:lnTo>
                <a:lnTo>
                  <a:pt x="16254" y="1412"/>
                </a:lnTo>
                <a:lnTo>
                  <a:pt x="16157" y="1387"/>
                </a:lnTo>
                <a:lnTo>
                  <a:pt x="16011" y="1363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0" y="317"/>
                </a:lnTo>
                <a:lnTo>
                  <a:pt x="0" y="438"/>
                </a:lnTo>
                <a:lnTo>
                  <a:pt x="0" y="584"/>
                </a:lnTo>
                <a:lnTo>
                  <a:pt x="25" y="876"/>
                </a:lnTo>
                <a:lnTo>
                  <a:pt x="49" y="1120"/>
                </a:lnTo>
                <a:lnTo>
                  <a:pt x="49" y="1947"/>
                </a:lnTo>
                <a:lnTo>
                  <a:pt x="25" y="2774"/>
                </a:lnTo>
                <a:lnTo>
                  <a:pt x="49" y="3601"/>
                </a:lnTo>
                <a:lnTo>
                  <a:pt x="25" y="4429"/>
                </a:lnTo>
                <a:lnTo>
                  <a:pt x="0" y="6108"/>
                </a:lnTo>
                <a:lnTo>
                  <a:pt x="0" y="6984"/>
                </a:lnTo>
                <a:lnTo>
                  <a:pt x="0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71" y="13067"/>
                </a:lnTo>
                <a:lnTo>
                  <a:pt x="195" y="13188"/>
                </a:lnTo>
                <a:lnTo>
                  <a:pt x="268" y="13261"/>
                </a:lnTo>
                <a:lnTo>
                  <a:pt x="317" y="13310"/>
                </a:lnTo>
                <a:lnTo>
                  <a:pt x="390" y="13310"/>
                </a:lnTo>
                <a:lnTo>
                  <a:pt x="900" y="13383"/>
                </a:lnTo>
                <a:lnTo>
                  <a:pt x="1898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25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41" y="13067"/>
                </a:lnTo>
                <a:lnTo>
                  <a:pt x="17276" y="13091"/>
                </a:lnTo>
                <a:lnTo>
                  <a:pt x="17544" y="13140"/>
                </a:lnTo>
                <a:lnTo>
                  <a:pt x="17811" y="13164"/>
                </a:lnTo>
                <a:lnTo>
                  <a:pt x="17933" y="13164"/>
                </a:lnTo>
                <a:lnTo>
                  <a:pt x="18030" y="13115"/>
                </a:lnTo>
                <a:lnTo>
                  <a:pt x="18103" y="13042"/>
                </a:lnTo>
                <a:lnTo>
                  <a:pt x="18152" y="12945"/>
                </a:lnTo>
                <a:lnTo>
                  <a:pt x="18152" y="12848"/>
                </a:lnTo>
                <a:lnTo>
                  <a:pt x="18128" y="12750"/>
                </a:lnTo>
                <a:lnTo>
                  <a:pt x="18055" y="12677"/>
                </a:lnTo>
                <a:lnTo>
                  <a:pt x="17957" y="12629"/>
                </a:lnTo>
                <a:lnTo>
                  <a:pt x="17495" y="12556"/>
                </a:lnTo>
                <a:lnTo>
                  <a:pt x="17008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34" y="12580"/>
                </a:lnTo>
                <a:lnTo>
                  <a:pt x="10414" y="12604"/>
                </a:lnTo>
                <a:lnTo>
                  <a:pt x="9271" y="12629"/>
                </a:lnTo>
                <a:lnTo>
                  <a:pt x="7032" y="12604"/>
                </a:lnTo>
                <a:lnTo>
                  <a:pt x="5913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1" y="11169"/>
                </a:lnTo>
                <a:lnTo>
                  <a:pt x="608" y="9490"/>
                </a:lnTo>
                <a:lnTo>
                  <a:pt x="535" y="7787"/>
                </a:lnTo>
                <a:lnTo>
                  <a:pt x="535" y="6959"/>
                </a:lnTo>
                <a:lnTo>
                  <a:pt x="535" y="6108"/>
                </a:lnTo>
                <a:lnTo>
                  <a:pt x="560" y="4356"/>
                </a:lnTo>
                <a:lnTo>
                  <a:pt x="560" y="2579"/>
                </a:lnTo>
                <a:lnTo>
                  <a:pt x="560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5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4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9" name="Shape 405"/>
          <p:cNvSpPr/>
          <p:nvPr/>
        </p:nvSpPr>
        <p:spPr>
          <a:xfrm>
            <a:off x="6348115" y="4633851"/>
            <a:ext cx="493945" cy="432819"/>
          </a:xfrm>
          <a:custGeom>
            <a:avLst/>
            <a:gdLst/>
            <a:ahLst/>
            <a:cxnLst/>
            <a:rect l="0" t="0" r="0" b="0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0" name="Shape 406"/>
          <p:cNvSpPr/>
          <p:nvPr/>
        </p:nvSpPr>
        <p:spPr>
          <a:xfrm>
            <a:off x="7081772" y="4581647"/>
            <a:ext cx="542082" cy="546176"/>
          </a:xfrm>
          <a:custGeom>
            <a:avLst/>
            <a:gdLst/>
            <a:ahLst/>
            <a:cxnLst/>
            <a:rect l="0" t="0" r="0" b="0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1" name="Shape 407"/>
          <p:cNvSpPr/>
          <p:nvPr/>
        </p:nvSpPr>
        <p:spPr>
          <a:xfrm>
            <a:off x="7880049" y="4612564"/>
            <a:ext cx="464412" cy="470596"/>
          </a:xfrm>
          <a:custGeom>
            <a:avLst/>
            <a:gdLst/>
            <a:ahLst/>
            <a:cxnLst/>
            <a:rect l="0" t="0" r="0" b="0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2" name="Shape 408"/>
          <p:cNvSpPr/>
          <p:nvPr/>
        </p:nvSpPr>
        <p:spPr>
          <a:xfrm>
            <a:off x="1019983" y="5351724"/>
            <a:ext cx="529011" cy="515260"/>
          </a:xfrm>
          <a:custGeom>
            <a:avLst/>
            <a:gdLst/>
            <a:ahLst/>
            <a:cxnLst/>
            <a:rect l="0" t="0" r="0" b="0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3" name="Shape 409"/>
          <p:cNvSpPr/>
          <p:nvPr/>
        </p:nvSpPr>
        <p:spPr>
          <a:xfrm>
            <a:off x="1755727" y="5434840"/>
            <a:ext cx="564049" cy="344900"/>
          </a:xfrm>
          <a:custGeom>
            <a:avLst/>
            <a:gdLst/>
            <a:ahLst/>
            <a:cxnLst/>
            <a:rect l="0" t="0" r="0" b="0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4" name="Shape 410"/>
          <p:cNvSpPr/>
          <p:nvPr/>
        </p:nvSpPr>
        <p:spPr>
          <a:xfrm>
            <a:off x="2647400" y="5316687"/>
            <a:ext cx="331179" cy="564725"/>
          </a:xfrm>
          <a:custGeom>
            <a:avLst/>
            <a:gdLst/>
            <a:ahLst/>
            <a:cxnLst/>
            <a:rect l="0" t="0" r="0" b="0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5" name="Shape 411"/>
          <p:cNvSpPr/>
          <p:nvPr/>
        </p:nvSpPr>
        <p:spPr>
          <a:xfrm>
            <a:off x="3359120" y="5370951"/>
            <a:ext cx="415653" cy="521472"/>
          </a:xfrm>
          <a:custGeom>
            <a:avLst/>
            <a:gdLst/>
            <a:ahLst/>
            <a:cxnLst/>
            <a:rect l="0" t="0" r="0" b="0"/>
            <a:pathLst>
              <a:path w="14722" h="18470" extrusionOk="0">
                <a:moveTo>
                  <a:pt x="11874" y="658"/>
                </a:moveTo>
                <a:lnTo>
                  <a:pt x="11826" y="1291"/>
                </a:lnTo>
                <a:lnTo>
                  <a:pt x="11777" y="1923"/>
                </a:lnTo>
                <a:lnTo>
                  <a:pt x="11753" y="2264"/>
                </a:lnTo>
                <a:lnTo>
                  <a:pt x="11680" y="2580"/>
                </a:lnTo>
                <a:lnTo>
                  <a:pt x="11607" y="2872"/>
                </a:lnTo>
                <a:lnTo>
                  <a:pt x="11509" y="3188"/>
                </a:lnTo>
                <a:lnTo>
                  <a:pt x="11412" y="3407"/>
                </a:lnTo>
                <a:lnTo>
                  <a:pt x="11290" y="3626"/>
                </a:lnTo>
                <a:lnTo>
                  <a:pt x="11144" y="3797"/>
                </a:lnTo>
                <a:lnTo>
                  <a:pt x="10974" y="3943"/>
                </a:lnTo>
                <a:lnTo>
                  <a:pt x="10779" y="4064"/>
                </a:lnTo>
                <a:lnTo>
                  <a:pt x="10560" y="4162"/>
                </a:lnTo>
                <a:lnTo>
                  <a:pt x="10341" y="4235"/>
                </a:lnTo>
                <a:lnTo>
                  <a:pt x="10122" y="4308"/>
                </a:lnTo>
                <a:lnTo>
                  <a:pt x="9976" y="4332"/>
                </a:lnTo>
                <a:lnTo>
                  <a:pt x="9855" y="4332"/>
                </a:lnTo>
                <a:lnTo>
                  <a:pt x="9563" y="4308"/>
                </a:lnTo>
                <a:lnTo>
                  <a:pt x="9295" y="4259"/>
                </a:lnTo>
                <a:lnTo>
                  <a:pt x="9052" y="4162"/>
                </a:lnTo>
                <a:lnTo>
                  <a:pt x="9392" y="3894"/>
                </a:lnTo>
                <a:lnTo>
                  <a:pt x="9611" y="3675"/>
                </a:lnTo>
                <a:lnTo>
                  <a:pt x="9806" y="3432"/>
                </a:lnTo>
                <a:lnTo>
                  <a:pt x="10025" y="3188"/>
                </a:lnTo>
                <a:lnTo>
                  <a:pt x="10220" y="2921"/>
                </a:lnTo>
                <a:lnTo>
                  <a:pt x="10366" y="2629"/>
                </a:lnTo>
                <a:lnTo>
                  <a:pt x="10512" y="2337"/>
                </a:lnTo>
                <a:lnTo>
                  <a:pt x="10633" y="2045"/>
                </a:lnTo>
                <a:lnTo>
                  <a:pt x="10706" y="1753"/>
                </a:lnTo>
                <a:lnTo>
                  <a:pt x="10706" y="1680"/>
                </a:lnTo>
                <a:lnTo>
                  <a:pt x="10682" y="1607"/>
                </a:lnTo>
                <a:lnTo>
                  <a:pt x="10658" y="1558"/>
                </a:lnTo>
                <a:lnTo>
                  <a:pt x="10585" y="1534"/>
                </a:lnTo>
                <a:lnTo>
                  <a:pt x="10536" y="1510"/>
                </a:lnTo>
                <a:lnTo>
                  <a:pt x="10463" y="1510"/>
                </a:lnTo>
                <a:lnTo>
                  <a:pt x="10414" y="1558"/>
                </a:lnTo>
                <a:lnTo>
                  <a:pt x="10366" y="1607"/>
                </a:lnTo>
                <a:lnTo>
                  <a:pt x="10098" y="2069"/>
                </a:lnTo>
                <a:lnTo>
                  <a:pt x="9855" y="2531"/>
                </a:lnTo>
                <a:lnTo>
                  <a:pt x="9587" y="2969"/>
                </a:lnTo>
                <a:lnTo>
                  <a:pt x="9441" y="3188"/>
                </a:lnTo>
                <a:lnTo>
                  <a:pt x="9271" y="3383"/>
                </a:lnTo>
                <a:lnTo>
                  <a:pt x="9027" y="3626"/>
                </a:lnTo>
                <a:lnTo>
                  <a:pt x="8760" y="3845"/>
                </a:lnTo>
                <a:lnTo>
                  <a:pt x="8735" y="3845"/>
                </a:lnTo>
                <a:lnTo>
                  <a:pt x="8638" y="3724"/>
                </a:lnTo>
                <a:lnTo>
                  <a:pt x="8589" y="3578"/>
                </a:lnTo>
                <a:lnTo>
                  <a:pt x="8565" y="3432"/>
                </a:lnTo>
                <a:lnTo>
                  <a:pt x="8541" y="3261"/>
                </a:lnTo>
                <a:lnTo>
                  <a:pt x="8589" y="2921"/>
                </a:lnTo>
                <a:lnTo>
                  <a:pt x="8638" y="2629"/>
                </a:lnTo>
                <a:lnTo>
                  <a:pt x="8711" y="2410"/>
                </a:lnTo>
                <a:lnTo>
                  <a:pt x="8808" y="2215"/>
                </a:lnTo>
                <a:lnTo>
                  <a:pt x="8930" y="2020"/>
                </a:lnTo>
                <a:lnTo>
                  <a:pt x="9052" y="1850"/>
                </a:lnTo>
                <a:lnTo>
                  <a:pt x="9222" y="1680"/>
                </a:lnTo>
                <a:lnTo>
                  <a:pt x="9392" y="1510"/>
                </a:lnTo>
                <a:lnTo>
                  <a:pt x="9563" y="1388"/>
                </a:lnTo>
                <a:lnTo>
                  <a:pt x="9757" y="1266"/>
                </a:lnTo>
                <a:lnTo>
                  <a:pt x="10001" y="1120"/>
                </a:lnTo>
                <a:lnTo>
                  <a:pt x="10244" y="1023"/>
                </a:lnTo>
                <a:lnTo>
                  <a:pt x="10512" y="950"/>
                </a:lnTo>
                <a:lnTo>
                  <a:pt x="10779" y="877"/>
                </a:lnTo>
                <a:lnTo>
                  <a:pt x="11339" y="755"/>
                </a:lnTo>
                <a:lnTo>
                  <a:pt x="11874" y="658"/>
                </a:lnTo>
                <a:close/>
                <a:moveTo>
                  <a:pt x="1849" y="4527"/>
                </a:moveTo>
                <a:lnTo>
                  <a:pt x="2141" y="4551"/>
                </a:lnTo>
                <a:lnTo>
                  <a:pt x="2433" y="4600"/>
                </a:lnTo>
                <a:lnTo>
                  <a:pt x="2701" y="4648"/>
                </a:lnTo>
                <a:lnTo>
                  <a:pt x="2993" y="4746"/>
                </a:lnTo>
                <a:lnTo>
                  <a:pt x="3236" y="4819"/>
                </a:lnTo>
                <a:lnTo>
                  <a:pt x="3772" y="5062"/>
                </a:lnTo>
                <a:lnTo>
                  <a:pt x="4258" y="5330"/>
                </a:lnTo>
                <a:lnTo>
                  <a:pt x="4721" y="5622"/>
                </a:lnTo>
                <a:lnTo>
                  <a:pt x="4915" y="5768"/>
                </a:lnTo>
                <a:lnTo>
                  <a:pt x="5061" y="5914"/>
                </a:lnTo>
                <a:lnTo>
                  <a:pt x="5232" y="6084"/>
                </a:lnTo>
                <a:lnTo>
                  <a:pt x="5353" y="6254"/>
                </a:lnTo>
                <a:lnTo>
                  <a:pt x="5597" y="6644"/>
                </a:lnTo>
                <a:lnTo>
                  <a:pt x="5816" y="7057"/>
                </a:lnTo>
                <a:lnTo>
                  <a:pt x="5913" y="7301"/>
                </a:lnTo>
                <a:lnTo>
                  <a:pt x="5986" y="7568"/>
                </a:lnTo>
                <a:lnTo>
                  <a:pt x="6059" y="7836"/>
                </a:lnTo>
                <a:lnTo>
                  <a:pt x="6083" y="8104"/>
                </a:lnTo>
                <a:lnTo>
                  <a:pt x="6083" y="8323"/>
                </a:lnTo>
                <a:lnTo>
                  <a:pt x="6059" y="8542"/>
                </a:lnTo>
                <a:lnTo>
                  <a:pt x="5962" y="8858"/>
                </a:lnTo>
                <a:lnTo>
                  <a:pt x="5670" y="8712"/>
                </a:lnTo>
                <a:lnTo>
                  <a:pt x="5305" y="8493"/>
                </a:lnTo>
                <a:lnTo>
                  <a:pt x="4988" y="8250"/>
                </a:lnTo>
                <a:lnTo>
                  <a:pt x="4672" y="7958"/>
                </a:lnTo>
                <a:lnTo>
                  <a:pt x="4380" y="7666"/>
                </a:lnTo>
                <a:lnTo>
                  <a:pt x="4015" y="7179"/>
                </a:lnTo>
                <a:lnTo>
                  <a:pt x="3796" y="6911"/>
                </a:lnTo>
                <a:lnTo>
                  <a:pt x="3553" y="6619"/>
                </a:lnTo>
                <a:lnTo>
                  <a:pt x="3309" y="6376"/>
                </a:lnTo>
                <a:lnTo>
                  <a:pt x="3163" y="6279"/>
                </a:lnTo>
                <a:lnTo>
                  <a:pt x="3042" y="6181"/>
                </a:lnTo>
                <a:lnTo>
                  <a:pt x="2896" y="6108"/>
                </a:lnTo>
                <a:lnTo>
                  <a:pt x="2774" y="6060"/>
                </a:lnTo>
                <a:lnTo>
                  <a:pt x="2628" y="6035"/>
                </a:lnTo>
                <a:lnTo>
                  <a:pt x="2433" y="6035"/>
                </a:lnTo>
                <a:lnTo>
                  <a:pt x="2409" y="6060"/>
                </a:lnTo>
                <a:lnTo>
                  <a:pt x="2409" y="6108"/>
                </a:lnTo>
                <a:lnTo>
                  <a:pt x="2409" y="6157"/>
                </a:lnTo>
                <a:lnTo>
                  <a:pt x="2506" y="6279"/>
                </a:lnTo>
                <a:lnTo>
                  <a:pt x="2604" y="6425"/>
                </a:lnTo>
                <a:lnTo>
                  <a:pt x="2847" y="6668"/>
                </a:lnTo>
                <a:lnTo>
                  <a:pt x="3090" y="6911"/>
                </a:lnTo>
                <a:lnTo>
                  <a:pt x="3309" y="7130"/>
                </a:lnTo>
                <a:lnTo>
                  <a:pt x="3772" y="7739"/>
                </a:lnTo>
                <a:lnTo>
                  <a:pt x="4015" y="8031"/>
                </a:lnTo>
                <a:lnTo>
                  <a:pt x="4258" y="8323"/>
                </a:lnTo>
                <a:lnTo>
                  <a:pt x="4404" y="8444"/>
                </a:lnTo>
                <a:lnTo>
                  <a:pt x="4550" y="8590"/>
                </a:lnTo>
                <a:lnTo>
                  <a:pt x="4867" y="8834"/>
                </a:lnTo>
                <a:lnTo>
                  <a:pt x="5207" y="9053"/>
                </a:lnTo>
                <a:lnTo>
                  <a:pt x="5548" y="9247"/>
                </a:lnTo>
                <a:lnTo>
                  <a:pt x="5353" y="9345"/>
                </a:lnTo>
                <a:lnTo>
                  <a:pt x="5159" y="9418"/>
                </a:lnTo>
                <a:lnTo>
                  <a:pt x="4940" y="9466"/>
                </a:lnTo>
                <a:lnTo>
                  <a:pt x="4745" y="9491"/>
                </a:lnTo>
                <a:lnTo>
                  <a:pt x="4550" y="9491"/>
                </a:lnTo>
                <a:lnTo>
                  <a:pt x="4331" y="9466"/>
                </a:lnTo>
                <a:lnTo>
                  <a:pt x="4112" y="9442"/>
                </a:lnTo>
                <a:lnTo>
                  <a:pt x="3869" y="9369"/>
                </a:lnTo>
                <a:lnTo>
                  <a:pt x="3650" y="9296"/>
                </a:lnTo>
                <a:lnTo>
                  <a:pt x="3407" y="9174"/>
                </a:lnTo>
                <a:lnTo>
                  <a:pt x="3188" y="9053"/>
                </a:lnTo>
                <a:lnTo>
                  <a:pt x="2969" y="8907"/>
                </a:lnTo>
                <a:lnTo>
                  <a:pt x="2774" y="8761"/>
                </a:lnTo>
                <a:lnTo>
                  <a:pt x="2579" y="8590"/>
                </a:lnTo>
                <a:lnTo>
                  <a:pt x="2239" y="8201"/>
                </a:lnTo>
                <a:lnTo>
                  <a:pt x="2068" y="7982"/>
                </a:lnTo>
                <a:lnTo>
                  <a:pt x="1898" y="7714"/>
                </a:lnTo>
                <a:lnTo>
                  <a:pt x="1776" y="7471"/>
                </a:lnTo>
                <a:lnTo>
                  <a:pt x="1655" y="7179"/>
                </a:lnTo>
                <a:lnTo>
                  <a:pt x="1460" y="6619"/>
                </a:lnTo>
                <a:lnTo>
                  <a:pt x="1314" y="6060"/>
                </a:lnTo>
                <a:lnTo>
                  <a:pt x="1144" y="5330"/>
                </a:lnTo>
                <a:lnTo>
                  <a:pt x="1046" y="4940"/>
                </a:lnTo>
                <a:lnTo>
                  <a:pt x="998" y="4575"/>
                </a:lnTo>
                <a:lnTo>
                  <a:pt x="1265" y="4551"/>
                </a:lnTo>
                <a:lnTo>
                  <a:pt x="1557" y="4527"/>
                </a:lnTo>
                <a:close/>
                <a:moveTo>
                  <a:pt x="10974" y="14138"/>
                </a:moveTo>
                <a:lnTo>
                  <a:pt x="10755" y="14187"/>
                </a:lnTo>
                <a:lnTo>
                  <a:pt x="10536" y="14260"/>
                </a:lnTo>
                <a:lnTo>
                  <a:pt x="10098" y="14430"/>
                </a:lnTo>
                <a:lnTo>
                  <a:pt x="9855" y="14503"/>
                </a:lnTo>
                <a:lnTo>
                  <a:pt x="9636" y="14600"/>
                </a:lnTo>
                <a:lnTo>
                  <a:pt x="9198" y="14844"/>
                </a:lnTo>
                <a:lnTo>
                  <a:pt x="9173" y="14868"/>
                </a:lnTo>
                <a:lnTo>
                  <a:pt x="9149" y="14892"/>
                </a:lnTo>
                <a:lnTo>
                  <a:pt x="9173" y="14965"/>
                </a:lnTo>
                <a:lnTo>
                  <a:pt x="9198" y="14990"/>
                </a:lnTo>
                <a:lnTo>
                  <a:pt x="9246" y="15014"/>
                </a:lnTo>
                <a:lnTo>
                  <a:pt x="9271" y="15014"/>
                </a:lnTo>
                <a:lnTo>
                  <a:pt x="9490" y="14941"/>
                </a:lnTo>
                <a:lnTo>
                  <a:pt x="9757" y="14892"/>
                </a:lnTo>
                <a:lnTo>
                  <a:pt x="10268" y="14795"/>
                </a:lnTo>
                <a:lnTo>
                  <a:pt x="10512" y="14722"/>
                </a:lnTo>
                <a:lnTo>
                  <a:pt x="10731" y="14625"/>
                </a:lnTo>
                <a:lnTo>
                  <a:pt x="10828" y="14552"/>
                </a:lnTo>
                <a:lnTo>
                  <a:pt x="10925" y="14479"/>
                </a:lnTo>
                <a:lnTo>
                  <a:pt x="11023" y="14381"/>
                </a:lnTo>
                <a:lnTo>
                  <a:pt x="11096" y="14284"/>
                </a:lnTo>
                <a:lnTo>
                  <a:pt x="11096" y="14235"/>
                </a:lnTo>
                <a:lnTo>
                  <a:pt x="11071" y="14162"/>
                </a:lnTo>
                <a:lnTo>
                  <a:pt x="11023" y="14138"/>
                </a:lnTo>
                <a:close/>
                <a:moveTo>
                  <a:pt x="8297" y="13116"/>
                </a:moveTo>
                <a:lnTo>
                  <a:pt x="8614" y="13140"/>
                </a:lnTo>
                <a:lnTo>
                  <a:pt x="8443" y="13238"/>
                </a:lnTo>
                <a:lnTo>
                  <a:pt x="8370" y="13286"/>
                </a:lnTo>
                <a:lnTo>
                  <a:pt x="8297" y="13335"/>
                </a:lnTo>
                <a:lnTo>
                  <a:pt x="8273" y="13384"/>
                </a:lnTo>
                <a:lnTo>
                  <a:pt x="8249" y="13432"/>
                </a:lnTo>
                <a:lnTo>
                  <a:pt x="8273" y="13505"/>
                </a:lnTo>
                <a:lnTo>
                  <a:pt x="8322" y="13578"/>
                </a:lnTo>
                <a:lnTo>
                  <a:pt x="8370" y="13603"/>
                </a:lnTo>
                <a:lnTo>
                  <a:pt x="8419" y="13627"/>
                </a:lnTo>
                <a:lnTo>
                  <a:pt x="8614" y="13603"/>
                </a:lnTo>
                <a:lnTo>
                  <a:pt x="8784" y="13554"/>
                </a:lnTo>
                <a:lnTo>
                  <a:pt x="9125" y="13432"/>
                </a:lnTo>
                <a:lnTo>
                  <a:pt x="9271" y="13408"/>
                </a:lnTo>
                <a:lnTo>
                  <a:pt x="9538" y="13408"/>
                </a:lnTo>
                <a:lnTo>
                  <a:pt x="9660" y="13384"/>
                </a:lnTo>
                <a:lnTo>
                  <a:pt x="9782" y="13432"/>
                </a:lnTo>
                <a:lnTo>
                  <a:pt x="10220" y="13651"/>
                </a:lnTo>
                <a:lnTo>
                  <a:pt x="9952" y="13724"/>
                </a:lnTo>
                <a:lnTo>
                  <a:pt x="9709" y="13797"/>
                </a:lnTo>
                <a:lnTo>
                  <a:pt x="9149" y="13919"/>
                </a:lnTo>
                <a:lnTo>
                  <a:pt x="8857" y="13968"/>
                </a:lnTo>
                <a:lnTo>
                  <a:pt x="8589" y="14041"/>
                </a:lnTo>
                <a:lnTo>
                  <a:pt x="8541" y="14089"/>
                </a:lnTo>
                <a:lnTo>
                  <a:pt x="8516" y="14138"/>
                </a:lnTo>
                <a:lnTo>
                  <a:pt x="8541" y="14187"/>
                </a:lnTo>
                <a:lnTo>
                  <a:pt x="8589" y="14235"/>
                </a:lnTo>
                <a:lnTo>
                  <a:pt x="8857" y="14284"/>
                </a:lnTo>
                <a:lnTo>
                  <a:pt x="9125" y="14284"/>
                </a:lnTo>
                <a:lnTo>
                  <a:pt x="9392" y="14260"/>
                </a:lnTo>
                <a:lnTo>
                  <a:pt x="9660" y="14211"/>
                </a:lnTo>
                <a:lnTo>
                  <a:pt x="9903" y="14162"/>
                </a:lnTo>
                <a:lnTo>
                  <a:pt x="10171" y="14114"/>
                </a:lnTo>
                <a:lnTo>
                  <a:pt x="10414" y="14016"/>
                </a:lnTo>
                <a:lnTo>
                  <a:pt x="10536" y="13943"/>
                </a:lnTo>
                <a:lnTo>
                  <a:pt x="10633" y="13870"/>
                </a:lnTo>
                <a:lnTo>
                  <a:pt x="11096" y="14162"/>
                </a:lnTo>
                <a:lnTo>
                  <a:pt x="11558" y="14479"/>
                </a:lnTo>
                <a:lnTo>
                  <a:pt x="11631" y="14527"/>
                </a:lnTo>
                <a:lnTo>
                  <a:pt x="11193" y="14722"/>
                </a:lnTo>
                <a:lnTo>
                  <a:pt x="10852" y="14892"/>
                </a:lnTo>
                <a:lnTo>
                  <a:pt x="10512" y="15014"/>
                </a:lnTo>
                <a:lnTo>
                  <a:pt x="10171" y="15136"/>
                </a:lnTo>
                <a:lnTo>
                  <a:pt x="9830" y="15209"/>
                </a:lnTo>
                <a:lnTo>
                  <a:pt x="9782" y="15233"/>
                </a:lnTo>
                <a:lnTo>
                  <a:pt x="9782" y="15257"/>
                </a:lnTo>
                <a:lnTo>
                  <a:pt x="9782" y="15282"/>
                </a:lnTo>
                <a:lnTo>
                  <a:pt x="9830" y="15306"/>
                </a:lnTo>
                <a:lnTo>
                  <a:pt x="9976" y="15330"/>
                </a:lnTo>
                <a:lnTo>
                  <a:pt x="10122" y="15330"/>
                </a:lnTo>
                <a:lnTo>
                  <a:pt x="10414" y="15306"/>
                </a:lnTo>
                <a:lnTo>
                  <a:pt x="10731" y="15233"/>
                </a:lnTo>
                <a:lnTo>
                  <a:pt x="11023" y="15136"/>
                </a:lnTo>
                <a:lnTo>
                  <a:pt x="11485" y="14965"/>
                </a:lnTo>
                <a:lnTo>
                  <a:pt x="11996" y="14771"/>
                </a:lnTo>
                <a:lnTo>
                  <a:pt x="12337" y="15038"/>
                </a:lnTo>
                <a:lnTo>
                  <a:pt x="12093" y="15111"/>
                </a:lnTo>
                <a:lnTo>
                  <a:pt x="11874" y="15209"/>
                </a:lnTo>
                <a:lnTo>
                  <a:pt x="11436" y="15403"/>
                </a:lnTo>
                <a:lnTo>
                  <a:pt x="11047" y="15525"/>
                </a:lnTo>
                <a:lnTo>
                  <a:pt x="10682" y="15647"/>
                </a:lnTo>
                <a:lnTo>
                  <a:pt x="10293" y="15744"/>
                </a:lnTo>
                <a:lnTo>
                  <a:pt x="9903" y="15890"/>
                </a:lnTo>
                <a:lnTo>
                  <a:pt x="9879" y="15914"/>
                </a:lnTo>
                <a:lnTo>
                  <a:pt x="9879" y="15939"/>
                </a:lnTo>
                <a:lnTo>
                  <a:pt x="9879" y="15963"/>
                </a:lnTo>
                <a:lnTo>
                  <a:pt x="9903" y="15987"/>
                </a:lnTo>
                <a:lnTo>
                  <a:pt x="10098" y="16036"/>
                </a:lnTo>
                <a:lnTo>
                  <a:pt x="10268" y="16060"/>
                </a:lnTo>
                <a:lnTo>
                  <a:pt x="10463" y="16036"/>
                </a:lnTo>
                <a:lnTo>
                  <a:pt x="10658" y="16012"/>
                </a:lnTo>
                <a:lnTo>
                  <a:pt x="11023" y="15939"/>
                </a:lnTo>
                <a:lnTo>
                  <a:pt x="11388" y="15817"/>
                </a:lnTo>
                <a:lnTo>
                  <a:pt x="12020" y="15598"/>
                </a:lnTo>
                <a:lnTo>
                  <a:pt x="12337" y="15476"/>
                </a:lnTo>
                <a:lnTo>
                  <a:pt x="12629" y="15306"/>
                </a:lnTo>
                <a:lnTo>
                  <a:pt x="12921" y="15598"/>
                </a:lnTo>
                <a:lnTo>
                  <a:pt x="12434" y="15793"/>
                </a:lnTo>
                <a:lnTo>
                  <a:pt x="11947" y="15963"/>
                </a:lnTo>
                <a:lnTo>
                  <a:pt x="11534" y="16060"/>
                </a:lnTo>
                <a:lnTo>
                  <a:pt x="11096" y="16158"/>
                </a:lnTo>
                <a:lnTo>
                  <a:pt x="10682" y="16255"/>
                </a:lnTo>
                <a:lnTo>
                  <a:pt x="10487" y="16328"/>
                </a:lnTo>
                <a:lnTo>
                  <a:pt x="10293" y="16425"/>
                </a:lnTo>
                <a:lnTo>
                  <a:pt x="10268" y="16450"/>
                </a:lnTo>
                <a:lnTo>
                  <a:pt x="10268" y="16474"/>
                </a:lnTo>
                <a:lnTo>
                  <a:pt x="10268" y="16498"/>
                </a:lnTo>
                <a:lnTo>
                  <a:pt x="10293" y="16523"/>
                </a:lnTo>
                <a:lnTo>
                  <a:pt x="10512" y="16547"/>
                </a:lnTo>
                <a:lnTo>
                  <a:pt x="10731" y="16547"/>
                </a:lnTo>
                <a:lnTo>
                  <a:pt x="10950" y="16523"/>
                </a:lnTo>
                <a:lnTo>
                  <a:pt x="11169" y="16498"/>
                </a:lnTo>
                <a:lnTo>
                  <a:pt x="11607" y="16401"/>
                </a:lnTo>
                <a:lnTo>
                  <a:pt x="12020" y="16279"/>
                </a:lnTo>
                <a:lnTo>
                  <a:pt x="12312" y="16182"/>
                </a:lnTo>
                <a:lnTo>
                  <a:pt x="12604" y="16085"/>
                </a:lnTo>
                <a:lnTo>
                  <a:pt x="12872" y="15963"/>
                </a:lnTo>
                <a:lnTo>
                  <a:pt x="13140" y="15841"/>
                </a:lnTo>
                <a:lnTo>
                  <a:pt x="13164" y="15866"/>
                </a:lnTo>
                <a:lnTo>
                  <a:pt x="13407" y="16133"/>
                </a:lnTo>
                <a:lnTo>
                  <a:pt x="12994" y="16231"/>
                </a:lnTo>
                <a:lnTo>
                  <a:pt x="12604" y="16377"/>
                </a:lnTo>
                <a:lnTo>
                  <a:pt x="11680" y="16669"/>
                </a:lnTo>
                <a:lnTo>
                  <a:pt x="10779" y="16912"/>
                </a:lnTo>
                <a:lnTo>
                  <a:pt x="10731" y="16961"/>
                </a:lnTo>
                <a:lnTo>
                  <a:pt x="10706" y="17034"/>
                </a:lnTo>
                <a:lnTo>
                  <a:pt x="10731" y="17082"/>
                </a:lnTo>
                <a:lnTo>
                  <a:pt x="10804" y="17107"/>
                </a:lnTo>
                <a:lnTo>
                  <a:pt x="11023" y="17082"/>
                </a:lnTo>
                <a:lnTo>
                  <a:pt x="11242" y="17082"/>
                </a:lnTo>
                <a:lnTo>
                  <a:pt x="11680" y="16985"/>
                </a:lnTo>
                <a:lnTo>
                  <a:pt x="12093" y="16888"/>
                </a:lnTo>
                <a:lnTo>
                  <a:pt x="12531" y="16742"/>
                </a:lnTo>
                <a:lnTo>
                  <a:pt x="13091" y="16571"/>
                </a:lnTo>
                <a:lnTo>
                  <a:pt x="13626" y="16401"/>
                </a:lnTo>
                <a:lnTo>
                  <a:pt x="13870" y="16717"/>
                </a:lnTo>
                <a:lnTo>
                  <a:pt x="14089" y="17058"/>
                </a:lnTo>
                <a:lnTo>
                  <a:pt x="13894" y="17155"/>
                </a:lnTo>
                <a:lnTo>
                  <a:pt x="13699" y="17228"/>
                </a:lnTo>
                <a:lnTo>
                  <a:pt x="13286" y="17350"/>
                </a:lnTo>
                <a:lnTo>
                  <a:pt x="12872" y="17423"/>
                </a:lnTo>
                <a:lnTo>
                  <a:pt x="12434" y="17472"/>
                </a:lnTo>
                <a:lnTo>
                  <a:pt x="11339" y="17618"/>
                </a:lnTo>
                <a:lnTo>
                  <a:pt x="10220" y="17788"/>
                </a:lnTo>
                <a:lnTo>
                  <a:pt x="9587" y="17885"/>
                </a:lnTo>
                <a:lnTo>
                  <a:pt x="8930" y="17934"/>
                </a:lnTo>
                <a:lnTo>
                  <a:pt x="8297" y="17958"/>
                </a:lnTo>
                <a:lnTo>
                  <a:pt x="7032" y="17958"/>
                </a:lnTo>
                <a:lnTo>
                  <a:pt x="6400" y="17910"/>
                </a:lnTo>
                <a:lnTo>
                  <a:pt x="5110" y="17837"/>
                </a:lnTo>
                <a:lnTo>
                  <a:pt x="3918" y="17764"/>
                </a:lnTo>
                <a:lnTo>
                  <a:pt x="3334" y="17715"/>
                </a:lnTo>
                <a:lnTo>
                  <a:pt x="2725" y="17666"/>
                </a:lnTo>
                <a:lnTo>
                  <a:pt x="2166" y="17618"/>
                </a:lnTo>
                <a:lnTo>
                  <a:pt x="1849" y="17569"/>
                </a:lnTo>
                <a:lnTo>
                  <a:pt x="1533" y="17520"/>
                </a:lnTo>
                <a:lnTo>
                  <a:pt x="1217" y="17447"/>
                </a:lnTo>
                <a:lnTo>
                  <a:pt x="925" y="17350"/>
                </a:lnTo>
                <a:lnTo>
                  <a:pt x="681" y="17204"/>
                </a:lnTo>
                <a:lnTo>
                  <a:pt x="560" y="17131"/>
                </a:lnTo>
                <a:lnTo>
                  <a:pt x="462" y="17034"/>
                </a:lnTo>
                <a:lnTo>
                  <a:pt x="754" y="16644"/>
                </a:lnTo>
                <a:lnTo>
                  <a:pt x="1046" y="16279"/>
                </a:lnTo>
                <a:lnTo>
                  <a:pt x="1363" y="15914"/>
                </a:lnTo>
                <a:lnTo>
                  <a:pt x="1703" y="15574"/>
                </a:lnTo>
                <a:lnTo>
                  <a:pt x="2044" y="15257"/>
                </a:lnTo>
                <a:lnTo>
                  <a:pt x="2409" y="14941"/>
                </a:lnTo>
                <a:lnTo>
                  <a:pt x="2798" y="14649"/>
                </a:lnTo>
                <a:lnTo>
                  <a:pt x="3212" y="14381"/>
                </a:lnTo>
                <a:lnTo>
                  <a:pt x="3699" y="14089"/>
                </a:lnTo>
                <a:lnTo>
                  <a:pt x="4185" y="13870"/>
                </a:lnTo>
                <a:lnTo>
                  <a:pt x="4721" y="13676"/>
                </a:lnTo>
                <a:lnTo>
                  <a:pt x="5232" y="13505"/>
                </a:lnTo>
                <a:lnTo>
                  <a:pt x="5767" y="13384"/>
                </a:lnTo>
                <a:lnTo>
                  <a:pt x="6327" y="13286"/>
                </a:lnTo>
                <a:lnTo>
                  <a:pt x="6862" y="13189"/>
                </a:lnTo>
                <a:lnTo>
                  <a:pt x="7421" y="13140"/>
                </a:lnTo>
                <a:lnTo>
                  <a:pt x="7373" y="13603"/>
                </a:lnTo>
                <a:lnTo>
                  <a:pt x="7276" y="14065"/>
                </a:lnTo>
                <a:lnTo>
                  <a:pt x="7276" y="14187"/>
                </a:lnTo>
                <a:lnTo>
                  <a:pt x="7324" y="14284"/>
                </a:lnTo>
                <a:lnTo>
                  <a:pt x="7397" y="14357"/>
                </a:lnTo>
                <a:lnTo>
                  <a:pt x="7494" y="14381"/>
                </a:lnTo>
                <a:lnTo>
                  <a:pt x="7592" y="14406"/>
                </a:lnTo>
                <a:lnTo>
                  <a:pt x="7689" y="14381"/>
                </a:lnTo>
                <a:lnTo>
                  <a:pt x="7762" y="14308"/>
                </a:lnTo>
                <a:lnTo>
                  <a:pt x="7811" y="14211"/>
                </a:lnTo>
                <a:lnTo>
                  <a:pt x="7884" y="13676"/>
                </a:lnTo>
                <a:lnTo>
                  <a:pt x="7957" y="13116"/>
                </a:lnTo>
                <a:close/>
                <a:moveTo>
                  <a:pt x="6886" y="1"/>
                </a:moveTo>
                <a:lnTo>
                  <a:pt x="6813" y="25"/>
                </a:lnTo>
                <a:lnTo>
                  <a:pt x="6765" y="25"/>
                </a:lnTo>
                <a:lnTo>
                  <a:pt x="6740" y="74"/>
                </a:lnTo>
                <a:lnTo>
                  <a:pt x="6740" y="98"/>
                </a:lnTo>
                <a:lnTo>
                  <a:pt x="6740" y="147"/>
                </a:lnTo>
                <a:lnTo>
                  <a:pt x="6862" y="536"/>
                </a:lnTo>
                <a:lnTo>
                  <a:pt x="7008" y="926"/>
                </a:lnTo>
                <a:lnTo>
                  <a:pt x="7130" y="1315"/>
                </a:lnTo>
                <a:lnTo>
                  <a:pt x="7227" y="1704"/>
                </a:lnTo>
                <a:lnTo>
                  <a:pt x="7300" y="2118"/>
                </a:lnTo>
                <a:lnTo>
                  <a:pt x="7349" y="2556"/>
                </a:lnTo>
                <a:lnTo>
                  <a:pt x="7373" y="2994"/>
                </a:lnTo>
                <a:lnTo>
                  <a:pt x="7373" y="3407"/>
                </a:lnTo>
                <a:lnTo>
                  <a:pt x="7324" y="3870"/>
                </a:lnTo>
                <a:lnTo>
                  <a:pt x="7276" y="4332"/>
                </a:lnTo>
                <a:lnTo>
                  <a:pt x="7105" y="5257"/>
                </a:lnTo>
                <a:lnTo>
                  <a:pt x="6911" y="6181"/>
                </a:lnTo>
                <a:lnTo>
                  <a:pt x="6838" y="6644"/>
                </a:lnTo>
                <a:lnTo>
                  <a:pt x="6765" y="7106"/>
                </a:lnTo>
                <a:lnTo>
                  <a:pt x="6716" y="7666"/>
                </a:lnTo>
                <a:lnTo>
                  <a:pt x="6716" y="8201"/>
                </a:lnTo>
                <a:lnTo>
                  <a:pt x="6765" y="8712"/>
                </a:lnTo>
                <a:lnTo>
                  <a:pt x="6838" y="9223"/>
                </a:lnTo>
                <a:lnTo>
                  <a:pt x="6424" y="9077"/>
                </a:lnTo>
                <a:lnTo>
                  <a:pt x="6497" y="8834"/>
                </a:lnTo>
                <a:lnTo>
                  <a:pt x="6570" y="8590"/>
                </a:lnTo>
                <a:lnTo>
                  <a:pt x="6594" y="8347"/>
                </a:lnTo>
                <a:lnTo>
                  <a:pt x="6594" y="8079"/>
                </a:lnTo>
                <a:lnTo>
                  <a:pt x="6570" y="7836"/>
                </a:lnTo>
                <a:lnTo>
                  <a:pt x="6521" y="7568"/>
                </a:lnTo>
                <a:lnTo>
                  <a:pt x="6448" y="7325"/>
                </a:lnTo>
                <a:lnTo>
                  <a:pt x="6351" y="7082"/>
                </a:lnTo>
                <a:lnTo>
                  <a:pt x="6254" y="6838"/>
                </a:lnTo>
                <a:lnTo>
                  <a:pt x="6132" y="6595"/>
                </a:lnTo>
                <a:lnTo>
                  <a:pt x="6010" y="6352"/>
                </a:lnTo>
                <a:lnTo>
                  <a:pt x="5864" y="6133"/>
                </a:lnTo>
                <a:lnTo>
                  <a:pt x="5694" y="5938"/>
                </a:lnTo>
                <a:lnTo>
                  <a:pt x="5548" y="5743"/>
                </a:lnTo>
                <a:lnTo>
                  <a:pt x="5378" y="5549"/>
                </a:lnTo>
                <a:lnTo>
                  <a:pt x="5207" y="5403"/>
                </a:lnTo>
                <a:lnTo>
                  <a:pt x="4964" y="5208"/>
                </a:lnTo>
                <a:lnTo>
                  <a:pt x="4696" y="5013"/>
                </a:lnTo>
                <a:lnTo>
                  <a:pt x="4429" y="4867"/>
                </a:lnTo>
                <a:lnTo>
                  <a:pt x="4161" y="4721"/>
                </a:lnTo>
                <a:lnTo>
                  <a:pt x="3869" y="4575"/>
                </a:lnTo>
                <a:lnTo>
                  <a:pt x="3577" y="4454"/>
                </a:lnTo>
                <a:lnTo>
                  <a:pt x="2993" y="4259"/>
                </a:lnTo>
                <a:lnTo>
                  <a:pt x="2506" y="4137"/>
                </a:lnTo>
                <a:lnTo>
                  <a:pt x="2239" y="4089"/>
                </a:lnTo>
                <a:lnTo>
                  <a:pt x="1971" y="4064"/>
                </a:lnTo>
                <a:lnTo>
                  <a:pt x="1679" y="4040"/>
                </a:lnTo>
                <a:lnTo>
                  <a:pt x="1411" y="4064"/>
                </a:lnTo>
                <a:lnTo>
                  <a:pt x="1168" y="4137"/>
                </a:lnTo>
                <a:lnTo>
                  <a:pt x="949" y="4235"/>
                </a:lnTo>
                <a:lnTo>
                  <a:pt x="900" y="4186"/>
                </a:lnTo>
                <a:lnTo>
                  <a:pt x="852" y="4137"/>
                </a:lnTo>
                <a:lnTo>
                  <a:pt x="803" y="4137"/>
                </a:lnTo>
                <a:lnTo>
                  <a:pt x="754" y="4186"/>
                </a:lnTo>
                <a:lnTo>
                  <a:pt x="681" y="4259"/>
                </a:lnTo>
                <a:lnTo>
                  <a:pt x="633" y="4356"/>
                </a:lnTo>
                <a:lnTo>
                  <a:pt x="608" y="4454"/>
                </a:lnTo>
                <a:lnTo>
                  <a:pt x="584" y="4575"/>
                </a:lnTo>
                <a:lnTo>
                  <a:pt x="584" y="4819"/>
                </a:lnTo>
                <a:lnTo>
                  <a:pt x="608" y="5062"/>
                </a:lnTo>
                <a:lnTo>
                  <a:pt x="657" y="5330"/>
                </a:lnTo>
                <a:lnTo>
                  <a:pt x="706" y="5597"/>
                </a:lnTo>
                <a:lnTo>
                  <a:pt x="803" y="6011"/>
                </a:lnTo>
                <a:lnTo>
                  <a:pt x="876" y="6352"/>
                </a:lnTo>
                <a:lnTo>
                  <a:pt x="973" y="6692"/>
                </a:lnTo>
                <a:lnTo>
                  <a:pt x="1071" y="7033"/>
                </a:lnTo>
                <a:lnTo>
                  <a:pt x="1192" y="7349"/>
                </a:lnTo>
                <a:lnTo>
                  <a:pt x="1338" y="7690"/>
                </a:lnTo>
                <a:lnTo>
                  <a:pt x="1484" y="8006"/>
                </a:lnTo>
                <a:lnTo>
                  <a:pt x="1679" y="8298"/>
                </a:lnTo>
                <a:lnTo>
                  <a:pt x="1874" y="8566"/>
                </a:lnTo>
                <a:lnTo>
                  <a:pt x="2068" y="8809"/>
                </a:lnTo>
                <a:lnTo>
                  <a:pt x="2287" y="9004"/>
                </a:lnTo>
                <a:lnTo>
                  <a:pt x="2531" y="9199"/>
                </a:lnTo>
                <a:lnTo>
                  <a:pt x="2774" y="9393"/>
                </a:lnTo>
                <a:lnTo>
                  <a:pt x="3042" y="9539"/>
                </a:lnTo>
                <a:lnTo>
                  <a:pt x="3309" y="9685"/>
                </a:lnTo>
                <a:lnTo>
                  <a:pt x="3577" y="9807"/>
                </a:lnTo>
                <a:lnTo>
                  <a:pt x="3869" y="9904"/>
                </a:lnTo>
                <a:lnTo>
                  <a:pt x="4161" y="9977"/>
                </a:lnTo>
                <a:lnTo>
                  <a:pt x="4453" y="10001"/>
                </a:lnTo>
                <a:lnTo>
                  <a:pt x="4745" y="10001"/>
                </a:lnTo>
                <a:lnTo>
                  <a:pt x="5013" y="9977"/>
                </a:lnTo>
                <a:lnTo>
                  <a:pt x="5280" y="9904"/>
                </a:lnTo>
                <a:lnTo>
                  <a:pt x="5548" y="9807"/>
                </a:lnTo>
                <a:lnTo>
                  <a:pt x="5816" y="9685"/>
                </a:lnTo>
                <a:lnTo>
                  <a:pt x="6059" y="9539"/>
                </a:lnTo>
                <a:lnTo>
                  <a:pt x="6278" y="9637"/>
                </a:lnTo>
                <a:lnTo>
                  <a:pt x="6521" y="9734"/>
                </a:lnTo>
                <a:lnTo>
                  <a:pt x="6740" y="9783"/>
                </a:lnTo>
                <a:lnTo>
                  <a:pt x="6984" y="9807"/>
                </a:lnTo>
                <a:lnTo>
                  <a:pt x="7203" y="10634"/>
                </a:lnTo>
                <a:lnTo>
                  <a:pt x="7324" y="11145"/>
                </a:lnTo>
                <a:lnTo>
                  <a:pt x="7421" y="11632"/>
                </a:lnTo>
                <a:lnTo>
                  <a:pt x="7446" y="12143"/>
                </a:lnTo>
                <a:lnTo>
                  <a:pt x="7446" y="12629"/>
                </a:lnTo>
                <a:lnTo>
                  <a:pt x="6886" y="12678"/>
                </a:lnTo>
                <a:lnTo>
                  <a:pt x="6327" y="12775"/>
                </a:lnTo>
                <a:lnTo>
                  <a:pt x="5767" y="12873"/>
                </a:lnTo>
                <a:lnTo>
                  <a:pt x="5207" y="12994"/>
                </a:lnTo>
                <a:lnTo>
                  <a:pt x="4648" y="13165"/>
                </a:lnTo>
                <a:lnTo>
                  <a:pt x="4112" y="13359"/>
                </a:lnTo>
                <a:lnTo>
                  <a:pt x="3601" y="13603"/>
                </a:lnTo>
                <a:lnTo>
                  <a:pt x="3090" y="13870"/>
                </a:lnTo>
                <a:lnTo>
                  <a:pt x="2652" y="14138"/>
                </a:lnTo>
                <a:lnTo>
                  <a:pt x="2239" y="14454"/>
                </a:lnTo>
                <a:lnTo>
                  <a:pt x="1825" y="14795"/>
                </a:lnTo>
                <a:lnTo>
                  <a:pt x="1411" y="15136"/>
                </a:lnTo>
                <a:lnTo>
                  <a:pt x="1046" y="15525"/>
                </a:lnTo>
                <a:lnTo>
                  <a:pt x="706" y="15939"/>
                </a:lnTo>
                <a:lnTo>
                  <a:pt x="414" y="16377"/>
                </a:lnTo>
                <a:lnTo>
                  <a:pt x="146" y="16839"/>
                </a:lnTo>
                <a:lnTo>
                  <a:pt x="73" y="16863"/>
                </a:lnTo>
                <a:lnTo>
                  <a:pt x="24" y="16912"/>
                </a:lnTo>
                <a:lnTo>
                  <a:pt x="0" y="16985"/>
                </a:lnTo>
                <a:lnTo>
                  <a:pt x="0" y="17058"/>
                </a:lnTo>
                <a:lnTo>
                  <a:pt x="73" y="17204"/>
                </a:lnTo>
                <a:lnTo>
                  <a:pt x="146" y="17326"/>
                </a:lnTo>
                <a:lnTo>
                  <a:pt x="219" y="17423"/>
                </a:lnTo>
                <a:lnTo>
                  <a:pt x="316" y="17520"/>
                </a:lnTo>
                <a:lnTo>
                  <a:pt x="438" y="17618"/>
                </a:lnTo>
                <a:lnTo>
                  <a:pt x="560" y="17691"/>
                </a:lnTo>
                <a:lnTo>
                  <a:pt x="852" y="17812"/>
                </a:lnTo>
                <a:lnTo>
                  <a:pt x="1144" y="17910"/>
                </a:lnTo>
                <a:lnTo>
                  <a:pt x="1460" y="17982"/>
                </a:lnTo>
                <a:lnTo>
                  <a:pt x="1995" y="18080"/>
                </a:lnTo>
                <a:lnTo>
                  <a:pt x="2725" y="18177"/>
                </a:lnTo>
                <a:lnTo>
                  <a:pt x="3455" y="18226"/>
                </a:lnTo>
                <a:lnTo>
                  <a:pt x="4940" y="18323"/>
                </a:lnTo>
                <a:lnTo>
                  <a:pt x="6205" y="18396"/>
                </a:lnTo>
                <a:lnTo>
                  <a:pt x="7470" y="18469"/>
                </a:lnTo>
                <a:lnTo>
                  <a:pt x="8078" y="18469"/>
                </a:lnTo>
                <a:lnTo>
                  <a:pt x="8711" y="18445"/>
                </a:lnTo>
                <a:lnTo>
                  <a:pt x="9344" y="18396"/>
                </a:lnTo>
                <a:lnTo>
                  <a:pt x="9976" y="18323"/>
                </a:lnTo>
                <a:lnTo>
                  <a:pt x="11339" y="18128"/>
                </a:lnTo>
                <a:lnTo>
                  <a:pt x="12726" y="17958"/>
                </a:lnTo>
                <a:lnTo>
                  <a:pt x="13140" y="17885"/>
                </a:lnTo>
                <a:lnTo>
                  <a:pt x="13553" y="17812"/>
                </a:lnTo>
                <a:lnTo>
                  <a:pt x="13967" y="17666"/>
                </a:lnTo>
                <a:lnTo>
                  <a:pt x="14162" y="17593"/>
                </a:lnTo>
                <a:lnTo>
                  <a:pt x="14356" y="17472"/>
                </a:lnTo>
                <a:lnTo>
                  <a:pt x="14429" y="17496"/>
                </a:lnTo>
                <a:lnTo>
                  <a:pt x="14502" y="17496"/>
                </a:lnTo>
                <a:lnTo>
                  <a:pt x="14575" y="17472"/>
                </a:lnTo>
                <a:lnTo>
                  <a:pt x="14624" y="17447"/>
                </a:lnTo>
                <a:lnTo>
                  <a:pt x="14673" y="17399"/>
                </a:lnTo>
                <a:lnTo>
                  <a:pt x="14721" y="17326"/>
                </a:lnTo>
                <a:lnTo>
                  <a:pt x="14721" y="17277"/>
                </a:lnTo>
                <a:lnTo>
                  <a:pt x="14697" y="17180"/>
                </a:lnTo>
                <a:lnTo>
                  <a:pt x="14600" y="16912"/>
                </a:lnTo>
                <a:lnTo>
                  <a:pt x="14454" y="16669"/>
                </a:lnTo>
                <a:lnTo>
                  <a:pt x="14283" y="16401"/>
                </a:lnTo>
                <a:lnTo>
                  <a:pt x="14113" y="16182"/>
                </a:lnTo>
                <a:lnTo>
                  <a:pt x="14137" y="16158"/>
                </a:lnTo>
                <a:lnTo>
                  <a:pt x="14137" y="16133"/>
                </a:lnTo>
                <a:lnTo>
                  <a:pt x="14137" y="16109"/>
                </a:lnTo>
                <a:lnTo>
                  <a:pt x="14113" y="16109"/>
                </a:lnTo>
                <a:lnTo>
                  <a:pt x="14040" y="16085"/>
                </a:lnTo>
                <a:lnTo>
                  <a:pt x="13699" y="15671"/>
                </a:lnTo>
                <a:lnTo>
                  <a:pt x="13553" y="15525"/>
                </a:lnTo>
                <a:lnTo>
                  <a:pt x="13626" y="15452"/>
                </a:lnTo>
                <a:lnTo>
                  <a:pt x="13626" y="15403"/>
                </a:lnTo>
                <a:lnTo>
                  <a:pt x="13626" y="15379"/>
                </a:lnTo>
                <a:lnTo>
                  <a:pt x="13602" y="15355"/>
                </a:lnTo>
                <a:lnTo>
                  <a:pt x="13553" y="15355"/>
                </a:lnTo>
                <a:lnTo>
                  <a:pt x="13432" y="15379"/>
                </a:lnTo>
                <a:lnTo>
                  <a:pt x="13188" y="15136"/>
                </a:lnTo>
                <a:lnTo>
                  <a:pt x="12945" y="14892"/>
                </a:lnTo>
                <a:lnTo>
                  <a:pt x="12385" y="14454"/>
                </a:lnTo>
                <a:lnTo>
                  <a:pt x="12361" y="14381"/>
                </a:lnTo>
                <a:lnTo>
                  <a:pt x="12312" y="14357"/>
                </a:lnTo>
                <a:lnTo>
                  <a:pt x="12264" y="14333"/>
                </a:lnTo>
                <a:lnTo>
                  <a:pt x="12069" y="14211"/>
                </a:lnTo>
                <a:lnTo>
                  <a:pt x="11582" y="13870"/>
                </a:lnTo>
                <a:lnTo>
                  <a:pt x="11071" y="13554"/>
                </a:lnTo>
                <a:lnTo>
                  <a:pt x="10560" y="13262"/>
                </a:lnTo>
                <a:lnTo>
                  <a:pt x="10025" y="12994"/>
                </a:lnTo>
                <a:lnTo>
                  <a:pt x="9782" y="12897"/>
                </a:lnTo>
                <a:lnTo>
                  <a:pt x="9538" y="12824"/>
                </a:lnTo>
                <a:lnTo>
                  <a:pt x="9295" y="12751"/>
                </a:lnTo>
                <a:lnTo>
                  <a:pt x="9027" y="12702"/>
                </a:lnTo>
                <a:lnTo>
                  <a:pt x="8516" y="12629"/>
                </a:lnTo>
                <a:lnTo>
                  <a:pt x="8005" y="12629"/>
                </a:lnTo>
                <a:lnTo>
                  <a:pt x="8005" y="12264"/>
                </a:lnTo>
                <a:lnTo>
                  <a:pt x="7981" y="11899"/>
                </a:lnTo>
                <a:lnTo>
                  <a:pt x="7957" y="11559"/>
                </a:lnTo>
                <a:lnTo>
                  <a:pt x="7884" y="11194"/>
                </a:lnTo>
                <a:lnTo>
                  <a:pt x="7786" y="10731"/>
                </a:lnTo>
                <a:lnTo>
                  <a:pt x="7640" y="10269"/>
                </a:lnTo>
                <a:lnTo>
                  <a:pt x="7494" y="9807"/>
                </a:lnTo>
                <a:lnTo>
                  <a:pt x="7349" y="9345"/>
                </a:lnTo>
                <a:lnTo>
                  <a:pt x="7300" y="9077"/>
                </a:lnTo>
                <a:lnTo>
                  <a:pt x="7251" y="8809"/>
                </a:lnTo>
                <a:lnTo>
                  <a:pt x="7203" y="8250"/>
                </a:lnTo>
                <a:lnTo>
                  <a:pt x="7203" y="7666"/>
                </a:lnTo>
                <a:lnTo>
                  <a:pt x="7251" y="7106"/>
                </a:lnTo>
                <a:lnTo>
                  <a:pt x="7324" y="6522"/>
                </a:lnTo>
                <a:lnTo>
                  <a:pt x="7421" y="5938"/>
                </a:lnTo>
                <a:lnTo>
                  <a:pt x="7616" y="4746"/>
                </a:lnTo>
                <a:lnTo>
                  <a:pt x="7884" y="4746"/>
                </a:lnTo>
                <a:lnTo>
                  <a:pt x="8127" y="4673"/>
                </a:lnTo>
                <a:lnTo>
                  <a:pt x="8370" y="4575"/>
                </a:lnTo>
                <a:lnTo>
                  <a:pt x="8638" y="4454"/>
                </a:lnTo>
                <a:lnTo>
                  <a:pt x="8760" y="4527"/>
                </a:lnTo>
                <a:lnTo>
                  <a:pt x="8906" y="4624"/>
                </a:lnTo>
                <a:lnTo>
                  <a:pt x="9076" y="4673"/>
                </a:lnTo>
                <a:lnTo>
                  <a:pt x="9246" y="4721"/>
                </a:lnTo>
                <a:lnTo>
                  <a:pt x="9587" y="4794"/>
                </a:lnTo>
                <a:lnTo>
                  <a:pt x="10122" y="4794"/>
                </a:lnTo>
                <a:lnTo>
                  <a:pt x="10366" y="4746"/>
                </a:lnTo>
                <a:lnTo>
                  <a:pt x="10609" y="4673"/>
                </a:lnTo>
                <a:lnTo>
                  <a:pt x="10828" y="4575"/>
                </a:lnTo>
                <a:lnTo>
                  <a:pt x="11071" y="4454"/>
                </a:lnTo>
                <a:lnTo>
                  <a:pt x="11266" y="4308"/>
                </a:lnTo>
                <a:lnTo>
                  <a:pt x="11461" y="4162"/>
                </a:lnTo>
                <a:lnTo>
                  <a:pt x="11607" y="3967"/>
                </a:lnTo>
                <a:lnTo>
                  <a:pt x="11728" y="3797"/>
                </a:lnTo>
                <a:lnTo>
                  <a:pt x="11850" y="3602"/>
                </a:lnTo>
                <a:lnTo>
                  <a:pt x="11947" y="3407"/>
                </a:lnTo>
                <a:lnTo>
                  <a:pt x="12020" y="3188"/>
                </a:lnTo>
                <a:lnTo>
                  <a:pt x="12142" y="2775"/>
                </a:lnTo>
                <a:lnTo>
                  <a:pt x="12215" y="2312"/>
                </a:lnTo>
                <a:lnTo>
                  <a:pt x="12288" y="1850"/>
                </a:lnTo>
                <a:lnTo>
                  <a:pt x="12312" y="1412"/>
                </a:lnTo>
                <a:lnTo>
                  <a:pt x="12361" y="512"/>
                </a:lnTo>
                <a:lnTo>
                  <a:pt x="12458" y="463"/>
                </a:lnTo>
                <a:lnTo>
                  <a:pt x="12507" y="390"/>
                </a:lnTo>
                <a:lnTo>
                  <a:pt x="12531" y="317"/>
                </a:lnTo>
                <a:lnTo>
                  <a:pt x="12507" y="220"/>
                </a:lnTo>
                <a:lnTo>
                  <a:pt x="12483" y="147"/>
                </a:lnTo>
                <a:lnTo>
                  <a:pt x="12434" y="98"/>
                </a:lnTo>
                <a:lnTo>
                  <a:pt x="12337" y="74"/>
                </a:lnTo>
                <a:lnTo>
                  <a:pt x="12264" y="98"/>
                </a:lnTo>
                <a:lnTo>
                  <a:pt x="12069" y="147"/>
                </a:lnTo>
                <a:lnTo>
                  <a:pt x="12045" y="147"/>
                </a:lnTo>
                <a:lnTo>
                  <a:pt x="11631" y="269"/>
                </a:lnTo>
                <a:lnTo>
                  <a:pt x="11217" y="366"/>
                </a:lnTo>
                <a:lnTo>
                  <a:pt x="10804" y="463"/>
                </a:lnTo>
                <a:lnTo>
                  <a:pt x="10390" y="561"/>
                </a:lnTo>
                <a:lnTo>
                  <a:pt x="10001" y="707"/>
                </a:lnTo>
                <a:lnTo>
                  <a:pt x="9611" y="877"/>
                </a:lnTo>
                <a:lnTo>
                  <a:pt x="9417" y="974"/>
                </a:lnTo>
                <a:lnTo>
                  <a:pt x="9246" y="1096"/>
                </a:lnTo>
                <a:lnTo>
                  <a:pt x="9076" y="1242"/>
                </a:lnTo>
                <a:lnTo>
                  <a:pt x="8906" y="1388"/>
                </a:lnTo>
                <a:lnTo>
                  <a:pt x="8735" y="1558"/>
                </a:lnTo>
                <a:lnTo>
                  <a:pt x="8614" y="1753"/>
                </a:lnTo>
                <a:lnTo>
                  <a:pt x="8492" y="1947"/>
                </a:lnTo>
                <a:lnTo>
                  <a:pt x="8395" y="2142"/>
                </a:lnTo>
                <a:lnTo>
                  <a:pt x="8297" y="2361"/>
                </a:lnTo>
                <a:lnTo>
                  <a:pt x="8249" y="2580"/>
                </a:lnTo>
                <a:lnTo>
                  <a:pt x="8200" y="2799"/>
                </a:lnTo>
                <a:lnTo>
                  <a:pt x="8151" y="3042"/>
                </a:lnTo>
                <a:lnTo>
                  <a:pt x="8151" y="3286"/>
                </a:lnTo>
                <a:lnTo>
                  <a:pt x="8200" y="3578"/>
                </a:lnTo>
                <a:lnTo>
                  <a:pt x="8224" y="3724"/>
                </a:lnTo>
                <a:lnTo>
                  <a:pt x="8297" y="3845"/>
                </a:lnTo>
                <a:lnTo>
                  <a:pt x="8370" y="3967"/>
                </a:lnTo>
                <a:lnTo>
                  <a:pt x="8443" y="4040"/>
                </a:lnTo>
                <a:lnTo>
                  <a:pt x="8443" y="4064"/>
                </a:lnTo>
                <a:lnTo>
                  <a:pt x="8370" y="4089"/>
                </a:lnTo>
                <a:lnTo>
                  <a:pt x="8200" y="4186"/>
                </a:lnTo>
                <a:lnTo>
                  <a:pt x="8030" y="4259"/>
                </a:lnTo>
                <a:lnTo>
                  <a:pt x="7689" y="4381"/>
                </a:lnTo>
                <a:lnTo>
                  <a:pt x="7762" y="3797"/>
                </a:lnTo>
                <a:lnTo>
                  <a:pt x="7811" y="3237"/>
                </a:lnTo>
                <a:lnTo>
                  <a:pt x="7811" y="2702"/>
                </a:lnTo>
                <a:lnTo>
                  <a:pt x="7786" y="2142"/>
                </a:lnTo>
                <a:lnTo>
                  <a:pt x="7738" y="1874"/>
                </a:lnTo>
                <a:lnTo>
                  <a:pt x="7689" y="1607"/>
                </a:lnTo>
                <a:lnTo>
                  <a:pt x="7616" y="1339"/>
                </a:lnTo>
                <a:lnTo>
                  <a:pt x="7519" y="1072"/>
                </a:lnTo>
                <a:lnTo>
                  <a:pt x="7421" y="828"/>
                </a:lnTo>
                <a:lnTo>
                  <a:pt x="7300" y="561"/>
                </a:lnTo>
                <a:lnTo>
                  <a:pt x="7130" y="317"/>
                </a:lnTo>
                <a:lnTo>
                  <a:pt x="6959" y="50"/>
                </a:lnTo>
                <a:lnTo>
                  <a:pt x="6935" y="25"/>
                </a:lnTo>
                <a:lnTo>
                  <a:pt x="688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6" name="Shape 412"/>
          <p:cNvSpPr/>
          <p:nvPr/>
        </p:nvSpPr>
        <p:spPr>
          <a:xfrm>
            <a:off x="4086619" y="5410815"/>
            <a:ext cx="467857" cy="406703"/>
          </a:xfrm>
          <a:custGeom>
            <a:avLst/>
            <a:gdLst/>
            <a:ahLst/>
            <a:cxnLst/>
            <a:rect l="0" t="0" r="0" b="0"/>
            <a:pathLst>
              <a:path w="16571" h="14405" extrusionOk="0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7" name="Shape 413"/>
          <p:cNvSpPr/>
          <p:nvPr/>
        </p:nvSpPr>
        <p:spPr>
          <a:xfrm>
            <a:off x="4842944" y="5374394"/>
            <a:ext cx="469241" cy="469918"/>
          </a:xfrm>
          <a:custGeom>
            <a:avLst/>
            <a:gdLst/>
            <a:ahLst/>
            <a:cxnLst/>
            <a:rect l="0" t="0" r="0" b="0"/>
            <a:pathLst>
              <a:path w="16620" h="16644" extrusionOk="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8" name="Shape 414"/>
          <p:cNvSpPr/>
          <p:nvPr/>
        </p:nvSpPr>
        <p:spPr>
          <a:xfrm>
            <a:off x="5600004" y="5368212"/>
            <a:ext cx="472656" cy="483667"/>
          </a:xfrm>
          <a:custGeom>
            <a:avLst/>
            <a:gdLst/>
            <a:ahLst/>
            <a:cxnLst/>
            <a:rect l="0" t="0" r="0" b="0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9" name="Shape 415"/>
          <p:cNvSpPr/>
          <p:nvPr/>
        </p:nvSpPr>
        <p:spPr>
          <a:xfrm>
            <a:off x="6322677" y="5373010"/>
            <a:ext cx="545499" cy="460996"/>
          </a:xfrm>
          <a:custGeom>
            <a:avLst/>
            <a:gdLst/>
            <a:ahLst/>
            <a:cxnLst/>
            <a:rect l="0" t="0" r="0" b="0"/>
            <a:pathLst>
              <a:path w="19321" h="16328" extrusionOk="0">
                <a:moveTo>
                  <a:pt x="15403" y="1996"/>
                </a:moveTo>
                <a:lnTo>
                  <a:pt x="15573" y="2215"/>
                </a:lnTo>
                <a:lnTo>
                  <a:pt x="15695" y="2458"/>
                </a:lnTo>
                <a:lnTo>
                  <a:pt x="15500" y="2531"/>
                </a:lnTo>
                <a:lnTo>
                  <a:pt x="15306" y="2629"/>
                </a:lnTo>
                <a:lnTo>
                  <a:pt x="14916" y="2799"/>
                </a:lnTo>
                <a:lnTo>
                  <a:pt x="14819" y="2483"/>
                </a:lnTo>
                <a:lnTo>
                  <a:pt x="14673" y="2215"/>
                </a:lnTo>
                <a:lnTo>
                  <a:pt x="14965" y="2118"/>
                </a:lnTo>
                <a:lnTo>
                  <a:pt x="15403" y="1996"/>
                </a:lnTo>
                <a:close/>
                <a:moveTo>
                  <a:pt x="15817" y="2702"/>
                </a:moveTo>
                <a:lnTo>
                  <a:pt x="16011" y="3140"/>
                </a:lnTo>
                <a:lnTo>
                  <a:pt x="15646" y="3286"/>
                </a:lnTo>
                <a:lnTo>
                  <a:pt x="15379" y="3407"/>
                </a:lnTo>
                <a:lnTo>
                  <a:pt x="15111" y="3553"/>
                </a:lnTo>
                <a:lnTo>
                  <a:pt x="14989" y="3042"/>
                </a:lnTo>
                <a:lnTo>
                  <a:pt x="15306" y="2921"/>
                </a:lnTo>
                <a:lnTo>
                  <a:pt x="15573" y="2823"/>
                </a:lnTo>
                <a:lnTo>
                  <a:pt x="15817" y="2702"/>
                </a:lnTo>
                <a:close/>
                <a:moveTo>
                  <a:pt x="16084" y="3286"/>
                </a:moveTo>
                <a:lnTo>
                  <a:pt x="16206" y="3602"/>
                </a:lnTo>
                <a:lnTo>
                  <a:pt x="15817" y="3772"/>
                </a:lnTo>
                <a:lnTo>
                  <a:pt x="15500" y="3894"/>
                </a:lnTo>
                <a:lnTo>
                  <a:pt x="15354" y="3943"/>
                </a:lnTo>
                <a:lnTo>
                  <a:pt x="15208" y="4040"/>
                </a:lnTo>
                <a:lnTo>
                  <a:pt x="15135" y="3699"/>
                </a:lnTo>
                <a:lnTo>
                  <a:pt x="15427" y="3578"/>
                </a:lnTo>
                <a:lnTo>
                  <a:pt x="15719" y="3456"/>
                </a:lnTo>
                <a:lnTo>
                  <a:pt x="16084" y="3286"/>
                </a:lnTo>
                <a:close/>
                <a:moveTo>
                  <a:pt x="16303" y="3894"/>
                </a:moveTo>
                <a:lnTo>
                  <a:pt x="16449" y="4283"/>
                </a:lnTo>
                <a:lnTo>
                  <a:pt x="16376" y="4259"/>
                </a:lnTo>
                <a:lnTo>
                  <a:pt x="16279" y="4259"/>
                </a:lnTo>
                <a:lnTo>
                  <a:pt x="16133" y="4308"/>
                </a:lnTo>
                <a:lnTo>
                  <a:pt x="15841" y="4454"/>
                </a:lnTo>
                <a:lnTo>
                  <a:pt x="15598" y="4575"/>
                </a:lnTo>
                <a:lnTo>
                  <a:pt x="15379" y="4697"/>
                </a:lnTo>
                <a:lnTo>
                  <a:pt x="15257" y="4259"/>
                </a:lnTo>
                <a:lnTo>
                  <a:pt x="15427" y="4210"/>
                </a:lnTo>
                <a:lnTo>
                  <a:pt x="15573" y="4162"/>
                </a:lnTo>
                <a:lnTo>
                  <a:pt x="15890" y="4040"/>
                </a:lnTo>
                <a:lnTo>
                  <a:pt x="16303" y="3894"/>
                </a:lnTo>
                <a:close/>
                <a:moveTo>
                  <a:pt x="16498" y="4405"/>
                </a:moveTo>
                <a:lnTo>
                  <a:pt x="16498" y="4454"/>
                </a:lnTo>
                <a:lnTo>
                  <a:pt x="16595" y="4721"/>
                </a:lnTo>
                <a:lnTo>
                  <a:pt x="16449" y="4770"/>
                </a:lnTo>
                <a:lnTo>
                  <a:pt x="16303" y="4819"/>
                </a:lnTo>
                <a:lnTo>
                  <a:pt x="16011" y="4965"/>
                </a:lnTo>
                <a:lnTo>
                  <a:pt x="15768" y="5086"/>
                </a:lnTo>
                <a:lnTo>
                  <a:pt x="15622" y="5184"/>
                </a:lnTo>
                <a:lnTo>
                  <a:pt x="15549" y="5232"/>
                </a:lnTo>
                <a:lnTo>
                  <a:pt x="15525" y="5305"/>
                </a:lnTo>
                <a:lnTo>
                  <a:pt x="15427" y="4892"/>
                </a:lnTo>
                <a:lnTo>
                  <a:pt x="15695" y="4819"/>
                </a:lnTo>
                <a:lnTo>
                  <a:pt x="15938" y="4721"/>
                </a:lnTo>
                <a:lnTo>
                  <a:pt x="16255" y="4624"/>
                </a:lnTo>
                <a:lnTo>
                  <a:pt x="16401" y="4527"/>
                </a:lnTo>
                <a:lnTo>
                  <a:pt x="16449" y="4478"/>
                </a:lnTo>
                <a:lnTo>
                  <a:pt x="16498" y="4405"/>
                </a:lnTo>
                <a:close/>
                <a:moveTo>
                  <a:pt x="16717" y="5062"/>
                </a:moveTo>
                <a:lnTo>
                  <a:pt x="16814" y="5305"/>
                </a:lnTo>
                <a:lnTo>
                  <a:pt x="16547" y="5403"/>
                </a:lnTo>
                <a:lnTo>
                  <a:pt x="16303" y="5524"/>
                </a:lnTo>
                <a:lnTo>
                  <a:pt x="15987" y="5670"/>
                </a:lnTo>
                <a:lnTo>
                  <a:pt x="15817" y="5743"/>
                </a:lnTo>
                <a:lnTo>
                  <a:pt x="15671" y="5816"/>
                </a:lnTo>
                <a:lnTo>
                  <a:pt x="15549" y="5354"/>
                </a:lnTo>
                <a:lnTo>
                  <a:pt x="15622" y="5403"/>
                </a:lnTo>
                <a:lnTo>
                  <a:pt x="15719" y="5427"/>
                </a:lnTo>
                <a:lnTo>
                  <a:pt x="15792" y="5403"/>
                </a:lnTo>
                <a:lnTo>
                  <a:pt x="15890" y="5378"/>
                </a:lnTo>
                <a:lnTo>
                  <a:pt x="16084" y="5305"/>
                </a:lnTo>
                <a:lnTo>
                  <a:pt x="16255" y="5257"/>
                </a:lnTo>
                <a:lnTo>
                  <a:pt x="16498" y="5159"/>
                </a:lnTo>
                <a:lnTo>
                  <a:pt x="16620" y="5111"/>
                </a:lnTo>
                <a:lnTo>
                  <a:pt x="16717" y="5062"/>
                </a:lnTo>
                <a:close/>
                <a:moveTo>
                  <a:pt x="17082" y="4551"/>
                </a:moveTo>
                <a:lnTo>
                  <a:pt x="17106" y="4575"/>
                </a:lnTo>
                <a:lnTo>
                  <a:pt x="17228" y="4673"/>
                </a:lnTo>
                <a:lnTo>
                  <a:pt x="17350" y="4746"/>
                </a:lnTo>
                <a:lnTo>
                  <a:pt x="17496" y="4794"/>
                </a:lnTo>
                <a:lnTo>
                  <a:pt x="17666" y="4819"/>
                </a:lnTo>
                <a:lnTo>
                  <a:pt x="17885" y="4867"/>
                </a:lnTo>
                <a:lnTo>
                  <a:pt x="18128" y="4965"/>
                </a:lnTo>
                <a:lnTo>
                  <a:pt x="18323" y="5062"/>
                </a:lnTo>
                <a:lnTo>
                  <a:pt x="18518" y="5208"/>
                </a:lnTo>
                <a:lnTo>
                  <a:pt x="18591" y="5281"/>
                </a:lnTo>
                <a:lnTo>
                  <a:pt x="18664" y="5354"/>
                </a:lnTo>
                <a:lnTo>
                  <a:pt x="18785" y="5573"/>
                </a:lnTo>
                <a:lnTo>
                  <a:pt x="18810" y="5670"/>
                </a:lnTo>
                <a:lnTo>
                  <a:pt x="18834" y="5768"/>
                </a:lnTo>
                <a:lnTo>
                  <a:pt x="18834" y="5889"/>
                </a:lnTo>
                <a:lnTo>
                  <a:pt x="18810" y="6011"/>
                </a:lnTo>
                <a:lnTo>
                  <a:pt x="18761" y="6108"/>
                </a:lnTo>
                <a:lnTo>
                  <a:pt x="18664" y="6181"/>
                </a:lnTo>
                <a:lnTo>
                  <a:pt x="18542" y="6254"/>
                </a:lnTo>
                <a:lnTo>
                  <a:pt x="18396" y="6303"/>
                </a:lnTo>
                <a:lnTo>
                  <a:pt x="18080" y="6376"/>
                </a:lnTo>
                <a:lnTo>
                  <a:pt x="17812" y="6400"/>
                </a:lnTo>
                <a:lnTo>
                  <a:pt x="17447" y="5476"/>
                </a:lnTo>
                <a:lnTo>
                  <a:pt x="17082" y="4551"/>
                </a:lnTo>
                <a:close/>
                <a:moveTo>
                  <a:pt x="16936" y="5622"/>
                </a:moveTo>
                <a:lnTo>
                  <a:pt x="17033" y="5889"/>
                </a:lnTo>
                <a:lnTo>
                  <a:pt x="16863" y="5938"/>
                </a:lnTo>
                <a:lnTo>
                  <a:pt x="16717" y="6011"/>
                </a:lnTo>
                <a:lnTo>
                  <a:pt x="16401" y="6157"/>
                </a:lnTo>
                <a:lnTo>
                  <a:pt x="16084" y="6303"/>
                </a:lnTo>
                <a:lnTo>
                  <a:pt x="15768" y="6425"/>
                </a:lnTo>
                <a:lnTo>
                  <a:pt x="15768" y="6376"/>
                </a:lnTo>
                <a:lnTo>
                  <a:pt x="15719" y="6303"/>
                </a:lnTo>
                <a:lnTo>
                  <a:pt x="15719" y="6157"/>
                </a:lnTo>
                <a:lnTo>
                  <a:pt x="15719" y="6011"/>
                </a:lnTo>
                <a:lnTo>
                  <a:pt x="15890" y="5987"/>
                </a:lnTo>
                <a:lnTo>
                  <a:pt x="16084" y="5938"/>
                </a:lnTo>
                <a:lnTo>
                  <a:pt x="16425" y="5816"/>
                </a:lnTo>
                <a:lnTo>
                  <a:pt x="16668" y="5719"/>
                </a:lnTo>
                <a:lnTo>
                  <a:pt x="16936" y="5622"/>
                </a:lnTo>
                <a:close/>
                <a:moveTo>
                  <a:pt x="2142" y="4770"/>
                </a:moveTo>
                <a:lnTo>
                  <a:pt x="1607" y="6303"/>
                </a:lnTo>
                <a:lnTo>
                  <a:pt x="1534" y="6473"/>
                </a:lnTo>
                <a:lnTo>
                  <a:pt x="1436" y="6449"/>
                </a:lnTo>
                <a:lnTo>
                  <a:pt x="877" y="6449"/>
                </a:lnTo>
                <a:lnTo>
                  <a:pt x="779" y="6400"/>
                </a:lnTo>
                <a:lnTo>
                  <a:pt x="706" y="6327"/>
                </a:lnTo>
                <a:lnTo>
                  <a:pt x="609" y="6230"/>
                </a:lnTo>
                <a:lnTo>
                  <a:pt x="536" y="6084"/>
                </a:lnTo>
                <a:lnTo>
                  <a:pt x="512" y="5938"/>
                </a:lnTo>
                <a:lnTo>
                  <a:pt x="536" y="5816"/>
                </a:lnTo>
                <a:lnTo>
                  <a:pt x="560" y="5670"/>
                </a:lnTo>
                <a:lnTo>
                  <a:pt x="633" y="5524"/>
                </a:lnTo>
                <a:lnTo>
                  <a:pt x="706" y="5403"/>
                </a:lnTo>
                <a:lnTo>
                  <a:pt x="804" y="5305"/>
                </a:lnTo>
                <a:lnTo>
                  <a:pt x="901" y="5208"/>
                </a:lnTo>
                <a:lnTo>
                  <a:pt x="998" y="5111"/>
                </a:lnTo>
                <a:lnTo>
                  <a:pt x="1144" y="5038"/>
                </a:lnTo>
                <a:lnTo>
                  <a:pt x="1266" y="4965"/>
                </a:lnTo>
                <a:lnTo>
                  <a:pt x="1412" y="4916"/>
                </a:lnTo>
                <a:lnTo>
                  <a:pt x="1704" y="4867"/>
                </a:lnTo>
                <a:lnTo>
                  <a:pt x="1996" y="4819"/>
                </a:lnTo>
                <a:lnTo>
                  <a:pt x="2142" y="4770"/>
                </a:lnTo>
                <a:close/>
                <a:moveTo>
                  <a:pt x="10342" y="1899"/>
                </a:moveTo>
                <a:lnTo>
                  <a:pt x="10926" y="1923"/>
                </a:lnTo>
                <a:lnTo>
                  <a:pt x="11510" y="1972"/>
                </a:lnTo>
                <a:lnTo>
                  <a:pt x="12094" y="2045"/>
                </a:lnTo>
                <a:lnTo>
                  <a:pt x="12702" y="2118"/>
                </a:lnTo>
                <a:lnTo>
                  <a:pt x="13286" y="2239"/>
                </a:lnTo>
                <a:lnTo>
                  <a:pt x="13797" y="2361"/>
                </a:lnTo>
                <a:lnTo>
                  <a:pt x="14065" y="2410"/>
                </a:lnTo>
                <a:lnTo>
                  <a:pt x="14308" y="2434"/>
                </a:lnTo>
                <a:lnTo>
                  <a:pt x="14332" y="2653"/>
                </a:lnTo>
                <a:lnTo>
                  <a:pt x="14357" y="2872"/>
                </a:lnTo>
                <a:lnTo>
                  <a:pt x="14478" y="3334"/>
                </a:lnTo>
                <a:lnTo>
                  <a:pt x="14600" y="3772"/>
                </a:lnTo>
                <a:lnTo>
                  <a:pt x="14722" y="4186"/>
                </a:lnTo>
                <a:lnTo>
                  <a:pt x="14989" y="5305"/>
                </a:lnTo>
                <a:lnTo>
                  <a:pt x="15111" y="5816"/>
                </a:lnTo>
                <a:lnTo>
                  <a:pt x="15184" y="6084"/>
                </a:lnTo>
                <a:lnTo>
                  <a:pt x="15281" y="6327"/>
                </a:lnTo>
                <a:lnTo>
                  <a:pt x="15014" y="6449"/>
                </a:lnTo>
                <a:lnTo>
                  <a:pt x="14722" y="6571"/>
                </a:lnTo>
                <a:lnTo>
                  <a:pt x="14162" y="6814"/>
                </a:lnTo>
                <a:lnTo>
                  <a:pt x="13457" y="7033"/>
                </a:lnTo>
                <a:lnTo>
                  <a:pt x="12751" y="7228"/>
                </a:lnTo>
                <a:lnTo>
                  <a:pt x="11972" y="7398"/>
                </a:lnTo>
                <a:lnTo>
                  <a:pt x="11169" y="7520"/>
                </a:lnTo>
                <a:lnTo>
                  <a:pt x="10366" y="7593"/>
                </a:lnTo>
                <a:lnTo>
                  <a:pt x="9588" y="7617"/>
                </a:lnTo>
                <a:lnTo>
                  <a:pt x="8809" y="7617"/>
                </a:lnTo>
                <a:lnTo>
                  <a:pt x="8055" y="7568"/>
                </a:lnTo>
                <a:lnTo>
                  <a:pt x="7300" y="7471"/>
                </a:lnTo>
                <a:lnTo>
                  <a:pt x="6546" y="7325"/>
                </a:lnTo>
                <a:lnTo>
                  <a:pt x="5840" y="7155"/>
                </a:lnTo>
                <a:lnTo>
                  <a:pt x="5135" y="6960"/>
                </a:lnTo>
                <a:lnTo>
                  <a:pt x="4794" y="6838"/>
                </a:lnTo>
                <a:lnTo>
                  <a:pt x="4478" y="6717"/>
                </a:lnTo>
                <a:lnTo>
                  <a:pt x="4137" y="6595"/>
                </a:lnTo>
                <a:lnTo>
                  <a:pt x="3821" y="6498"/>
                </a:lnTo>
                <a:lnTo>
                  <a:pt x="3821" y="6449"/>
                </a:lnTo>
                <a:lnTo>
                  <a:pt x="3943" y="5914"/>
                </a:lnTo>
                <a:lnTo>
                  <a:pt x="4064" y="5378"/>
                </a:lnTo>
                <a:lnTo>
                  <a:pt x="4186" y="4867"/>
                </a:lnTo>
                <a:lnTo>
                  <a:pt x="4356" y="4332"/>
                </a:lnTo>
                <a:lnTo>
                  <a:pt x="4527" y="3821"/>
                </a:lnTo>
                <a:lnTo>
                  <a:pt x="4697" y="3310"/>
                </a:lnTo>
                <a:lnTo>
                  <a:pt x="4843" y="2896"/>
                </a:lnTo>
                <a:lnTo>
                  <a:pt x="4916" y="2702"/>
                </a:lnTo>
                <a:lnTo>
                  <a:pt x="4965" y="2483"/>
                </a:lnTo>
                <a:lnTo>
                  <a:pt x="5038" y="2507"/>
                </a:lnTo>
                <a:lnTo>
                  <a:pt x="5111" y="2507"/>
                </a:lnTo>
                <a:lnTo>
                  <a:pt x="6254" y="2264"/>
                </a:lnTo>
                <a:lnTo>
                  <a:pt x="6838" y="2142"/>
                </a:lnTo>
                <a:lnTo>
                  <a:pt x="7398" y="2069"/>
                </a:lnTo>
                <a:lnTo>
                  <a:pt x="7982" y="1996"/>
                </a:lnTo>
                <a:lnTo>
                  <a:pt x="8566" y="1947"/>
                </a:lnTo>
                <a:lnTo>
                  <a:pt x="9150" y="1923"/>
                </a:lnTo>
                <a:lnTo>
                  <a:pt x="9734" y="1899"/>
                </a:lnTo>
                <a:close/>
                <a:moveTo>
                  <a:pt x="16863" y="7933"/>
                </a:moveTo>
                <a:lnTo>
                  <a:pt x="16011" y="8177"/>
                </a:lnTo>
                <a:lnTo>
                  <a:pt x="15160" y="8371"/>
                </a:lnTo>
                <a:lnTo>
                  <a:pt x="14308" y="8566"/>
                </a:lnTo>
                <a:lnTo>
                  <a:pt x="13432" y="8736"/>
                </a:lnTo>
                <a:lnTo>
                  <a:pt x="12581" y="8882"/>
                </a:lnTo>
                <a:lnTo>
                  <a:pt x="11705" y="9004"/>
                </a:lnTo>
                <a:lnTo>
                  <a:pt x="10829" y="9077"/>
                </a:lnTo>
                <a:lnTo>
                  <a:pt x="9953" y="9126"/>
                </a:lnTo>
                <a:lnTo>
                  <a:pt x="9052" y="9126"/>
                </a:lnTo>
                <a:lnTo>
                  <a:pt x="8176" y="9101"/>
                </a:lnTo>
                <a:lnTo>
                  <a:pt x="7276" y="9053"/>
                </a:lnTo>
                <a:lnTo>
                  <a:pt x="6400" y="8955"/>
                </a:lnTo>
                <a:lnTo>
                  <a:pt x="5476" y="8834"/>
                </a:lnTo>
                <a:lnTo>
                  <a:pt x="4575" y="8663"/>
                </a:lnTo>
                <a:lnTo>
                  <a:pt x="3675" y="8469"/>
                </a:lnTo>
                <a:lnTo>
                  <a:pt x="2775" y="8323"/>
                </a:lnTo>
                <a:lnTo>
                  <a:pt x="2702" y="8347"/>
                </a:lnTo>
                <a:lnTo>
                  <a:pt x="2677" y="8371"/>
                </a:lnTo>
                <a:lnTo>
                  <a:pt x="2677" y="8420"/>
                </a:lnTo>
                <a:lnTo>
                  <a:pt x="2726" y="8469"/>
                </a:lnTo>
                <a:lnTo>
                  <a:pt x="3140" y="8615"/>
                </a:lnTo>
                <a:lnTo>
                  <a:pt x="3553" y="8761"/>
                </a:lnTo>
                <a:lnTo>
                  <a:pt x="3991" y="8882"/>
                </a:lnTo>
                <a:lnTo>
                  <a:pt x="4429" y="8980"/>
                </a:lnTo>
                <a:lnTo>
                  <a:pt x="5305" y="9126"/>
                </a:lnTo>
                <a:lnTo>
                  <a:pt x="6181" y="9272"/>
                </a:lnTo>
                <a:lnTo>
                  <a:pt x="7081" y="9369"/>
                </a:lnTo>
                <a:lnTo>
                  <a:pt x="7957" y="9442"/>
                </a:lnTo>
                <a:lnTo>
                  <a:pt x="8858" y="9466"/>
                </a:lnTo>
                <a:lnTo>
                  <a:pt x="9758" y="9466"/>
                </a:lnTo>
                <a:lnTo>
                  <a:pt x="10658" y="9442"/>
                </a:lnTo>
                <a:lnTo>
                  <a:pt x="11583" y="9393"/>
                </a:lnTo>
                <a:lnTo>
                  <a:pt x="12508" y="9296"/>
                </a:lnTo>
                <a:lnTo>
                  <a:pt x="13408" y="9174"/>
                </a:lnTo>
                <a:lnTo>
                  <a:pt x="14308" y="9004"/>
                </a:lnTo>
                <a:lnTo>
                  <a:pt x="15208" y="8785"/>
                </a:lnTo>
                <a:lnTo>
                  <a:pt x="16084" y="8542"/>
                </a:lnTo>
                <a:lnTo>
                  <a:pt x="16960" y="8250"/>
                </a:lnTo>
                <a:lnTo>
                  <a:pt x="17009" y="8225"/>
                </a:lnTo>
                <a:lnTo>
                  <a:pt x="17058" y="8177"/>
                </a:lnTo>
                <a:lnTo>
                  <a:pt x="17058" y="8104"/>
                </a:lnTo>
                <a:lnTo>
                  <a:pt x="17058" y="8055"/>
                </a:lnTo>
                <a:lnTo>
                  <a:pt x="17033" y="8006"/>
                </a:lnTo>
                <a:lnTo>
                  <a:pt x="16985" y="7958"/>
                </a:lnTo>
                <a:lnTo>
                  <a:pt x="16936" y="7933"/>
                </a:lnTo>
                <a:close/>
                <a:moveTo>
                  <a:pt x="9320" y="9953"/>
                </a:moveTo>
                <a:lnTo>
                  <a:pt x="8639" y="9977"/>
                </a:lnTo>
                <a:lnTo>
                  <a:pt x="7714" y="9977"/>
                </a:lnTo>
                <a:lnTo>
                  <a:pt x="7446" y="10001"/>
                </a:lnTo>
                <a:lnTo>
                  <a:pt x="7300" y="10026"/>
                </a:lnTo>
                <a:lnTo>
                  <a:pt x="7179" y="10050"/>
                </a:lnTo>
                <a:lnTo>
                  <a:pt x="7081" y="10123"/>
                </a:lnTo>
                <a:lnTo>
                  <a:pt x="6984" y="10220"/>
                </a:lnTo>
                <a:lnTo>
                  <a:pt x="6960" y="10269"/>
                </a:lnTo>
                <a:lnTo>
                  <a:pt x="6984" y="10293"/>
                </a:lnTo>
                <a:lnTo>
                  <a:pt x="7057" y="10366"/>
                </a:lnTo>
                <a:lnTo>
                  <a:pt x="7154" y="10415"/>
                </a:lnTo>
                <a:lnTo>
                  <a:pt x="7252" y="10464"/>
                </a:lnTo>
                <a:lnTo>
                  <a:pt x="7349" y="10488"/>
                </a:lnTo>
                <a:lnTo>
                  <a:pt x="7568" y="10512"/>
                </a:lnTo>
                <a:lnTo>
                  <a:pt x="10585" y="10512"/>
                </a:lnTo>
                <a:lnTo>
                  <a:pt x="12021" y="10561"/>
                </a:lnTo>
                <a:lnTo>
                  <a:pt x="12143" y="10537"/>
                </a:lnTo>
                <a:lnTo>
                  <a:pt x="12216" y="10488"/>
                </a:lnTo>
                <a:lnTo>
                  <a:pt x="12264" y="10391"/>
                </a:lnTo>
                <a:lnTo>
                  <a:pt x="12289" y="10293"/>
                </a:lnTo>
                <a:lnTo>
                  <a:pt x="12264" y="10196"/>
                </a:lnTo>
                <a:lnTo>
                  <a:pt x="12216" y="10099"/>
                </a:lnTo>
                <a:lnTo>
                  <a:pt x="12143" y="10050"/>
                </a:lnTo>
                <a:lnTo>
                  <a:pt x="12021" y="10001"/>
                </a:lnTo>
                <a:lnTo>
                  <a:pt x="10683" y="9977"/>
                </a:lnTo>
                <a:lnTo>
                  <a:pt x="9320" y="9953"/>
                </a:lnTo>
                <a:close/>
                <a:moveTo>
                  <a:pt x="10950" y="10975"/>
                </a:moveTo>
                <a:lnTo>
                  <a:pt x="10683" y="10999"/>
                </a:lnTo>
                <a:lnTo>
                  <a:pt x="10123" y="11023"/>
                </a:lnTo>
                <a:lnTo>
                  <a:pt x="9612" y="11048"/>
                </a:lnTo>
                <a:lnTo>
                  <a:pt x="9028" y="11023"/>
                </a:lnTo>
                <a:lnTo>
                  <a:pt x="8152" y="11023"/>
                </a:lnTo>
                <a:lnTo>
                  <a:pt x="7860" y="11048"/>
                </a:lnTo>
                <a:lnTo>
                  <a:pt x="7568" y="11096"/>
                </a:lnTo>
                <a:lnTo>
                  <a:pt x="7300" y="11169"/>
                </a:lnTo>
                <a:lnTo>
                  <a:pt x="7252" y="11194"/>
                </a:lnTo>
                <a:lnTo>
                  <a:pt x="7227" y="11218"/>
                </a:lnTo>
                <a:lnTo>
                  <a:pt x="7203" y="11315"/>
                </a:lnTo>
                <a:lnTo>
                  <a:pt x="7227" y="11413"/>
                </a:lnTo>
                <a:lnTo>
                  <a:pt x="7252" y="11437"/>
                </a:lnTo>
                <a:lnTo>
                  <a:pt x="7300" y="11461"/>
                </a:lnTo>
                <a:lnTo>
                  <a:pt x="7568" y="11534"/>
                </a:lnTo>
                <a:lnTo>
                  <a:pt x="7811" y="11559"/>
                </a:lnTo>
                <a:lnTo>
                  <a:pt x="8079" y="11583"/>
                </a:lnTo>
                <a:lnTo>
                  <a:pt x="8347" y="11607"/>
                </a:lnTo>
                <a:lnTo>
                  <a:pt x="9417" y="11559"/>
                </a:lnTo>
                <a:lnTo>
                  <a:pt x="10561" y="11559"/>
                </a:lnTo>
                <a:lnTo>
                  <a:pt x="11145" y="11583"/>
                </a:lnTo>
                <a:lnTo>
                  <a:pt x="11437" y="11559"/>
                </a:lnTo>
                <a:lnTo>
                  <a:pt x="11583" y="11534"/>
                </a:lnTo>
                <a:lnTo>
                  <a:pt x="11729" y="11486"/>
                </a:lnTo>
                <a:lnTo>
                  <a:pt x="11802" y="11461"/>
                </a:lnTo>
                <a:lnTo>
                  <a:pt x="11851" y="11413"/>
                </a:lnTo>
                <a:lnTo>
                  <a:pt x="11875" y="11364"/>
                </a:lnTo>
                <a:lnTo>
                  <a:pt x="11875" y="11291"/>
                </a:lnTo>
                <a:lnTo>
                  <a:pt x="11875" y="11218"/>
                </a:lnTo>
                <a:lnTo>
                  <a:pt x="11851" y="11169"/>
                </a:lnTo>
                <a:lnTo>
                  <a:pt x="11802" y="11121"/>
                </a:lnTo>
                <a:lnTo>
                  <a:pt x="11729" y="11096"/>
                </a:lnTo>
                <a:lnTo>
                  <a:pt x="11486" y="11023"/>
                </a:lnTo>
                <a:lnTo>
                  <a:pt x="11218" y="10999"/>
                </a:lnTo>
                <a:lnTo>
                  <a:pt x="10950" y="10975"/>
                </a:lnTo>
                <a:close/>
                <a:moveTo>
                  <a:pt x="4210" y="9734"/>
                </a:moveTo>
                <a:lnTo>
                  <a:pt x="4356" y="9758"/>
                </a:lnTo>
                <a:lnTo>
                  <a:pt x="4478" y="9783"/>
                </a:lnTo>
                <a:lnTo>
                  <a:pt x="4600" y="9807"/>
                </a:lnTo>
                <a:lnTo>
                  <a:pt x="4819" y="9928"/>
                </a:lnTo>
                <a:lnTo>
                  <a:pt x="5013" y="10074"/>
                </a:lnTo>
                <a:lnTo>
                  <a:pt x="5184" y="10269"/>
                </a:lnTo>
                <a:lnTo>
                  <a:pt x="5330" y="10488"/>
                </a:lnTo>
                <a:lnTo>
                  <a:pt x="5451" y="10756"/>
                </a:lnTo>
                <a:lnTo>
                  <a:pt x="5524" y="10902"/>
                </a:lnTo>
                <a:lnTo>
                  <a:pt x="5549" y="11048"/>
                </a:lnTo>
                <a:lnTo>
                  <a:pt x="5549" y="11194"/>
                </a:lnTo>
                <a:lnTo>
                  <a:pt x="5524" y="11315"/>
                </a:lnTo>
                <a:lnTo>
                  <a:pt x="5476" y="11437"/>
                </a:lnTo>
                <a:lnTo>
                  <a:pt x="5427" y="11534"/>
                </a:lnTo>
                <a:lnTo>
                  <a:pt x="5330" y="11607"/>
                </a:lnTo>
                <a:lnTo>
                  <a:pt x="5232" y="11680"/>
                </a:lnTo>
                <a:lnTo>
                  <a:pt x="5135" y="11753"/>
                </a:lnTo>
                <a:lnTo>
                  <a:pt x="5013" y="11802"/>
                </a:lnTo>
                <a:lnTo>
                  <a:pt x="4770" y="11875"/>
                </a:lnTo>
                <a:lnTo>
                  <a:pt x="4478" y="11924"/>
                </a:lnTo>
                <a:lnTo>
                  <a:pt x="4210" y="11924"/>
                </a:lnTo>
                <a:lnTo>
                  <a:pt x="3967" y="11899"/>
                </a:lnTo>
                <a:lnTo>
                  <a:pt x="3699" y="11851"/>
                </a:lnTo>
                <a:lnTo>
                  <a:pt x="3456" y="11753"/>
                </a:lnTo>
                <a:lnTo>
                  <a:pt x="3213" y="11656"/>
                </a:lnTo>
                <a:lnTo>
                  <a:pt x="3018" y="11510"/>
                </a:lnTo>
                <a:lnTo>
                  <a:pt x="2921" y="11413"/>
                </a:lnTo>
                <a:lnTo>
                  <a:pt x="2848" y="11315"/>
                </a:lnTo>
                <a:lnTo>
                  <a:pt x="2799" y="11194"/>
                </a:lnTo>
                <a:lnTo>
                  <a:pt x="2750" y="11096"/>
                </a:lnTo>
                <a:lnTo>
                  <a:pt x="2702" y="10950"/>
                </a:lnTo>
                <a:lnTo>
                  <a:pt x="2677" y="10829"/>
                </a:lnTo>
                <a:lnTo>
                  <a:pt x="2702" y="10707"/>
                </a:lnTo>
                <a:lnTo>
                  <a:pt x="2702" y="10610"/>
                </a:lnTo>
                <a:lnTo>
                  <a:pt x="2726" y="10512"/>
                </a:lnTo>
                <a:lnTo>
                  <a:pt x="2775" y="10415"/>
                </a:lnTo>
                <a:lnTo>
                  <a:pt x="2896" y="10269"/>
                </a:lnTo>
                <a:lnTo>
                  <a:pt x="3042" y="10147"/>
                </a:lnTo>
                <a:lnTo>
                  <a:pt x="3213" y="10050"/>
                </a:lnTo>
                <a:lnTo>
                  <a:pt x="3383" y="9977"/>
                </a:lnTo>
                <a:lnTo>
                  <a:pt x="3772" y="9807"/>
                </a:lnTo>
                <a:lnTo>
                  <a:pt x="3797" y="9807"/>
                </a:lnTo>
                <a:lnTo>
                  <a:pt x="3943" y="9758"/>
                </a:lnTo>
                <a:lnTo>
                  <a:pt x="4089" y="9758"/>
                </a:lnTo>
                <a:lnTo>
                  <a:pt x="4210" y="9734"/>
                </a:lnTo>
                <a:close/>
                <a:moveTo>
                  <a:pt x="15208" y="9612"/>
                </a:moveTo>
                <a:lnTo>
                  <a:pt x="15476" y="9637"/>
                </a:lnTo>
                <a:lnTo>
                  <a:pt x="15622" y="9685"/>
                </a:lnTo>
                <a:lnTo>
                  <a:pt x="15719" y="9734"/>
                </a:lnTo>
                <a:lnTo>
                  <a:pt x="15914" y="9880"/>
                </a:lnTo>
                <a:lnTo>
                  <a:pt x="16084" y="10050"/>
                </a:lnTo>
                <a:lnTo>
                  <a:pt x="16279" y="10220"/>
                </a:lnTo>
                <a:lnTo>
                  <a:pt x="16401" y="10342"/>
                </a:lnTo>
                <a:lnTo>
                  <a:pt x="16498" y="10464"/>
                </a:lnTo>
                <a:lnTo>
                  <a:pt x="16547" y="10585"/>
                </a:lnTo>
                <a:lnTo>
                  <a:pt x="16571" y="10731"/>
                </a:lnTo>
                <a:lnTo>
                  <a:pt x="16571" y="10877"/>
                </a:lnTo>
                <a:lnTo>
                  <a:pt x="16547" y="11023"/>
                </a:lnTo>
                <a:lnTo>
                  <a:pt x="16498" y="11169"/>
                </a:lnTo>
                <a:lnTo>
                  <a:pt x="16425" y="11315"/>
                </a:lnTo>
                <a:lnTo>
                  <a:pt x="16352" y="11437"/>
                </a:lnTo>
                <a:lnTo>
                  <a:pt x="16255" y="11534"/>
                </a:lnTo>
                <a:lnTo>
                  <a:pt x="16133" y="11632"/>
                </a:lnTo>
                <a:lnTo>
                  <a:pt x="16011" y="11705"/>
                </a:lnTo>
                <a:lnTo>
                  <a:pt x="15768" y="11826"/>
                </a:lnTo>
                <a:lnTo>
                  <a:pt x="15500" y="11899"/>
                </a:lnTo>
                <a:lnTo>
                  <a:pt x="15208" y="11948"/>
                </a:lnTo>
                <a:lnTo>
                  <a:pt x="14916" y="11972"/>
                </a:lnTo>
                <a:lnTo>
                  <a:pt x="14624" y="11972"/>
                </a:lnTo>
                <a:lnTo>
                  <a:pt x="14357" y="11924"/>
                </a:lnTo>
                <a:lnTo>
                  <a:pt x="14235" y="11875"/>
                </a:lnTo>
                <a:lnTo>
                  <a:pt x="14113" y="11802"/>
                </a:lnTo>
                <a:lnTo>
                  <a:pt x="14016" y="11729"/>
                </a:lnTo>
                <a:lnTo>
                  <a:pt x="13919" y="11632"/>
                </a:lnTo>
                <a:lnTo>
                  <a:pt x="13846" y="11534"/>
                </a:lnTo>
                <a:lnTo>
                  <a:pt x="13797" y="11413"/>
                </a:lnTo>
                <a:lnTo>
                  <a:pt x="13773" y="11267"/>
                </a:lnTo>
                <a:lnTo>
                  <a:pt x="13748" y="11096"/>
                </a:lnTo>
                <a:lnTo>
                  <a:pt x="13773" y="10902"/>
                </a:lnTo>
                <a:lnTo>
                  <a:pt x="13821" y="10707"/>
                </a:lnTo>
                <a:lnTo>
                  <a:pt x="13919" y="10537"/>
                </a:lnTo>
                <a:lnTo>
                  <a:pt x="14040" y="10391"/>
                </a:lnTo>
                <a:lnTo>
                  <a:pt x="14284" y="10074"/>
                </a:lnTo>
                <a:lnTo>
                  <a:pt x="14405" y="9928"/>
                </a:lnTo>
                <a:lnTo>
                  <a:pt x="14503" y="9758"/>
                </a:lnTo>
                <a:lnTo>
                  <a:pt x="14746" y="9685"/>
                </a:lnTo>
                <a:lnTo>
                  <a:pt x="14989" y="9637"/>
                </a:lnTo>
                <a:lnTo>
                  <a:pt x="15208" y="9612"/>
                </a:lnTo>
                <a:close/>
                <a:moveTo>
                  <a:pt x="4064" y="9247"/>
                </a:moveTo>
                <a:lnTo>
                  <a:pt x="3870" y="9296"/>
                </a:lnTo>
                <a:lnTo>
                  <a:pt x="3675" y="9345"/>
                </a:lnTo>
                <a:lnTo>
                  <a:pt x="3626" y="9393"/>
                </a:lnTo>
                <a:lnTo>
                  <a:pt x="3578" y="9418"/>
                </a:lnTo>
                <a:lnTo>
                  <a:pt x="3334" y="9491"/>
                </a:lnTo>
                <a:lnTo>
                  <a:pt x="3091" y="9612"/>
                </a:lnTo>
                <a:lnTo>
                  <a:pt x="2848" y="9758"/>
                </a:lnTo>
                <a:lnTo>
                  <a:pt x="2653" y="9928"/>
                </a:lnTo>
                <a:lnTo>
                  <a:pt x="2458" y="10123"/>
                </a:lnTo>
                <a:lnTo>
                  <a:pt x="2337" y="10342"/>
                </a:lnTo>
                <a:lnTo>
                  <a:pt x="2239" y="10585"/>
                </a:lnTo>
                <a:lnTo>
                  <a:pt x="2215" y="10707"/>
                </a:lnTo>
                <a:lnTo>
                  <a:pt x="2215" y="10829"/>
                </a:lnTo>
                <a:lnTo>
                  <a:pt x="2239" y="11023"/>
                </a:lnTo>
                <a:lnTo>
                  <a:pt x="2264" y="11218"/>
                </a:lnTo>
                <a:lnTo>
                  <a:pt x="2337" y="11388"/>
                </a:lnTo>
                <a:lnTo>
                  <a:pt x="2434" y="11559"/>
                </a:lnTo>
                <a:lnTo>
                  <a:pt x="2531" y="11705"/>
                </a:lnTo>
                <a:lnTo>
                  <a:pt x="2653" y="11826"/>
                </a:lnTo>
                <a:lnTo>
                  <a:pt x="2775" y="11948"/>
                </a:lnTo>
                <a:lnTo>
                  <a:pt x="2945" y="12045"/>
                </a:lnTo>
                <a:lnTo>
                  <a:pt x="3091" y="12118"/>
                </a:lnTo>
                <a:lnTo>
                  <a:pt x="3261" y="12216"/>
                </a:lnTo>
                <a:lnTo>
                  <a:pt x="3626" y="12313"/>
                </a:lnTo>
                <a:lnTo>
                  <a:pt x="4016" y="12386"/>
                </a:lnTo>
                <a:lnTo>
                  <a:pt x="4381" y="12435"/>
                </a:lnTo>
                <a:lnTo>
                  <a:pt x="4575" y="12435"/>
                </a:lnTo>
                <a:lnTo>
                  <a:pt x="4746" y="12410"/>
                </a:lnTo>
                <a:lnTo>
                  <a:pt x="4916" y="12386"/>
                </a:lnTo>
                <a:lnTo>
                  <a:pt x="5086" y="12337"/>
                </a:lnTo>
                <a:lnTo>
                  <a:pt x="5232" y="12264"/>
                </a:lnTo>
                <a:lnTo>
                  <a:pt x="5378" y="12191"/>
                </a:lnTo>
                <a:lnTo>
                  <a:pt x="5500" y="12118"/>
                </a:lnTo>
                <a:lnTo>
                  <a:pt x="5622" y="11997"/>
                </a:lnTo>
                <a:lnTo>
                  <a:pt x="5719" y="11875"/>
                </a:lnTo>
                <a:lnTo>
                  <a:pt x="5816" y="11753"/>
                </a:lnTo>
                <a:lnTo>
                  <a:pt x="5889" y="11607"/>
                </a:lnTo>
                <a:lnTo>
                  <a:pt x="5938" y="11461"/>
                </a:lnTo>
                <a:lnTo>
                  <a:pt x="5986" y="11315"/>
                </a:lnTo>
                <a:lnTo>
                  <a:pt x="5986" y="11145"/>
                </a:lnTo>
                <a:lnTo>
                  <a:pt x="5986" y="10950"/>
                </a:lnTo>
                <a:lnTo>
                  <a:pt x="5962" y="10780"/>
                </a:lnTo>
                <a:lnTo>
                  <a:pt x="5913" y="10585"/>
                </a:lnTo>
                <a:lnTo>
                  <a:pt x="5865" y="10415"/>
                </a:lnTo>
                <a:lnTo>
                  <a:pt x="5768" y="10245"/>
                </a:lnTo>
                <a:lnTo>
                  <a:pt x="5670" y="10074"/>
                </a:lnTo>
                <a:lnTo>
                  <a:pt x="5549" y="9928"/>
                </a:lnTo>
                <a:lnTo>
                  <a:pt x="5427" y="9783"/>
                </a:lnTo>
                <a:lnTo>
                  <a:pt x="5281" y="9661"/>
                </a:lnTo>
                <a:lnTo>
                  <a:pt x="5111" y="9539"/>
                </a:lnTo>
                <a:lnTo>
                  <a:pt x="4965" y="9442"/>
                </a:lnTo>
                <a:lnTo>
                  <a:pt x="4794" y="9369"/>
                </a:lnTo>
                <a:lnTo>
                  <a:pt x="4600" y="9296"/>
                </a:lnTo>
                <a:lnTo>
                  <a:pt x="4429" y="9272"/>
                </a:lnTo>
                <a:lnTo>
                  <a:pt x="4235" y="9247"/>
                </a:lnTo>
                <a:close/>
                <a:moveTo>
                  <a:pt x="14916" y="9150"/>
                </a:moveTo>
                <a:lnTo>
                  <a:pt x="14746" y="9199"/>
                </a:lnTo>
                <a:lnTo>
                  <a:pt x="14576" y="9247"/>
                </a:lnTo>
                <a:lnTo>
                  <a:pt x="14405" y="9320"/>
                </a:lnTo>
                <a:lnTo>
                  <a:pt x="14259" y="9418"/>
                </a:lnTo>
                <a:lnTo>
                  <a:pt x="14113" y="9539"/>
                </a:lnTo>
                <a:lnTo>
                  <a:pt x="14065" y="9612"/>
                </a:lnTo>
                <a:lnTo>
                  <a:pt x="14065" y="9710"/>
                </a:lnTo>
                <a:lnTo>
                  <a:pt x="13846" y="9904"/>
                </a:lnTo>
                <a:lnTo>
                  <a:pt x="13676" y="10123"/>
                </a:lnTo>
                <a:lnTo>
                  <a:pt x="13505" y="10366"/>
                </a:lnTo>
                <a:lnTo>
                  <a:pt x="13408" y="10634"/>
                </a:lnTo>
                <a:lnTo>
                  <a:pt x="13335" y="10926"/>
                </a:lnTo>
                <a:lnTo>
                  <a:pt x="13311" y="11194"/>
                </a:lnTo>
                <a:lnTo>
                  <a:pt x="13335" y="11461"/>
                </a:lnTo>
                <a:lnTo>
                  <a:pt x="13359" y="11583"/>
                </a:lnTo>
                <a:lnTo>
                  <a:pt x="13408" y="11705"/>
                </a:lnTo>
                <a:lnTo>
                  <a:pt x="13505" y="11875"/>
                </a:lnTo>
                <a:lnTo>
                  <a:pt x="13627" y="12021"/>
                </a:lnTo>
                <a:lnTo>
                  <a:pt x="13773" y="12143"/>
                </a:lnTo>
                <a:lnTo>
                  <a:pt x="13919" y="12240"/>
                </a:lnTo>
                <a:lnTo>
                  <a:pt x="14089" y="12337"/>
                </a:lnTo>
                <a:lnTo>
                  <a:pt x="14259" y="12386"/>
                </a:lnTo>
                <a:lnTo>
                  <a:pt x="14454" y="12410"/>
                </a:lnTo>
                <a:lnTo>
                  <a:pt x="14649" y="12435"/>
                </a:lnTo>
                <a:lnTo>
                  <a:pt x="14843" y="12459"/>
                </a:lnTo>
                <a:lnTo>
                  <a:pt x="15038" y="12435"/>
                </a:lnTo>
                <a:lnTo>
                  <a:pt x="15452" y="12386"/>
                </a:lnTo>
                <a:lnTo>
                  <a:pt x="15817" y="12289"/>
                </a:lnTo>
                <a:lnTo>
                  <a:pt x="16157" y="12143"/>
                </a:lnTo>
                <a:lnTo>
                  <a:pt x="16303" y="12070"/>
                </a:lnTo>
                <a:lnTo>
                  <a:pt x="16449" y="11972"/>
                </a:lnTo>
                <a:lnTo>
                  <a:pt x="16571" y="11875"/>
                </a:lnTo>
                <a:lnTo>
                  <a:pt x="16693" y="11753"/>
                </a:lnTo>
                <a:lnTo>
                  <a:pt x="16790" y="11607"/>
                </a:lnTo>
                <a:lnTo>
                  <a:pt x="16887" y="11461"/>
                </a:lnTo>
                <a:lnTo>
                  <a:pt x="16936" y="11315"/>
                </a:lnTo>
                <a:lnTo>
                  <a:pt x="16985" y="11169"/>
                </a:lnTo>
                <a:lnTo>
                  <a:pt x="17033" y="10999"/>
                </a:lnTo>
                <a:lnTo>
                  <a:pt x="17033" y="10853"/>
                </a:lnTo>
                <a:lnTo>
                  <a:pt x="17033" y="10683"/>
                </a:lnTo>
                <a:lnTo>
                  <a:pt x="17009" y="10512"/>
                </a:lnTo>
                <a:lnTo>
                  <a:pt x="16936" y="10366"/>
                </a:lnTo>
                <a:lnTo>
                  <a:pt x="16863" y="10220"/>
                </a:lnTo>
                <a:lnTo>
                  <a:pt x="16790" y="10074"/>
                </a:lnTo>
                <a:lnTo>
                  <a:pt x="16668" y="9953"/>
                </a:lnTo>
                <a:lnTo>
                  <a:pt x="16401" y="9685"/>
                </a:lnTo>
                <a:lnTo>
                  <a:pt x="16109" y="9466"/>
                </a:lnTo>
                <a:lnTo>
                  <a:pt x="15963" y="9369"/>
                </a:lnTo>
                <a:lnTo>
                  <a:pt x="15817" y="9296"/>
                </a:lnTo>
                <a:lnTo>
                  <a:pt x="15646" y="9223"/>
                </a:lnTo>
                <a:lnTo>
                  <a:pt x="15452" y="9174"/>
                </a:lnTo>
                <a:lnTo>
                  <a:pt x="15281" y="9150"/>
                </a:lnTo>
                <a:close/>
                <a:moveTo>
                  <a:pt x="12337" y="561"/>
                </a:moveTo>
                <a:lnTo>
                  <a:pt x="12751" y="585"/>
                </a:lnTo>
                <a:lnTo>
                  <a:pt x="13213" y="658"/>
                </a:lnTo>
                <a:lnTo>
                  <a:pt x="13676" y="780"/>
                </a:lnTo>
                <a:lnTo>
                  <a:pt x="14113" y="974"/>
                </a:lnTo>
                <a:lnTo>
                  <a:pt x="14527" y="1193"/>
                </a:lnTo>
                <a:lnTo>
                  <a:pt x="14478" y="1218"/>
                </a:lnTo>
                <a:lnTo>
                  <a:pt x="14211" y="1315"/>
                </a:lnTo>
                <a:lnTo>
                  <a:pt x="14089" y="1412"/>
                </a:lnTo>
                <a:lnTo>
                  <a:pt x="13992" y="1534"/>
                </a:lnTo>
                <a:lnTo>
                  <a:pt x="13967" y="1558"/>
                </a:lnTo>
                <a:lnTo>
                  <a:pt x="13992" y="1607"/>
                </a:lnTo>
                <a:lnTo>
                  <a:pt x="14016" y="1631"/>
                </a:lnTo>
                <a:lnTo>
                  <a:pt x="14211" y="1631"/>
                </a:lnTo>
                <a:lnTo>
                  <a:pt x="14357" y="1583"/>
                </a:lnTo>
                <a:lnTo>
                  <a:pt x="14649" y="1461"/>
                </a:lnTo>
                <a:lnTo>
                  <a:pt x="14819" y="1412"/>
                </a:lnTo>
                <a:lnTo>
                  <a:pt x="15014" y="1558"/>
                </a:lnTo>
                <a:lnTo>
                  <a:pt x="15184" y="1729"/>
                </a:lnTo>
                <a:lnTo>
                  <a:pt x="14892" y="1850"/>
                </a:lnTo>
                <a:lnTo>
                  <a:pt x="14527" y="1996"/>
                </a:lnTo>
                <a:lnTo>
                  <a:pt x="14454" y="1972"/>
                </a:lnTo>
                <a:lnTo>
                  <a:pt x="14381" y="2020"/>
                </a:lnTo>
                <a:lnTo>
                  <a:pt x="14138" y="1923"/>
                </a:lnTo>
                <a:lnTo>
                  <a:pt x="13894" y="1826"/>
                </a:lnTo>
                <a:lnTo>
                  <a:pt x="13651" y="1777"/>
                </a:lnTo>
                <a:lnTo>
                  <a:pt x="13384" y="1729"/>
                </a:lnTo>
                <a:lnTo>
                  <a:pt x="12848" y="1656"/>
                </a:lnTo>
                <a:lnTo>
                  <a:pt x="12337" y="1583"/>
                </a:lnTo>
                <a:lnTo>
                  <a:pt x="11753" y="1510"/>
                </a:lnTo>
                <a:lnTo>
                  <a:pt x="11145" y="1461"/>
                </a:lnTo>
                <a:lnTo>
                  <a:pt x="10537" y="1437"/>
                </a:lnTo>
                <a:lnTo>
                  <a:pt x="9928" y="1412"/>
                </a:lnTo>
                <a:lnTo>
                  <a:pt x="9296" y="1412"/>
                </a:lnTo>
                <a:lnTo>
                  <a:pt x="8663" y="1437"/>
                </a:lnTo>
                <a:lnTo>
                  <a:pt x="8055" y="1485"/>
                </a:lnTo>
                <a:lnTo>
                  <a:pt x="7422" y="1534"/>
                </a:lnTo>
                <a:lnTo>
                  <a:pt x="6814" y="1631"/>
                </a:lnTo>
                <a:lnTo>
                  <a:pt x="6205" y="1729"/>
                </a:lnTo>
                <a:lnTo>
                  <a:pt x="5597" y="1874"/>
                </a:lnTo>
                <a:lnTo>
                  <a:pt x="4989" y="2020"/>
                </a:lnTo>
                <a:lnTo>
                  <a:pt x="4916" y="2069"/>
                </a:lnTo>
                <a:lnTo>
                  <a:pt x="4867" y="2118"/>
                </a:lnTo>
                <a:lnTo>
                  <a:pt x="4819" y="2166"/>
                </a:lnTo>
                <a:lnTo>
                  <a:pt x="4819" y="2239"/>
                </a:lnTo>
                <a:lnTo>
                  <a:pt x="4648" y="2410"/>
                </a:lnTo>
                <a:lnTo>
                  <a:pt x="4527" y="2580"/>
                </a:lnTo>
                <a:lnTo>
                  <a:pt x="4405" y="2799"/>
                </a:lnTo>
                <a:lnTo>
                  <a:pt x="4308" y="2994"/>
                </a:lnTo>
                <a:lnTo>
                  <a:pt x="4162" y="3456"/>
                </a:lnTo>
                <a:lnTo>
                  <a:pt x="4016" y="3870"/>
                </a:lnTo>
                <a:lnTo>
                  <a:pt x="3821" y="4478"/>
                </a:lnTo>
                <a:lnTo>
                  <a:pt x="3651" y="5086"/>
                </a:lnTo>
                <a:lnTo>
                  <a:pt x="3505" y="5695"/>
                </a:lnTo>
                <a:lnTo>
                  <a:pt x="3383" y="6303"/>
                </a:lnTo>
                <a:lnTo>
                  <a:pt x="3383" y="6376"/>
                </a:lnTo>
                <a:lnTo>
                  <a:pt x="3383" y="6425"/>
                </a:lnTo>
                <a:lnTo>
                  <a:pt x="3432" y="6522"/>
                </a:lnTo>
                <a:lnTo>
                  <a:pt x="3432" y="6595"/>
                </a:lnTo>
                <a:lnTo>
                  <a:pt x="3480" y="6644"/>
                </a:lnTo>
                <a:lnTo>
                  <a:pt x="3772" y="6863"/>
                </a:lnTo>
                <a:lnTo>
                  <a:pt x="4089" y="7057"/>
                </a:lnTo>
                <a:lnTo>
                  <a:pt x="4454" y="7203"/>
                </a:lnTo>
                <a:lnTo>
                  <a:pt x="4819" y="7349"/>
                </a:lnTo>
                <a:lnTo>
                  <a:pt x="5184" y="7471"/>
                </a:lnTo>
                <a:lnTo>
                  <a:pt x="5549" y="7568"/>
                </a:lnTo>
                <a:lnTo>
                  <a:pt x="6278" y="7763"/>
                </a:lnTo>
                <a:lnTo>
                  <a:pt x="7057" y="7933"/>
                </a:lnTo>
                <a:lnTo>
                  <a:pt x="7836" y="8031"/>
                </a:lnTo>
                <a:lnTo>
                  <a:pt x="8614" y="8104"/>
                </a:lnTo>
                <a:lnTo>
                  <a:pt x="9417" y="8128"/>
                </a:lnTo>
                <a:lnTo>
                  <a:pt x="10196" y="8128"/>
                </a:lnTo>
                <a:lnTo>
                  <a:pt x="10999" y="8055"/>
                </a:lnTo>
                <a:lnTo>
                  <a:pt x="11778" y="7933"/>
                </a:lnTo>
                <a:lnTo>
                  <a:pt x="12556" y="7787"/>
                </a:lnTo>
                <a:lnTo>
                  <a:pt x="12970" y="7714"/>
                </a:lnTo>
                <a:lnTo>
                  <a:pt x="13359" y="7593"/>
                </a:lnTo>
                <a:lnTo>
                  <a:pt x="14138" y="7349"/>
                </a:lnTo>
                <a:lnTo>
                  <a:pt x="14795" y="7106"/>
                </a:lnTo>
                <a:lnTo>
                  <a:pt x="15135" y="6984"/>
                </a:lnTo>
                <a:lnTo>
                  <a:pt x="15452" y="6814"/>
                </a:lnTo>
                <a:lnTo>
                  <a:pt x="15695" y="6814"/>
                </a:lnTo>
                <a:lnTo>
                  <a:pt x="15914" y="6765"/>
                </a:lnTo>
                <a:lnTo>
                  <a:pt x="16133" y="6668"/>
                </a:lnTo>
                <a:lnTo>
                  <a:pt x="16352" y="6595"/>
                </a:lnTo>
                <a:lnTo>
                  <a:pt x="16766" y="6425"/>
                </a:lnTo>
                <a:lnTo>
                  <a:pt x="16960" y="6327"/>
                </a:lnTo>
                <a:lnTo>
                  <a:pt x="17131" y="6206"/>
                </a:lnTo>
                <a:lnTo>
                  <a:pt x="17301" y="6619"/>
                </a:lnTo>
                <a:lnTo>
                  <a:pt x="17082" y="6692"/>
                </a:lnTo>
                <a:lnTo>
                  <a:pt x="16863" y="6790"/>
                </a:lnTo>
                <a:lnTo>
                  <a:pt x="16425" y="6984"/>
                </a:lnTo>
                <a:lnTo>
                  <a:pt x="15719" y="7252"/>
                </a:lnTo>
                <a:lnTo>
                  <a:pt x="15354" y="7422"/>
                </a:lnTo>
                <a:lnTo>
                  <a:pt x="15038" y="7593"/>
                </a:lnTo>
                <a:lnTo>
                  <a:pt x="15014" y="7617"/>
                </a:lnTo>
                <a:lnTo>
                  <a:pt x="15014" y="7666"/>
                </a:lnTo>
                <a:lnTo>
                  <a:pt x="15014" y="7690"/>
                </a:lnTo>
                <a:lnTo>
                  <a:pt x="15062" y="7690"/>
                </a:lnTo>
                <a:lnTo>
                  <a:pt x="15427" y="7641"/>
                </a:lnTo>
                <a:lnTo>
                  <a:pt x="15792" y="7544"/>
                </a:lnTo>
                <a:lnTo>
                  <a:pt x="16157" y="7422"/>
                </a:lnTo>
                <a:lnTo>
                  <a:pt x="16498" y="7301"/>
                </a:lnTo>
                <a:lnTo>
                  <a:pt x="16960" y="7130"/>
                </a:lnTo>
                <a:lnTo>
                  <a:pt x="17204" y="7033"/>
                </a:lnTo>
                <a:lnTo>
                  <a:pt x="17423" y="6911"/>
                </a:lnTo>
                <a:lnTo>
                  <a:pt x="17569" y="7252"/>
                </a:lnTo>
                <a:lnTo>
                  <a:pt x="17325" y="7276"/>
                </a:lnTo>
                <a:lnTo>
                  <a:pt x="17082" y="7349"/>
                </a:lnTo>
                <a:lnTo>
                  <a:pt x="16595" y="7520"/>
                </a:lnTo>
                <a:lnTo>
                  <a:pt x="16084" y="7690"/>
                </a:lnTo>
                <a:lnTo>
                  <a:pt x="15841" y="7812"/>
                </a:lnTo>
                <a:lnTo>
                  <a:pt x="15719" y="7885"/>
                </a:lnTo>
                <a:lnTo>
                  <a:pt x="15622" y="7958"/>
                </a:lnTo>
                <a:lnTo>
                  <a:pt x="15622" y="7982"/>
                </a:lnTo>
                <a:lnTo>
                  <a:pt x="15622" y="8006"/>
                </a:lnTo>
                <a:lnTo>
                  <a:pt x="15768" y="8031"/>
                </a:lnTo>
                <a:lnTo>
                  <a:pt x="15890" y="8031"/>
                </a:lnTo>
                <a:lnTo>
                  <a:pt x="16182" y="8006"/>
                </a:lnTo>
                <a:lnTo>
                  <a:pt x="16449" y="7933"/>
                </a:lnTo>
                <a:lnTo>
                  <a:pt x="16693" y="7860"/>
                </a:lnTo>
                <a:lnTo>
                  <a:pt x="16960" y="7787"/>
                </a:lnTo>
                <a:lnTo>
                  <a:pt x="17204" y="7690"/>
                </a:lnTo>
                <a:lnTo>
                  <a:pt x="17447" y="7568"/>
                </a:lnTo>
                <a:lnTo>
                  <a:pt x="17642" y="7422"/>
                </a:lnTo>
                <a:lnTo>
                  <a:pt x="17666" y="7471"/>
                </a:lnTo>
                <a:lnTo>
                  <a:pt x="17715" y="7544"/>
                </a:lnTo>
                <a:lnTo>
                  <a:pt x="17788" y="7568"/>
                </a:lnTo>
                <a:lnTo>
                  <a:pt x="17812" y="7763"/>
                </a:lnTo>
                <a:lnTo>
                  <a:pt x="17836" y="7958"/>
                </a:lnTo>
                <a:lnTo>
                  <a:pt x="17934" y="8347"/>
                </a:lnTo>
                <a:lnTo>
                  <a:pt x="17763" y="8396"/>
                </a:lnTo>
                <a:lnTo>
                  <a:pt x="17593" y="8444"/>
                </a:lnTo>
                <a:lnTo>
                  <a:pt x="17252" y="8590"/>
                </a:lnTo>
                <a:lnTo>
                  <a:pt x="16790" y="8761"/>
                </a:lnTo>
                <a:lnTo>
                  <a:pt x="16547" y="8834"/>
                </a:lnTo>
                <a:lnTo>
                  <a:pt x="16328" y="8955"/>
                </a:lnTo>
                <a:lnTo>
                  <a:pt x="16303" y="8955"/>
                </a:lnTo>
                <a:lnTo>
                  <a:pt x="16303" y="8980"/>
                </a:lnTo>
                <a:lnTo>
                  <a:pt x="16328" y="9004"/>
                </a:lnTo>
                <a:lnTo>
                  <a:pt x="16328" y="9028"/>
                </a:lnTo>
                <a:lnTo>
                  <a:pt x="16595" y="9028"/>
                </a:lnTo>
                <a:lnTo>
                  <a:pt x="16839" y="9004"/>
                </a:lnTo>
                <a:lnTo>
                  <a:pt x="17106" y="8955"/>
                </a:lnTo>
                <a:lnTo>
                  <a:pt x="17350" y="8882"/>
                </a:lnTo>
                <a:lnTo>
                  <a:pt x="17666" y="8785"/>
                </a:lnTo>
                <a:lnTo>
                  <a:pt x="17836" y="8712"/>
                </a:lnTo>
                <a:lnTo>
                  <a:pt x="18007" y="8639"/>
                </a:lnTo>
                <a:lnTo>
                  <a:pt x="18031" y="8809"/>
                </a:lnTo>
                <a:lnTo>
                  <a:pt x="17812" y="8907"/>
                </a:lnTo>
                <a:lnTo>
                  <a:pt x="17617" y="9004"/>
                </a:lnTo>
                <a:lnTo>
                  <a:pt x="17398" y="9077"/>
                </a:lnTo>
                <a:lnTo>
                  <a:pt x="17155" y="9174"/>
                </a:lnTo>
                <a:lnTo>
                  <a:pt x="16936" y="9247"/>
                </a:lnTo>
                <a:lnTo>
                  <a:pt x="16741" y="9369"/>
                </a:lnTo>
                <a:lnTo>
                  <a:pt x="16717" y="9418"/>
                </a:lnTo>
                <a:lnTo>
                  <a:pt x="16717" y="9466"/>
                </a:lnTo>
                <a:lnTo>
                  <a:pt x="16741" y="9515"/>
                </a:lnTo>
                <a:lnTo>
                  <a:pt x="16790" y="9539"/>
                </a:lnTo>
                <a:lnTo>
                  <a:pt x="16887" y="9564"/>
                </a:lnTo>
                <a:lnTo>
                  <a:pt x="17228" y="9564"/>
                </a:lnTo>
                <a:lnTo>
                  <a:pt x="17471" y="9491"/>
                </a:lnTo>
                <a:lnTo>
                  <a:pt x="17690" y="9442"/>
                </a:lnTo>
                <a:lnTo>
                  <a:pt x="17885" y="9369"/>
                </a:lnTo>
                <a:lnTo>
                  <a:pt x="18080" y="9272"/>
                </a:lnTo>
                <a:lnTo>
                  <a:pt x="18128" y="9564"/>
                </a:lnTo>
                <a:lnTo>
                  <a:pt x="17958" y="9612"/>
                </a:lnTo>
                <a:lnTo>
                  <a:pt x="17812" y="9661"/>
                </a:lnTo>
                <a:lnTo>
                  <a:pt x="17301" y="9880"/>
                </a:lnTo>
                <a:lnTo>
                  <a:pt x="17228" y="9928"/>
                </a:lnTo>
                <a:lnTo>
                  <a:pt x="17155" y="10001"/>
                </a:lnTo>
                <a:lnTo>
                  <a:pt x="17106" y="10074"/>
                </a:lnTo>
                <a:lnTo>
                  <a:pt x="17033" y="10147"/>
                </a:lnTo>
                <a:lnTo>
                  <a:pt x="17009" y="10172"/>
                </a:lnTo>
                <a:lnTo>
                  <a:pt x="17033" y="10172"/>
                </a:lnTo>
                <a:lnTo>
                  <a:pt x="17106" y="10196"/>
                </a:lnTo>
                <a:lnTo>
                  <a:pt x="17204" y="10220"/>
                </a:lnTo>
                <a:lnTo>
                  <a:pt x="17277" y="10245"/>
                </a:lnTo>
                <a:lnTo>
                  <a:pt x="17471" y="10245"/>
                </a:lnTo>
                <a:lnTo>
                  <a:pt x="17593" y="10196"/>
                </a:lnTo>
                <a:lnTo>
                  <a:pt x="17812" y="10123"/>
                </a:lnTo>
                <a:lnTo>
                  <a:pt x="17982" y="10074"/>
                </a:lnTo>
                <a:lnTo>
                  <a:pt x="18153" y="9977"/>
                </a:lnTo>
                <a:lnTo>
                  <a:pt x="18153" y="10220"/>
                </a:lnTo>
                <a:lnTo>
                  <a:pt x="18031" y="10269"/>
                </a:lnTo>
                <a:lnTo>
                  <a:pt x="17909" y="10318"/>
                </a:lnTo>
                <a:lnTo>
                  <a:pt x="17690" y="10415"/>
                </a:lnTo>
                <a:lnTo>
                  <a:pt x="17471" y="10512"/>
                </a:lnTo>
                <a:lnTo>
                  <a:pt x="17301" y="10634"/>
                </a:lnTo>
                <a:lnTo>
                  <a:pt x="17204" y="10731"/>
                </a:lnTo>
                <a:lnTo>
                  <a:pt x="17131" y="10829"/>
                </a:lnTo>
                <a:lnTo>
                  <a:pt x="17131" y="10853"/>
                </a:lnTo>
                <a:lnTo>
                  <a:pt x="17155" y="10902"/>
                </a:lnTo>
                <a:lnTo>
                  <a:pt x="17374" y="10902"/>
                </a:lnTo>
                <a:lnTo>
                  <a:pt x="17593" y="10877"/>
                </a:lnTo>
                <a:lnTo>
                  <a:pt x="17788" y="10804"/>
                </a:lnTo>
                <a:lnTo>
                  <a:pt x="17982" y="10731"/>
                </a:lnTo>
                <a:lnTo>
                  <a:pt x="18153" y="10683"/>
                </a:lnTo>
                <a:lnTo>
                  <a:pt x="18128" y="11169"/>
                </a:lnTo>
                <a:lnTo>
                  <a:pt x="17861" y="11267"/>
                </a:lnTo>
                <a:lnTo>
                  <a:pt x="17617" y="11364"/>
                </a:lnTo>
                <a:lnTo>
                  <a:pt x="17447" y="11413"/>
                </a:lnTo>
                <a:lnTo>
                  <a:pt x="17277" y="11461"/>
                </a:lnTo>
                <a:lnTo>
                  <a:pt x="17106" y="11510"/>
                </a:lnTo>
                <a:lnTo>
                  <a:pt x="16960" y="11607"/>
                </a:lnTo>
                <a:lnTo>
                  <a:pt x="16936" y="11632"/>
                </a:lnTo>
                <a:lnTo>
                  <a:pt x="16936" y="11680"/>
                </a:lnTo>
                <a:lnTo>
                  <a:pt x="16960" y="11729"/>
                </a:lnTo>
                <a:lnTo>
                  <a:pt x="16985" y="11753"/>
                </a:lnTo>
                <a:lnTo>
                  <a:pt x="17106" y="11802"/>
                </a:lnTo>
                <a:lnTo>
                  <a:pt x="17228" y="11826"/>
                </a:lnTo>
                <a:lnTo>
                  <a:pt x="17374" y="11826"/>
                </a:lnTo>
                <a:lnTo>
                  <a:pt x="17544" y="11778"/>
                </a:lnTo>
                <a:lnTo>
                  <a:pt x="17690" y="11753"/>
                </a:lnTo>
                <a:lnTo>
                  <a:pt x="17836" y="11680"/>
                </a:lnTo>
                <a:lnTo>
                  <a:pt x="17982" y="11607"/>
                </a:lnTo>
                <a:lnTo>
                  <a:pt x="18104" y="11510"/>
                </a:lnTo>
                <a:lnTo>
                  <a:pt x="18080" y="11656"/>
                </a:lnTo>
                <a:lnTo>
                  <a:pt x="17934" y="11705"/>
                </a:lnTo>
                <a:lnTo>
                  <a:pt x="17763" y="11753"/>
                </a:lnTo>
                <a:lnTo>
                  <a:pt x="17471" y="11899"/>
                </a:lnTo>
                <a:lnTo>
                  <a:pt x="17301" y="11948"/>
                </a:lnTo>
                <a:lnTo>
                  <a:pt x="17106" y="11972"/>
                </a:lnTo>
                <a:lnTo>
                  <a:pt x="16936" y="12021"/>
                </a:lnTo>
                <a:lnTo>
                  <a:pt x="16839" y="12045"/>
                </a:lnTo>
                <a:lnTo>
                  <a:pt x="16766" y="12094"/>
                </a:lnTo>
                <a:lnTo>
                  <a:pt x="16741" y="12143"/>
                </a:lnTo>
                <a:lnTo>
                  <a:pt x="16741" y="12167"/>
                </a:lnTo>
                <a:lnTo>
                  <a:pt x="16766" y="12240"/>
                </a:lnTo>
                <a:lnTo>
                  <a:pt x="16863" y="12289"/>
                </a:lnTo>
                <a:lnTo>
                  <a:pt x="16960" y="12337"/>
                </a:lnTo>
                <a:lnTo>
                  <a:pt x="17058" y="12362"/>
                </a:lnTo>
                <a:lnTo>
                  <a:pt x="17155" y="12362"/>
                </a:lnTo>
                <a:lnTo>
                  <a:pt x="17374" y="12313"/>
                </a:lnTo>
                <a:lnTo>
                  <a:pt x="17569" y="12289"/>
                </a:lnTo>
                <a:lnTo>
                  <a:pt x="17812" y="12216"/>
                </a:lnTo>
                <a:lnTo>
                  <a:pt x="18007" y="12094"/>
                </a:lnTo>
                <a:lnTo>
                  <a:pt x="17934" y="12435"/>
                </a:lnTo>
                <a:lnTo>
                  <a:pt x="17788" y="12459"/>
                </a:lnTo>
                <a:lnTo>
                  <a:pt x="17642" y="12508"/>
                </a:lnTo>
                <a:lnTo>
                  <a:pt x="17325" y="12629"/>
                </a:lnTo>
                <a:lnTo>
                  <a:pt x="16839" y="12751"/>
                </a:lnTo>
                <a:lnTo>
                  <a:pt x="16328" y="12897"/>
                </a:lnTo>
                <a:lnTo>
                  <a:pt x="16303" y="12897"/>
                </a:lnTo>
                <a:lnTo>
                  <a:pt x="16303" y="12946"/>
                </a:lnTo>
                <a:lnTo>
                  <a:pt x="16303" y="12970"/>
                </a:lnTo>
                <a:lnTo>
                  <a:pt x="16328" y="12970"/>
                </a:lnTo>
                <a:lnTo>
                  <a:pt x="16571" y="13019"/>
                </a:lnTo>
                <a:lnTo>
                  <a:pt x="16814" y="13019"/>
                </a:lnTo>
                <a:lnTo>
                  <a:pt x="17058" y="12994"/>
                </a:lnTo>
                <a:lnTo>
                  <a:pt x="17277" y="12946"/>
                </a:lnTo>
                <a:lnTo>
                  <a:pt x="17569" y="12897"/>
                </a:lnTo>
                <a:lnTo>
                  <a:pt x="17861" y="12824"/>
                </a:lnTo>
                <a:lnTo>
                  <a:pt x="17739" y="13286"/>
                </a:lnTo>
                <a:lnTo>
                  <a:pt x="15671" y="13286"/>
                </a:lnTo>
                <a:lnTo>
                  <a:pt x="13627" y="13311"/>
                </a:lnTo>
                <a:lnTo>
                  <a:pt x="9515" y="13359"/>
                </a:lnTo>
                <a:lnTo>
                  <a:pt x="5232" y="13408"/>
                </a:lnTo>
                <a:lnTo>
                  <a:pt x="3115" y="13432"/>
                </a:lnTo>
                <a:lnTo>
                  <a:pt x="1509" y="13432"/>
                </a:lnTo>
                <a:lnTo>
                  <a:pt x="1388" y="12654"/>
                </a:lnTo>
                <a:lnTo>
                  <a:pt x="1290" y="11851"/>
                </a:lnTo>
                <a:lnTo>
                  <a:pt x="1266" y="11048"/>
                </a:lnTo>
                <a:lnTo>
                  <a:pt x="1266" y="10245"/>
                </a:lnTo>
                <a:lnTo>
                  <a:pt x="1290" y="9442"/>
                </a:lnTo>
                <a:lnTo>
                  <a:pt x="1363" y="8615"/>
                </a:lnTo>
                <a:lnTo>
                  <a:pt x="1436" y="8152"/>
                </a:lnTo>
                <a:lnTo>
                  <a:pt x="1485" y="7690"/>
                </a:lnTo>
                <a:lnTo>
                  <a:pt x="1777" y="6936"/>
                </a:lnTo>
                <a:lnTo>
                  <a:pt x="2385" y="5305"/>
                </a:lnTo>
                <a:lnTo>
                  <a:pt x="2653" y="4575"/>
                </a:lnTo>
                <a:lnTo>
                  <a:pt x="2921" y="3821"/>
                </a:lnTo>
                <a:lnTo>
                  <a:pt x="3067" y="3456"/>
                </a:lnTo>
                <a:lnTo>
                  <a:pt x="3237" y="3091"/>
                </a:lnTo>
                <a:lnTo>
                  <a:pt x="3407" y="2750"/>
                </a:lnTo>
                <a:lnTo>
                  <a:pt x="3602" y="2410"/>
                </a:lnTo>
                <a:lnTo>
                  <a:pt x="3748" y="2215"/>
                </a:lnTo>
                <a:lnTo>
                  <a:pt x="3894" y="2045"/>
                </a:lnTo>
                <a:lnTo>
                  <a:pt x="4064" y="1899"/>
                </a:lnTo>
                <a:lnTo>
                  <a:pt x="4283" y="1753"/>
                </a:lnTo>
                <a:lnTo>
                  <a:pt x="4502" y="1607"/>
                </a:lnTo>
                <a:lnTo>
                  <a:pt x="4721" y="1485"/>
                </a:lnTo>
                <a:lnTo>
                  <a:pt x="4989" y="1388"/>
                </a:lnTo>
                <a:lnTo>
                  <a:pt x="5232" y="1291"/>
                </a:lnTo>
                <a:lnTo>
                  <a:pt x="5816" y="1096"/>
                </a:lnTo>
                <a:lnTo>
                  <a:pt x="6400" y="950"/>
                </a:lnTo>
                <a:lnTo>
                  <a:pt x="7033" y="853"/>
                </a:lnTo>
                <a:lnTo>
                  <a:pt x="7641" y="755"/>
                </a:lnTo>
                <a:lnTo>
                  <a:pt x="8249" y="707"/>
                </a:lnTo>
                <a:lnTo>
                  <a:pt x="8858" y="658"/>
                </a:lnTo>
                <a:lnTo>
                  <a:pt x="9904" y="609"/>
                </a:lnTo>
                <a:lnTo>
                  <a:pt x="10707" y="609"/>
                </a:lnTo>
                <a:lnTo>
                  <a:pt x="11121" y="585"/>
                </a:lnTo>
                <a:lnTo>
                  <a:pt x="11534" y="561"/>
                </a:lnTo>
                <a:close/>
                <a:moveTo>
                  <a:pt x="2410" y="13919"/>
                </a:moveTo>
                <a:lnTo>
                  <a:pt x="2239" y="14089"/>
                </a:lnTo>
                <a:lnTo>
                  <a:pt x="2093" y="14260"/>
                </a:lnTo>
                <a:lnTo>
                  <a:pt x="1850" y="14649"/>
                </a:lnTo>
                <a:lnTo>
                  <a:pt x="1826" y="14479"/>
                </a:lnTo>
                <a:lnTo>
                  <a:pt x="1850" y="14308"/>
                </a:lnTo>
                <a:lnTo>
                  <a:pt x="1899" y="14114"/>
                </a:lnTo>
                <a:lnTo>
                  <a:pt x="1972" y="13919"/>
                </a:lnTo>
                <a:close/>
                <a:moveTo>
                  <a:pt x="14746" y="13846"/>
                </a:moveTo>
                <a:lnTo>
                  <a:pt x="14649" y="13992"/>
                </a:lnTo>
                <a:lnTo>
                  <a:pt x="14551" y="14138"/>
                </a:lnTo>
                <a:lnTo>
                  <a:pt x="14405" y="14430"/>
                </a:lnTo>
                <a:lnTo>
                  <a:pt x="14235" y="14771"/>
                </a:lnTo>
                <a:lnTo>
                  <a:pt x="14235" y="14527"/>
                </a:lnTo>
                <a:lnTo>
                  <a:pt x="14259" y="14284"/>
                </a:lnTo>
                <a:lnTo>
                  <a:pt x="14235" y="14065"/>
                </a:lnTo>
                <a:lnTo>
                  <a:pt x="14211" y="13943"/>
                </a:lnTo>
                <a:lnTo>
                  <a:pt x="14186" y="13846"/>
                </a:lnTo>
                <a:close/>
                <a:moveTo>
                  <a:pt x="2994" y="13919"/>
                </a:moveTo>
                <a:lnTo>
                  <a:pt x="2848" y="14065"/>
                </a:lnTo>
                <a:lnTo>
                  <a:pt x="2702" y="14211"/>
                </a:lnTo>
                <a:lnTo>
                  <a:pt x="2458" y="14552"/>
                </a:lnTo>
                <a:lnTo>
                  <a:pt x="2288" y="14819"/>
                </a:lnTo>
                <a:lnTo>
                  <a:pt x="2191" y="15014"/>
                </a:lnTo>
                <a:lnTo>
                  <a:pt x="2142" y="15184"/>
                </a:lnTo>
                <a:lnTo>
                  <a:pt x="2045" y="15087"/>
                </a:lnTo>
                <a:lnTo>
                  <a:pt x="2239" y="14771"/>
                </a:lnTo>
                <a:lnTo>
                  <a:pt x="2434" y="14479"/>
                </a:lnTo>
                <a:lnTo>
                  <a:pt x="2629" y="14211"/>
                </a:lnTo>
                <a:lnTo>
                  <a:pt x="2799" y="13919"/>
                </a:lnTo>
                <a:close/>
                <a:moveTo>
                  <a:pt x="4405" y="14381"/>
                </a:moveTo>
                <a:lnTo>
                  <a:pt x="4381" y="14649"/>
                </a:lnTo>
                <a:lnTo>
                  <a:pt x="4308" y="14941"/>
                </a:lnTo>
                <a:lnTo>
                  <a:pt x="4259" y="15087"/>
                </a:lnTo>
                <a:lnTo>
                  <a:pt x="4162" y="15209"/>
                </a:lnTo>
                <a:lnTo>
                  <a:pt x="4040" y="15330"/>
                </a:lnTo>
                <a:lnTo>
                  <a:pt x="3894" y="15403"/>
                </a:lnTo>
                <a:lnTo>
                  <a:pt x="3894" y="15403"/>
                </a:lnTo>
                <a:lnTo>
                  <a:pt x="4016" y="15160"/>
                </a:lnTo>
                <a:lnTo>
                  <a:pt x="4235" y="14771"/>
                </a:lnTo>
                <a:lnTo>
                  <a:pt x="4308" y="14576"/>
                </a:lnTo>
                <a:lnTo>
                  <a:pt x="4405" y="14381"/>
                </a:lnTo>
                <a:close/>
                <a:moveTo>
                  <a:pt x="3845" y="13895"/>
                </a:moveTo>
                <a:lnTo>
                  <a:pt x="3651" y="14041"/>
                </a:lnTo>
                <a:lnTo>
                  <a:pt x="3456" y="14211"/>
                </a:lnTo>
                <a:lnTo>
                  <a:pt x="3286" y="14406"/>
                </a:lnTo>
                <a:lnTo>
                  <a:pt x="3140" y="14625"/>
                </a:lnTo>
                <a:lnTo>
                  <a:pt x="2848" y="15038"/>
                </a:lnTo>
                <a:lnTo>
                  <a:pt x="2629" y="15476"/>
                </a:lnTo>
                <a:lnTo>
                  <a:pt x="2629" y="15501"/>
                </a:lnTo>
                <a:lnTo>
                  <a:pt x="2458" y="15428"/>
                </a:lnTo>
                <a:lnTo>
                  <a:pt x="2556" y="15306"/>
                </a:lnTo>
                <a:lnTo>
                  <a:pt x="2629" y="15160"/>
                </a:lnTo>
                <a:lnTo>
                  <a:pt x="2726" y="14941"/>
                </a:lnTo>
                <a:lnTo>
                  <a:pt x="2896" y="14673"/>
                </a:lnTo>
                <a:lnTo>
                  <a:pt x="3067" y="14406"/>
                </a:lnTo>
                <a:lnTo>
                  <a:pt x="3261" y="14162"/>
                </a:lnTo>
                <a:lnTo>
                  <a:pt x="3432" y="13919"/>
                </a:lnTo>
                <a:lnTo>
                  <a:pt x="3845" y="13895"/>
                </a:lnTo>
                <a:close/>
                <a:moveTo>
                  <a:pt x="4381" y="13895"/>
                </a:moveTo>
                <a:lnTo>
                  <a:pt x="4381" y="14065"/>
                </a:lnTo>
                <a:lnTo>
                  <a:pt x="4186" y="14260"/>
                </a:lnTo>
                <a:lnTo>
                  <a:pt x="4016" y="14503"/>
                </a:lnTo>
                <a:lnTo>
                  <a:pt x="3724" y="14990"/>
                </a:lnTo>
                <a:lnTo>
                  <a:pt x="3529" y="15257"/>
                </a:lnTo>
                <a:lnTo>
                  <a:pt x="3359" y="15549"/>
                </a:lnTo>
                <a:lnTo>
                  <a:pt x="3261" y="15574"/>
                </a:lnTo>
                <a:lnTo>
                  <a:pt x="2994" y="15574"/>
                </a:lnTo>
                <a:lnTo>
                  <a:pt x="3237" y="15160"/>
                </a:lnTo>
                <a:lnTo>
                  <a:pt x="3505" y="14746"/>
                </a:lnTo>
                <a:lnTo>
                  <a:pt x="3821" y="14333"/>
                </a:lnTo>
                <a:lnTo>
                  <a:pt x="3967" y="14114"/>
                </a:lnTo>
                <a:lnTo>
                  <a:pt x="4113" y="13895"/>
                </a:lnTo>
                <a:close/>
                <a:moveTo>
                  <a:pt x="15865" y="13846"/>
                </a:moveTo>
                <a:lnTo>
                  <a:pt x="15695" y="13968"/>
                </a:lnTo>
                <a:lnTo>
                  <a:pt x="15525" y="14089"/>
                </a:lnTo>
                <a:lnTo>
                  <a:pt x="15403" y="14211"/>
                </a:lnTo>
                <a:lnTo>
                  <a:pt x="15306" y="14333"/>
                </a:lnTo>
                <a:lnTo>
                  <a:pt x="15111" y="14625"/>
                </a:lnTo>
                <a:lnTo>
                  <a:pt x="14965" y="14844"/>
                </a:lnTo>
                <a:lnTo>
                  <a:pt x="14819" y="15063"/>
                </a:lnTo>
                <a:lnTo>
                  <a:pt x="14746" y="15184"/>
                </a:lnTo>
                <a:lnTo>
                  <a:pt x="14697" y="15306"/>
                </a:lnTo>
                <a:lnTo>
                  <a:pt x="14673" y="15452"/>
                </a:lnTo>
                <a:lnTo>
                  <a:pt x="14673" y="15574"/>
                </a:lnTo>
                <a:lnTo>
                  <a:pt x="14503" y="15428"/>
                </a:lnTo>
                <a:lnTo>
                  <a:pt x="14381" y="15257"/>
                </a:lnTo>
                <a:lnTo>
                  <a:pt x="14478" y="15111"/>
                </a:lnTo>
                <a:lnTo>
                  <a:pt x="14551" y="14965"/>
                </a:lnTo>
                <a:lnTo>
                  <a:pt x="14673" y="14673"/>
                </a:lnTo>
                <a:lnTo>
                  <a:pt x="14819" y="14284"/>
                </a:lnTo>
                <a:lnTo>
                  <a:pt x="14868" y="14065"/>
                </a:lnTo>
                <a:lnTo>
                  <a:pt x="14892" y="13870"/>
                </a:lnTo>
                <a:lnTo>
                  <a:pt x="14868" y="13846"/>
                </a:lnTo>
                <a:close/>
                <a:moveTo>
                  <a:pt x="16790" y="14625"/>
                </a:moveTo>
                <a:lnTo>
                  <a:pt x="16766" y="14917"/>
                </a:lnTo>
                <a:lnTo>
                  <a:pt x="16717" y="15184"/>
                </a:lnTo>
                <a:lnTo>
                  <a:pt x="16644" y="15330"/>
                </a:lnTo>
                <a:lnTo>
                  <a:pt x="16571" y="15452"/>
                </a:lnTo>
                <a:lnTo>
                  <a:pt x="16449" y="15574"/>
                </a:lnTo>
                <a:lnTo>
                  <a:pt x="16352" y="15647"/>
                </a:lnTo>
                <a:lnTo>
                  <a:pt x="16352" y="15647"/>
                </a:lnTo>
                <a:lnTo>
                  <a:pt x="16571" y="15111"/>
                </a:lnTo>
                <a:lnTo>
                  <a:pt x="16693" y="14868"/>
                </a:lnTo>
                <a:lnTo>
                  <a:pt x="16790" y="14625"/>
                </a:lnTo>
                <a:close/>
                <a:moveTo>
                  <a:pt x="16498" y="13846"/>
                </a:moveTo>
                <a:lnTo>
                  <a:pt x="16328" y="14041"/>
                </a:lnTo>
                <a:lnTo>
                  <a:pt x="16133" y="14260"/>
                </a:lnTo>
                <a:lnTo>
                  <a:pt x="15987" y="14479"/>
                </a:lnTo>
                <a:lnTo>
                  <a:pt x="15817" y="14746"/>
                </a:lnTo>
                <a:lnTo>
                  <a:pt x="15525" y="15257"/>
                </a:lnTo>
                <a:lnTo>
                  <a:pt x="15379" y="15549"/>
                </a:lnTo>
                <a:lnTo>
                  <a:pt x="15257" y="15817"/>
                </a:lnTo>
                <a:lnTo>
                  <a:pt x="15062" y="15768"/>
                </a:lnTo>
                <a:lnTo>
                  <a:pt x="14868" y="15695"/>
                </a:lnTo>
                <a:lnTo>
                  <a:pt x="14965" y="15622"/>
                </a:lnTo>
                <a:lnTo>
                  <a:pt x="15038" y="15549"/>
                </a:lnTo>
                <a:lnTo>
                  <a:pt x="15160" y="15355"/>
                </a:lnTo>
                <a:lnTo>
                  <a:pt x="15379" y="14941"/>
                </a:lnTo>
                <a:lnTo>
                  <a:pt x="15719" y="14381"/>
                </a:lnTo>
                <a:lnTo>
                  <a:pt x="15817" y="14260"/>
                </a:lnTo>
                <a:lnTo>
                  <a:pt x="15865" y="14114"/>
                </a:lnTo>
                <a:lnTo>
                  <a:pt x="16011" y="13846"/>
                </a:lnTo>
                <a:close/>
                <a:moveTo>
                  <a:pt x="16717" y="13846"/>
                </a:moveTo>
                <a:lnTo>
                  <a:pt x="16766" y="14235"/>
                </a:lnTo>
                <a:lnTo>
                  <a:pt x="16620" y="14430"/>
                </a:lnTo>
                <a:lnTo>
                  <a:pt x="16474" y="14625"/>
                </a:lnTo>
                <a:lnTo>
                  <a:pt x="16255" y="15063"/>
                </a:lnTo>
                <a:lnTo>
                  <a:pt x="16084" y="15428"/>
                </a:lnTo>
                <a:lnTo>
                  <a:pt x="15987" y="15622"/>
                </a:lnTo>
                <a:lnTo>
                  <a:pt x="15938" y="15817"/>
                </a:lnTo>
                <a:lnTo>
                  <a:pt x="15646" y="15841"/>
                </a:lnTo>
                <a:lnTo>
                  <a:pt x="15890" y="15379"/>
                </a:lnTo>
                <a:lnTo>
                  <a:pt x="16133" y="14917"/>
                </a:lnTo>
                <a:lnTo>
                  <a:pt x="16401" y="14381"/>
                </a:lnTo>
                <a:lnTo>
                  <a:pt x="16644" y="13846"/>
                </a:lnTo>
                <a:close/>
                <a:moveTo>
                  <a:pt x="8493" y="1"/>
                </a:moveTo>
                <a:lnTo>
                  <a:pt x="7884" y="25"/>
                </a:lnTo>
                <a:lnTo>
                  <a:pt x="7252" y="98"/>
                </a:lnTo>
                <a:lnTo>
                  <a:pt x="6619" y="171"/>
                </a:lnTo>
                <a:lnTo>
                  <a:pt x="6011" y="317"/>
                </a:lnTo>
                <a:lnTo>
                  <a:pt x="5427" y="488"/>
                </a:lnTo>
                <a:lnTo>
                  <a:pt x="5135" y="585"/>
                </a:lnTo>
                <a:lnTo>
                  <a:pt x="4867" y="707"/>
                </a:lnTo>
                <a:lnTo>
                  <a:pt x="4600" y="853"/>
                </a:lnTo>
                <a:lnTo>
                  <a:pt x="4356" y="999"/>
                </a:lnTo>
                <a:lnTo>
                  <a:pt x="4113" y="1169"/>
                </a:lnTo>
                <a:lnTo>
                  <a:pt x="3894" y="1339"/>
                </a:lnTo>
                <a:lnTo>
                  <a:pt x="3699" y="1534"/>
                </a:lnTo>
                <a:lnTo>
                  <a:pt x="3529" y="1753"/>
                </a:lnTo>
                <a:lnTo>
                  <a:pt x="3310" y="2045"/>
                </a:lnTo>
                <a:lnTo>
                  <a:pt x="3115" y="2385"/>
                </a:lnTo>
                <a:lnTo>
                  <a:pt x="2945" y="2702"/>
                </a:lnTo>
                <a:lnTo>
                  <a:pt x="2799" y="3042"/>
                </a:lnTo>
                <a:lnTo>
                  <a:pt x="2507" y="3748"/>
                </a:lnTo>
                <a:lnTo>
                  <a:pt x="2264" y="4454"/>
                </a:lnTo>
                <a:lnTo>
                  <a:pt x="2142" y="4405"/>
                </a:lnTo>
                <a:lnTo>
                  <a:pt x="2020" y="4356"/>
                </a:lnTo>
                <a:lnTo>
                  <a:pt x="1728" y="4356"/>
                </a:lnTo>
                <a:lnTo>
                  <a:pt x="1412" y="4405"/>
                </a:lnTo>
                <a:lnTo>
                  <a:pt x="1193" y="4478"/>
                </a:lnTo>
                <a:lnTo>
                  <a:pt x="998" y="4551"/>
                </a:lnTo>
                <a:lnTo>
                  <a:pt x="804" y="4624"/>
                </a:lnTo>
                <a:lnTo>
                  <a:pt x="633" y="4746"/>
                </a:lnTo>
                <a:lnTo>
                  <a:pt x="487" y="4867"/>
                </a:lnTo>
                <a:lnTo>
                  <a:pt x="366" y="5013"/>
                </a:lnTo>
                <a:lnTo>
                  <a:pt x="244" y="5159"/>
                </a:lnTo>
                <a:lnTo>
                  <a:pt x="147" y="5354"/>
                </a:lnTo>
                <a:lnTo>
                  <a:pt x="49" y="5524"/>
                </a:lnTo>
                <a:lnTo>
                  <a:pt x="25" y="5695"/>
                </a:lnTo>
                <a:lnTo>
                  <a:pt x="1" y="5865"/>
                </a:lnTo>
                <a:lnTo>
                  <a:pt x="25" y="6060"/>
                </a:lnTo>
                <a:lnTo>
                  <a:pt x="49" y="6230"/>
                </a:lnTo>
                <a:lnTo>
                  <a:pt x="122" y="6400"/>
                </a:lnTo>
                <a:lnTo>
                  <a:pt x="220" y="6571"/>
                </a:lnTo>
                <a:lnTo>
                  <a:pt x="317" y="6692"/>
                </a:lnTo>
                <a:lnTo>
                  <a:pt x="463" y="6814"/>
                </a:lnTo>
                <a:lnTo>
                  <a:pt x="658" y="6911"/>
                </a:lnTo>
                <a:lnTo>
                  <a:pt x="901" y="6984"/>
                </a:lnTo>
                <a:lnTo>
                  <a:pt x="1023" y="6984"/>
                </a:lnTo>
                <a:lnTo>
                  <a:pt x="1120" y="7009"/>
                </a:lnTo>
                <a:lnTo>
                  <a:pt x="1242" y="6984"/>
                </a:lnTo>
                <a:lnTo>
                  <a:pt x="1363" y="6960"/>
                </a:lnTo>
                <a:lnTo>
                  <a:pt x="1169" y="7495"/>
                </a:lnTo>
                <a:lnTo>
                  <a:pt x="1071" y="7739"/>
                </a:lnTo>
                <a:lnTo>
                  <a:pt x="998" y="8006"/>
                </a:lnTo>
                <a:lnTo>
                  <a:pt x="901" y="8542"/>
                </a:lnTo>
                <a:lnTo>
                  <a:pt x="779" y="9393"/>
                </a:lnTo>
                <a:lnTo>
                  <a:pt x="731" y="10245"/>
                </a:lnTo>
                <a:lnTo>
                  <a:pt x="731" y="11072"/>
                </a:lnTo>
                <a:lnTo>
                  <a:pt x="755" y="11875"/>
                </a:lnTo>
                <a:lnTo>
                  <a:pt x="852" y="12702"/>
                </a:lnTo>
                <a:lnTo>
                  <a:pt x="974" y="13505"/>
                </a:lnTo>
                <a:lnTo>
                  <a:pt x="925" y="13505"/>
                </a:lnTo>
                <a:lnTo>
                  <a:pt x="877" y="13530"/>
                </a:lnTo>
                <a:lnTo>
                  <a:pt x="828" y="13578"/>
                </a:lnTo>
                <a:lnTo>
                  <a:pt x="804" y="13627"/>
                </a:lnTo>
                <a:lnTo>
                  <a:pt x="804" y="13676"/>
                </a:lnTo>
                <a:lnTo>
                  <a:pt x="804" y="13749"/>
                </a:lnTo>
                <a:lnTo>
                  <a:pt x="828" y="13797"/>
                </a:lnTo>
                <a:lnTo>
                  <a:pt x="877" y="13846"/>
                </a:lnTo>
                <a:lnTo>
                  <a:pt x="925" y="13870"/>
                </a:lnTo>
                <a:lnTo>
                  <a:pt x="1193" y="13895"/>
                </a:lnTo>
                <a:lnTo>
                  <a:pt x="1461" y="13919"/>
                </a:lnTo>
                <a:lnTo>
                  <a:pt x="1412" y="14041"/>
                </a:lnTo>
                <a:lnTo>
                  <a:pt x="1363" y="14187"/>
                </a:lnTo>
                <a:lnTo>
                  <a:pt x="1315" y="14333"/>
                </a:lnTo>
                <a:lnTo>
                  <a:pt x="1315" y="14479"/>
                </a:lnTo>
                <a:lnTo>
                  <a:pt x="1315" y="14649"/>
                </a:lnTo>
                <a:lnTo>
                  <a:pt x="1339" y="14795"/>
                </a:lnTo>
                <a:lnTo>
                  <a:pt x="1363" y="14941"/>
                </a:lnTo>
                <a:lnTo>
                  <a:pt x="1412" y="15063"/>
                </a:lnTo>
                <a:lnTo>
                  <a:pt x="1534" y="15282"/>
                </a:lnTo>
                <a:lnTo>
                  <a:pt x="1680" y="15476"/>
                </a:lnTo>
                <a:lnTo>
                  <a:pt x="1850" y="15647"/>
                </a:lnTo>
                <a:lnTo>
                  <a:pt x="2020" y="15768"/>
                </a:lnTo>
                <a:lnTo>
                  <a:pt x="2215" y="15890"/>
                </a:lnTo>
                <a:lnTo>
                  <a:pt x="2434" y="15987"/>
                </a:lnTo>
                <a:lnTo>
                  <a:pt x="2677" y="16036"/>
                </a:lnTo>
                <a:lnTo>
                  <a:pt x="2921" y="16085"/>
                </a:lnTo>
                <a:lnTo>
                  <a:pt x="3115" y="16109"/>
                </a:lnTo>
                <a:lnTo>
                  <a:pt x="3334" y="16109"/>
                </a:lnTo>
                <a:lnTo>
                  <a:pt x="3529" y="16085"/>
                </a:lnTo>
                <a:lnTo>
                  <a:pt x="3748" y="16036"/>
                </a:lnTo>
                <a:lnTo>
                  <a:pt x="3943" y="15963"/>
                </a:lnTo>
                <a:lnTo>
                  <a:pt x="4137" y="15890"/>
                </a:lnTo>
                <a:lnTo>
                  <a:pt x="4308" y="15793"/>
                </a:lnTo>
                <a:lnTo>
                  <a:pt x="4478" y="15647"/>
                </a:lnTo>
                <a:lnTo>
                  <a:pt x="4648" y="15476"/>
                </a:lnTo>
                <a:lnTo>
                  <a:pt x="4770" y="15282"/>
                </a:lnTo>
                <a:lnTo>
                  <a:pt x="4843" y="15063"/>
                </a:lnTo>
                <a:lnTo>
                  <a:pt x="4892" y="14844"/>
                </a:lnTo>
                <a:lnTo>
                  <a:pt x="4940" y="14600"/>
                </a:lnTo>
                <a:lnTo>
                  <a:pt x="4940" y="14357"/>
                </a:lnTo>
                <a:lnTo>
                  <a:pt x="4916" y="13895"/>
                </a:lnTo>
                <a:lnTo>
                  <a:pt x="5062" y="13895"/>
                </a:lnTo>
                <a:lnTo>
                  <a:pt x="9515" y="13870"/>
                </a:lnTo>
                <a:lnTo>
                  <a:pt x="14040" y="13846"/>
                </a:lnTo>
                <a:lnTo>
                  <a:pt x="13967" y="13919"/>
                </a:lnTo>
                <a:lnTo>
                  <a:pt x="13919" y="13992"/>
                </a:lnTo>
                <a:lnTo>
                  <a:pt x="13846" y="14162"/>
                </a:lnTo>
                <a:lnTo>
                  <a:pt x="13797" y="14357"/>
                </a:lnTo>
                <a:lnTo>
                  <a:pt x="13797" y="14576"/>
                </a:lnTo>
                <a:lnTo>
                  <a:pt x="13821" y="14795"/>
                </a:lnTo>
                <a:lnTo>
                  <a:pt x="13846" y="14990"/>
                </a:lnTo>
                <a:lnTo>
                  <a:pt x="13943" y="15355"/>
                </a:lnTo>
                <a:lnTo>
                  <a:pt x="13967" y="15476"/>
                </a:lnTo>
                <a:lnTo>
                  <a:pt x="14016" y="15574"/>
                </a:lnTo>
                <a:lnTo>
                  <a:pt x="14162" y="15768"/>
                </a:lnTo>
                <a:lnTo>
                  <a:pt x="14357" y="15914"/>
                </a:lnTo>
                <a:lnTo>
                  <a:pt x="14551" y="16060"/>
                </a:lnTo>
                <a:lnTo>
                  <a:pt x="14795" y="16158"/>
                </a:lnTo>
                <a:lnTo>
                  <a:pt x="15038" y="16231"/>
                </a:lnTo>
                <a:lnTo>
                  <a:pt x="15281" y="16279"/>
                </a:lnTo>
                <a:lnTo>
                  <a:pt x="15500" y="16328"/>
                </a:lnTo>
                <a:lnTo>
                  <a:pt x="15744" y="16328"/>
                </a:lnTo>
                <a:lnTo>
                  <a:pt x="15963" y="16304"/>
                </a:lnTo>
                <a:lnTo>
                  <a:pt x="16157" y="16255"/>
                </a:lnTo>
                <a:lnTo>
                  <a:pt x="16352" y="16182"/>
                </a:lnTo>
                <a:lnTo>
                  <a:pt x="16547" y="16060"/>
                </a:lnTo>
                <a:lnTo>
                  <a:pt x="16717" y="15939"/>
                </a:lnTo>
                <a:lnTo>
                  <a:pt x="16887" y="15793"/>
                </a:lnTo>
                <a:lnTo>
                  <a:pt x="17033" y="15622"/>
                </a:lnTo>
                <a:lnTo>
                  <a:pt x="17131" y="15428"/>
                </a:lnTo>
                <a:lnTo>
                  <a:pt x="17204" y="15209"/>
                </a:lnTo>
                <a:lnTo>
                  <a:pt x="17252" y="14990"/>
                </a:lnTo>
                <a:lnTo>
                  <a:pt x="17277" y="14746"/>
                </a:lnTo>
                <a:lnTo>
                  <a:pt x="17277" y="14527"/>
                </a:lnTo>
                <a:lnTo>
                  <a:pt x="17277" y="14284"/>
                </a:lnTo>
                <a:lnTo>
                  <a:pt x="17204" y="13822"/>
                </a:lnTo>
                <a:lnTo>
                  <a:pt x="18250" y="13797"/>
                </a:lnTo>
                <a:lnTo>
                  <a:pt x="18372" y="13773"/>
                </a:lnTo>
                <a:lnTo>
                  <a:pt x="18445" y="13724"/>
                </a:lnTo>
                <a:lnTo>
                  <a:pt x="18493" y="13627"/>
                </a:lnTo>
                <a:lnTo>
                  <a:pt x="18493" y="13530"/>
                </a:lnTo>
                <a:lnTo>
                  <a:pt x="18493" y="13457"/>
                </a:lnTo>
                <a:lnTo>
                  <a:pt x="18445" y="13359"/>
                </a:lnTo>
                <a:lnTo>
                  <a:pt x="18372" y="13311"/>
                </a:lnTo>
                <a:lnTo>
                  <a:pt x="18250" y="13286"/>
                </a:lnTo>
                <a:lnTo>
                  <a:pt x="18445" y="12556"/>
                </a:lnTo>
                <a:lnTo>
                  <a:pt x="18566" y="11802"/>
                </a:lnTo>
                <a:lnTo>
                  <a:pt x="18639" y="11048"/>
                </a:lnTo>
                <a:lnTo>
                  <a:pt x="18664" y="10293"/>
                </a:lnTo>
                <a:lnTo>
                  <a:pt x="18639" y="9880"/>
                </a:lnTo>
                <a:lnTo>
                  <a:pt x="18615" y="9466"/>
                </a:lnTo>
                <a:lnTo>
                  <a:pt x="18493" y="8639"/>
                </a:lnTo>
                <a:lnTo>
                  <a:pt x="18445" y="8323"/>
                </a:lnTo>
                <a:lnTo>
                  <a:pt x="18372" y="7982"/>
                </a:lnTo>
                <a:lnTo>
                  <a:pt x="18250" y="7666"/>
                </a:lnTo>
                <a:lnTo>
                  <a:pt x="18177" y="7520"/>
                </a:lnTo>
                <a:lnTo>
                  <a:pt x="18104" y="7374"/>
                </a:lnTo>
                <a:lnTo>
                  <a:pt x="18080" y="7276"/>
                </a:lnTo>
                <a:lnTo>
                  <a:pt x="17982" y="6887"/>
                </a:lnTo>
                <a:lnTo>
                  <a:pt x="18274" y="6838"/>
                </a:lnTo>
                <a:lnTo>
                  <a:pt x="18542" y="6741"/>
                </a:lnTo>
                <a:lnTo>
                  <a:pt x="18834" y="6644"/>
                </a:lnTo>
                <a:lnTo>
                  <a:pt x="19102" y="6498"/>
                </a:lnTo>
                <a:lnTo>
                  <a:pt x="19199" y="6400"/>
                </a:lnTo>
                <a:lnTo>
                  <a:pt x="19272" y="6279"/>
                </a:lnTo>
                <a:lnTo>
                  <a:pt x="19321" y="6157"/>
                </a:lnTo>
                <a:lnTo>
                  <a:pt x="19321" y="6011"/>
                </a:lnTo>
                <a:lnTo>
                  <a:pt x="19321" y="5841"/>
                </a:lnTo>
                <a:lnTo>
                  <a:pt x="19321" y="5695"/>
                </a:lnTo>
                <a:lnTo>
                  <a:pt x="19272" y="5451"/>
                </a:lnTo>
                <a:lnTo>
                  <a:pt x="19199" y="5281"/>
                </a:lnTo>
                <a:lnTo>
                  <a:pt x="19126" y="5135"/>
                </a:lnTo>
                <a:lnTo>
                  <a:pt x="19029" y="5013"/>
                </a:lnTo>
                <a:lnTo>
                  <a:pt x="18907" y="4892"/>
                </a:lnTo>
                <a:lnTo>
                  <a:pt x="18785" y="4794"/>
                </a:lnTo>
                <a:lnTo>
                  <a:pt x="18664" y="4697"/>
                </a:lnTo>
                <a:lnTo>
                  <a:pt x="18372" y="4527"/>
                </a:lnTo>
                <a:lnTo>
                  <a:pt x="18080" y="4429"/>
                </a:lnTo>
                <a:lnTo>
                  <a:pt x="17934" y="4356"/>
                </a:lnTo>
                <a:lnTo>
                  <a:pt x="17763" y="4332"/>
                </a:lnTo>
                <a:lnTo>
                  <a:pt x="17593" y="4308"/>
                </a:lnTo>
                <a:lnTo>
                  <a:pt x="17423" y="4308"/>
                </a:lnTo>
                <a:lnTo>
                  <a:pt x="17252" y="4356"/>
                </a:lnTo>
                <a:lnTo>
                  <a:pt x="17131" y="4405"/>
                </a:lnTo>
                <a:lnTo>
                  <a:pt x="17082" y="4478"/>
                </a:lnTo>
                <a:lnTo>
                  <a:pt x="17082" y="4527"/>
                </a:lnTo>
                <a:lnTo>
                  <a:pt x="16863" y="3967"/>
                </a:lnTo>
                <a:lnTo>
                  <a:pt x="16595" y="3261"/>
                </a:lnTo>
                <a:lnTo>
                  <a:pt x="16303" y="2580"/>
                </a:lnTo>
                <a:lnTo>
                  <a:pt x="16133" y="2239"/>
                </a:lnTo>
                <a:lnTo>
                  <a:pt x="15938" y="1923"/>
                </a:lnTo>
                <a:lnTo>
                  <a:pt x="15719" y="1607"/>
                </a:lnTo>
                <a:lnTo>
                  <a:pt x="15476" y="1315"/>
                </a:lnTo>
                <a:lnTo>
                  <a:pt x="15354" y="1193"/>
                </a:lnTo>
                <a:lnTo>
                  <a:pt x="15379" y="1145"/>
                </a:lnTo>
                <a:lnTo>
                  <a:pt x="15403" y="1120"/>
                </a:lnTo>
                <a:lnTo>
                  <a:pt x="15379" y="1023"/>
                </a:lnTo>
                <a:lnTo>
                  <a:pt x="15306" y="974"/>
                </a:lnTo>
                <a:lnTo>
                  <a:pt x="15257" y="950"/>
                </a:lnTo>
                <a:lnTo>
                  <a:pt x="15208" y="950"/>
                </a:lnTo>
                <a:lnTo>
                  <a:pt x="15111" y="974"/>
                </a:lnTo>
                <a:lnTo>
                  <a:pt x="14892" y="804"/>
                </a:lnTo>
                <a:lnTo>
                  <a:pt x="14624" y="658"/>
                </a:lnTo>
                <a:lnTo>
                  <a:pt x="14381" y="536"/>
                </a:lnTo>
                <a:lnTo>
                  <a:pt x="14113" y="415"/>
                </a:lnTo>
                <a:lnTo>
                  <a:pt x="13821" y="317"/>
                </a:lnTo>
                <a:lnTo>
                  <a:pt x="13530" y="244"/>
                </a:lnTo>
                <a:lnTo>
                  <a:pt x="12970" y="123"/>
                </a:lnTo>
                <a:lnTo>
                  <a:pt x="12556" y="74"/>
                </a:lnTo>
                <a:lnTo>
                  <a:pt x="12143" y="50"/>
                </a:lnTo>
                <a:lnTo>
                  <a:pt x="11729" y="50"/>
                </a:lnTo>
                <a:lnTo>
                  <a:pt x="11291" y="74"/>
                </a:lnTo>
                <a:lnTo>
                  <a:pt x="10902" y="50"/>
                </a:lnTo>
                <a:lnTo>
                  <a:pt x="10123" y="25"/>
                </a:lnTo>
                <a:lnTo>
                  <a:pt x="907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0" name="Shape 416"/>
          <p:cNvSpPr/>
          <p:nvPr/>
        </p:nvSpPr>
        <p:spPr>
          <a:xfrm>
            <a:off x="7105148" y="5363412"/>
            <a:ext cx="496712" cy="490528"/>
          </a:xfrm>
          <a:custGeom>
            <a:avLst/>
            <a:gdLst/>
            <a:ahLst/>
            <a:cxnLst/>
            <a:rect l="0" t="0" r="0" b="0"/>
            <a:pathLst>
              <a:path w="17593" h="17374" extrusionOk="0">
                <a:moveTo>
                  <a:pt x="14673" y="1266"/>
                </a:moveTo>
                <a:lnTo>
                  <a:pt x="14624" y="1314"/>
                </a:lnTo>
                <a:lnTo>
                  <a:pt x="14600" y="1363"/>
                </a:lnTo>
                <a:lnTo>
                  <a:pt x="14575" y="1412"/>
                </a:lnTo>
                <a:lnTo>
                  <a:pt x="14575" y="1485"/>
                </a:lnTo>
                <a:lnTo>
                  <a:pt x="14600" y="1533"/>
                </a:lnTo>
                <a:lnTo>
                  <a:pt x="14648" y="1606"/>
                </a:lnTo>
                <a:lnTo>
                  <a:pt x="14697" y="1631"/>
                </a:lnTo>
                <a:lnTo>
                  <a:pt x="14940" y="1728"/>
                </a:lnTo>
                <a:lnTo>
                  <a:pt x="15159" y="1825"/>
                </a:lnTo>
                <a:lnTo>
                  <a:pt x="15354" y="1971"/>
                </a:lnTo>
                <a:lnTo>
                  <a:pt x="15524" y="2166"/>
                </a:lnTo>
                <a:lnTo>
                  <a:pt x="15597" y="2263"/>
                </a:lnTo>
                <a:lnTo>
                  <a:pt x="15646" y="2360"/>
                </a:lnTo>
                <a:lnTo>
                  <a:pt x="15695" y="2579"/>
                </a:lnTo>
                <a:lnTo>
                  <a:pt x="15792" y="3017"/>
                </a:lnTo>
                <a:lnTo>
                  <a:pt x="15816" y="3090"/>
                </a:lnTo>
                <a:lnTo>
                  <a:pt x="15865" y="3139"/>
                </a:lnTo>
                <a:lnTo>
                  <a:pt x="15938" y="3163"/>
                </a:lnTo>
                <a:lnTo>
                  <a:pt x="15987" y="3188"/>
                </a:lnTo>
                <a:lnTo>
                  <a:pt x="16060" y="3163"/>
                </a:lnTo>
                <a:lnTo>
                  <a:pt x="16133" y="3139"/>
                </a:lnTo>
                <a:lnTo>
                  <a:pt x="16181" y="3090"/>
                </a:lnTo>
                <a:lnTo>
                  <a:pt x="16206" y="3017"/>
                </a:lnTo>
                <a:lnTo>
                  <a:pt x="16254" y="2871"/>
                </a:lnTo>
                <a:lnTo>
                  <a:pt x="16254" y="2725"/>
                </a:lnTo>
                <a:lnTo>
                  <a:pt x="16230" y="2579"/>
                </a:lnTo>
                <a:lnTo>
                  <a:pt x="16181" y="2409"/>
                </a:lnTo>
                <a:lnTo>
                  <a:pt x="16133" y="2263"/>
                </a:lnTo>
                <a:lnTo>
                  <a:pt x="16060" y="2117"/>
                </a:lnTo>
                <a:lnTo>
                  <a:pt x="15889" y="1874"/>
                </a:lnTo>
                <a:lnTo>
                  <a:pt x="15670" y="1631"/>
                </a:lnTo>
                <a:lnTo>
                  <a:pt x="15524" y="1509"/>
                </a:lnTo>
                <a:lnTo>
                  <a:pt x="15378" y="1436"/>
                </a:lnTo>
                <a:lnTo>
                  <a:pt x="15232" y="1363"/>
                </a:lnTo>
                <a:lnTo>
                  <a:pt x="15086" y="1290"/>
                </a:lnTo>
                <a:lnTo>
                  <a:pt x="14916" y="1266"/>
                </a:lnTo>
                <a:close/>
                <a:moveTo>
                  <a:pt x="2458" y="2263"/>
                </a:moveTo>
                <a:lnTo>
                  <a:pt x="2725" y="2433"/>
                </a:lnTo>
                <a:lnTo>
                  <a:pt x="2993" y="2604"/>
                </a:lnTo>
                <a:lnTo>
                  <a:pt x="3553" y="2896"/>
                </a:lnTo>
                <a:lnTo>
                  <a:pt x="4550" y="3480"/>
                </a:lnTo>
                <a:lnTo>
                  <a:pt x="4477" y="3528"/>
                </a:lnTo>
                <a:lnTo>
                  <a:pt x="4137" y="3942"/>
                </a:lnTo>
                <a:lnTo>
                  <a:pt x="4015" y="4088"/>
                </a:lnTo>
                <a:lnTo>
                  <a:pt x="3918" y="4210"/>
                </a:lnTo>
                <a:lnTo>
                  <a:pt x="3261" y="3723"/>
                </a:lnTo>
                <a:lnTo>
                  <a:pt x="2969" y="3480"/>
                </a:lnTo>
                <a:lnTo>
                  <a:pt x="2677" y="3212"/>
                </a:lnTo>
                <a:lnTo>
                  <a:pt x="2360" y="2969"/>
                </a:lnTo>
                <a:lnTo>
                  <a:pt x="2044" y="2725"/>
                </a:lnTo>
                <a:lnTo>
                  <a:pt x="2239" y="2482"/>
                </a:lnTo>
                <a:lnTo>
                  <a:pt x="2458" y="2263"/>
                </a:lnTo>
                <a:close/>
                <a:moveTo>
                  <a:pt x="4721" y="3577"/>
                </a:moveTo>
                <a:lnTo>
                  <a:pt x="5232" y="3869"/>
                </a:lnTo>
                <a:lnTo>
                  <a:pt x="6278" y="4477"/>
                </a:lnTo>
                <a:lnTo>
                  <a:pt x="6132" y="4648"/>
                </a:lnTo>
                <a:lnTo>
                  <a:pt x="6010" y="4842"/>
                </a:lnTo>
                <a:lnTo>
                  <a:pt x="5840" y="5086"/>
                </a:lnTo>
                <a:lnTo>
                  <a:pt x="5694" y="5329"/>
                </a:lnTo>
                <a:lnTo>
                  <a:pt x="5256" y="5086"/>
                </a:lnTo>
                <a:lnTo>
                  <a:pt x="4842" y="4842"/>
                </a:lnTo>
                <a:lnTo>
                  <a:pt x="4137" y="4380"/>
                </a:lnTo>
                <a:lnTo>
                  <a:pt x="4258" y="4283"/>
                </a:lnTo>
                <a:lnTo>
                  <a:pt x="4356" y="4161"/>
                </a:lnTo>
                <a:lnTo>
                  <a:pt x="4696" y="3747"/>
                </a:lnTo>
                <a:lnTo>
                  <a:pt x="4721" y="3650"/>
                </a:lnTo>
                <a:lnTo>
                  <a:pt x="4721" y="3577"/>
                </a:lnTo>
                <a:close/>
                <a:moveTo>
                  <a:pt x="9271" y="9101"/>
                </a:moveTo>
                <a:lnTo>
                  <a:pt x="9247" y="9149"/>
                </a:lnTo>
                <a:lnTo>
                  <a:pt x="9125" y="9563"/>
                </a:lnTo>
                <a:lnTo>
                  <a:pt x="9028" y="9977"/>
                </a:lnTo>
                <a:lnTo>
                  <a:pt x="8979" y="10171"/>
                </a:lnTo>
                <a:lnTo>
                  <a:pt x="8955" y="10366"/>
                </a:lnTo>
                <a:lnTo>
                  <a:pt x="8955" y="10585"/>
                </a:lnTo>
                <a:lnTo>
                  <a:pt x="9003" y="10755"/>
                </a:lnTo>
                <a:lnTo>
                  <a:pt x="9003" y="10779"/>
                </a:lnTo>
                <a:lnTo>
                  <a:pt x="9028" y="10804"/>
                </a:lnTo>
                <a:lnTo>
                  <a:pt x="9052" y="10804"/>
                </a:lnTo>
                <a:lnTo>
                  <a:pt x="9076" y="10779"/>
                </a:lnTo>
                <a:lnTo>
                  <a:pt x="9149" y="10633"/>
                </a:lnTo>
                <a:lnTo>
                  <a:pt x="9174" y="10463"/>
                </a:lnTo>
                <a:lnTo>
                  <a:pt x="9222" y="10123"/>
                </a:lnTo>
                <a:lnTo>
                  <a:pt x="9271" y="9660"/>
                </a:lnTo>
                <a:lnTo>
                  <a:pt x="9320" y="9174"/>
                </a:lnTo>
                <a:lnTo>
                  <a:pt x="9320" y="9125"/>
                </a:lnTo>
                <a:lnTo>
                  <a:pt x="9295" y="9101"/>
                </a:lnTo>
                <a:close/>
                <a:moveTo>
                  <a:pt x="11874" y="9149"/>
                </a:moveTo>
                <a:lnTo>
                  <a:pt x="11899" y="9295"/>
                </a:lnTo>
                <a:lnTo>
                  <a:pt x="11947" y="9417"/>
                </a:lnTo>
                <a:lnTo>
                  <a:pt x="12093" y="9709"/>
                </a:lnTo>
                <a:lnTo>
                  <a:pt x="12239" y="9977"/>
                </a:lnTo>
                <a:lnTo>
                  <a:pt x="12385" y="10244"/>
                </a:lnTo>
                <a:lnTo>
                  <a:pt x="12556" y="10560"/>
                </a:lnTo>
                <a:lnTo>
                  <a:pt x="12385" y="10658"/>
                </a:lnTo>
                <a:lnTo>
                  <a:pt x="12264" y="10755"/>
                </a:lnTo>
                <a:lnTo>
                  <a:pt x="12045" y="10925"/>
                </a:lnTo>
                <a:lnTo>
                  <a:pt x="11923" y="10998"/>
                </a:lnTo>
                <a:lnTo>
                  <a:pt x="11826" y="11096"/>
                </a:lnTo>
                <a:lnTo>
                  <a:pt x="11582" y="10706"/>
                </a:lnTo>
                <a:lnTo>
                  <a:pt x="11461" y="10487"/>
                </a:lnTo>
                <a:lnTo>
                  <a:pt x="11315" y="10220"/>
                </a:lnTo>
                <a:lnTo>
                  <a:pt x="11169" y="9977"/>
                </a:lnTo>
                <a:lnTo>
                  <a:pt x="11071" y="9879"/>
                </a:lnTo>
                <a:lnTo>
                  <a:pt x="10974" y="9782"/>
                </a:lnTo>
                <a:lnTo>
                  <a:pt x="11412" y="9466"/>
                </a:lnTo>
                <a:lnTo>
                  <a:pt x="11850" y="9174"/>
                </a:lnTo>
                <a:lnTo>
                  <a:pt x="11874" y="9149"/>
                </a:lnTo>
                <a:close/>
                <a:moveTo>
                  <a:pt x="8492" y="9685"/>
                </a:moveTo>
                <a:lnTo>
                  <a:pt x="8492" y="9709"/>
                </a:lnTo>
                <a:lnTo>
                  <a:pt x="8395" y="10439"/>
                </a:lnTo>
                <a:lnTo>
                  <a:pt x="8346" y="10852"/>
                </a:lnTo>
                <a:lnTo>
                  <a:pt x="8346" y="11047"/>
                </a:lnTo>
                <a:lnTo>
                  <a:pt x="8346" y="11169"/>
                </a:lnTo>
                <a:lnTo>
                  <a:pt x="8371" y="11242"/>
                </a:lnTo>
                <a:lnTo>
                  <a:pt x="8419" y="11290"/>
                </a:lnTo>
                <a:lnTo>
                  <a:pt x="8444" y="11290"/>
                </a:lnTo>
                <a:lnTo>
                  <a:pt x="8468" y="11266"/>
                </a:lnTo>
                <a:lnTo>
                  <a:pt x="8517" y="11120"/>
                </a:lnTo>
                <a:lnTo>
                  <a:pt x="8541" y="10974"/>
                </a:lnTo>
                <a:lnTo>
                  <a:pt x="8565" y="10658"/>
                </a:lnTo>
                <a:lnTo>
                  <a:pt x="8565" y="10195"/>
                </a:lnTo>
                <a:lnTo>
                  <a:pt x="8565" y="9733"/>
                </a:lnTo>
                <a:lnTo>
                  <a:pt x="8541" y="9709"/>
                </a:lnTo>
                <a:lnTo>
                  <a:pt x="8517" y="9685"/>
                </a:lnTo>
                <a:close/>
                <a:moveTo>
                  <a:pt x="12702" y="10852"/>
                </a:moveTo>
                <a:lnTo>
                  <a:pt x="13286" y="11972"/>
                </a:lnTo>
                <a:lnTo>
                  <a:pt x="13578" y="12556"/>
                </a:lnTo>
                <a:lnTo>
                  <a:pt x="13505" y="12580"/>
                </a:lnTo>
                <a:lnTo>
                  <a:pt x="13407" y="12629"/>
                </a:lnTo>
                <a:lnTo>
                  <a:pt x="13286" y="12726"/>
                </a:lnTo>
                <a:lnTo>
                  <a:pt x="13018" y="12945"/>
                </a:lnTo>
                <a:lnTo>
                  <a:pt x="12677" y="12410"/>
                </a:lnTo>
                <a:lnTo>
                  <a:pt x="11947" y="11315"/>
                </a:lnTo>
                <a:lnTo>
                  <a:pt x="12069" y="11242"/>
                </a:lnTo>
                <a:lnTo>
                  <a:pt x="12191" y="11169"/>
                </a:lnTo>
                <a:lnTo>
                  <a:pt x="12410" y="11023"/>
                </a:lnTo>
                <a:lnTo>
                  <a:pt x="12556" y="10950"/>
                </a:lnTo>
                <a:lnTo>
                  <a:pt x="12702" y="10852"/>
                </a:lnTo>
                <a:close/>
                <a:moveTo>
                  <a:pt x="13724" y="12823"/>
                </a:moveTo>
                <a:lnTo>
                  <a:pt x="14965" y="15232"/>
                </a:lnTo>
                <a:lnTo>
                  <a:pt x="14770" y="15378"/>
                </a:lnTo>
                <a:lnTo>
                  <a:pt x="13991" y="14283"/>
                </a:lnTo>
                <a:lnTo>
                  <a:pt x="13188" y="13164"/>
                </a:lnTo>
                <a:lnTo>
                  <a:pt x="13334" y="13091"/>
                </a:lnTo>
                <a:lnTo>
                  <a:pt x="13456" y="13018"/>
                </a:lnTo>
                <a:lnTo>
                  <a:pt x="13578" y="12921"/>
                </a:lnTo>
                <a:lnTo>
                  <a:pt x="13724" y="12823"/>
                </a:lnTo>
                <a:close/>
                <a:moveTo>
                  <a:pt x="584" y="11534"/>
                </a:moveTo>
                <a:lnTo>
                  <a:pt x="925" y="11704"/>
                </a:lnTo>
                <a:lnTo>
                  <a:pt x="1290" y="11874"/>
                </a:lnTo>
                <a:lnTo>
                  <a:pt x="1655" y="12020"/>
                </a:lnTo>
                <a:lnTo>
                  <a:pt x="2020" y="12166"/>
                </a:lnTo>
                <a:lnTo>
                  <a:pt x="2847" y="12556"/>
                </a:lnTo>
                <a:lnTo>
                  <a:pt x="3261" y="12775"/>
                </a:lnTo>
                <a:lnTo>
                  <a:pt x="3674" y="13018"/>
                </a:lnTo>
                <a:lnTo>
                  <a:pt x="3869" y="13164"/>
                </a:lnTo>
                <a:lnTo>
                  <a:pt x="4064" y="13359"/>
                </a:lnTo>
                <a:lnTo>
                  <a:pt x="4258" y="13529"/>
                </a:lnTo>
                <a:lnTo>
                  <a:pt x="4404" y="13748"/>
                </a:lnTo>
                <a:lnTo>
                  <a:pt x="4550" y="13967"/>
                </a:lnTo>
                <a:lnTo>
                  <a:pt x="4696" y="14186"/>
                </a:lnTo>
                <a:lnTo>
                  <a:pt x="4940" y="14648"/>
                </a:lnTo>
                <a:lnTo>
                  <a:pt x="5159" y="15135"/>
                </a:lnTo>
                <a:lnTo>
                  <a:pt x="5378" y="15622"/>
                </a:lnTo>
                <a:lnTo>
                  <a:pt x="5572" y="16133"/>
                </a:lnTo>
                <a:lnTo>
                  <a:pt x="5816" y="16595"/>
                </a:lnTo>
                <a:lnTo>
                  <a:pt x="5621" y="16327"/>
                </a:lnTo>
                <a:lnTo>
                  <a:pt x="5305" y="15841"/>
                </a:lnTo>
                <a:lnTo>
                  <a:pt x="5037" y="15330"/>
                </a:lnTo>
                <a:lnTo>
                  <a:pt x="4842" y="14916"/>
                </a:lnTo>
                <a:lnTo>
                  <a:pt x="4648" y="14454"/>
                </a:lnTo>
                <a:lnTo>
                  <a:pt x="4550" y="14259"/>
                </a:lnTo>
                <a:lnTo>
                  <a:pt x="4429" y="14040"/>
                </a:lnTo>
                <a:lnTo>
                  <a:pt x="4283" y="13870"/>
                </a:lnTo>
                <a:lnTo>
                  <a:pt x="4112" y="13699"/>
                </a:lnTo>
                <a:lnTo>
                  <a:pt x="4137" y="13602"/>
                </a:lnTo>
                <a:lnTo>
                  <a:pt x="4112" y="13529"/>
                </a:lnTo>
                <a:lnTo>
                  <a:pt x="4039" y="13456"/>
                </a:lnTo>
                <a:lnTo>
                  <a:pt x="3918" y="13407"/>
                </a:lnTo>
                <a:lnTo>
                  <a:pt x="3820" y="13383"/>
                </a:lnTo>
                <a:lnTo>
                  <a:pt x="3747" y="13334"/>
                </a:lnTo>
                <a:lnTo>
                  <a:pt x="3553" y="13237"/>
                </a:lnTo>
                <a:lnTo>
                  <a:pt x="3382" y="13091"/>
                </a:lnTo>
                <a:lnTo>
                  <a:pt x="3212" y="12994"/>
                </a:lnTo>
                <a:lnTo>
                  <a:pt x="2774" y="12750"/>
                </a:lnTo>
                <a:lnTo>
                  <a:pt x="2312" y="12531"/>
                </a:lnTo>
                <a:lnTo>
                  <a:pt x="1144" y="11996"/>
                </a:lnTo>
                <a:lnTo>
                  <a:pt x="828" y="11850"/>
                </a:lnTo>
                <a:lnTo>
                  <a:pt x="682" y="11777"/>
                </a:lnTo>
                <a:lnTo>
                  <a:pt x="511" y="11704"/>
                </a:lnTo>
                <a:lnTo>
                  <a:pt x="584" y="11534"/>
                </a:lnTo>
                <a:close/>
                <a:moveTo>
                  <a:pt x="16011" y="438"/>
                </a:moveTo>
                <a:lnTo>
                  <a:pt x="16230" y="487"/>
                </a:lnTo>
                <a:lnTo>
                  <a:pt x="16449" y="560"/>
                </a:lnTo>
                <a:lnTo>
                  <a:pt x="16644" y="657"/>
                </a:lnTo>
                <a:lnTo>
                  <a:pt x="16838" y="803"/>
                </a:lnTo>
                <a:lnTo>
                  <a:pt x="16936" y="901"/>
                </a:lnTo>
                <a:lnTo>
                  <a:pt x="17009" y="1022"/>
                </a:lnTo>
                <a:lnTo>
                  <a:pt x="17082" y="1144"/>
                </a:lnTo>
                <a:lnTo>
                  <a:pt x="17130" y="1266"/>
                </a:lnTo>
                <a:lnTo>
                  <a:pt x="17057" y="1168"/>
                </a:lnTo>
                <a:lnTo>
                  <a:pt x="16960" y="1095"/>
                </a:lnTo>
                <a:lnTo>
                  <a:pt x="16936" y="1120"/>
                </a:lnTo>
                <a:lnTo>
                  <a:pt x="16911" y="1168"/>
                </a:lnTo>
                <a:lnTo>
                  <a:pt x="16911" y="1217"/>
                </a:lnTo>
                <a:lnTo>
                  <a:pt x="16911" y="1339"/>
                </a:lnTo>
                <a:lnTo>
                  <a:pt x="16984" y="1582"/>
                </a:lnTo>
                <a:lnTo>
                  <a:pt x="17033" y="1825"/>
                </a:lnTo>
                <a:lnTo>
                  <a:pt x="17057" y="1947"/>
                </a:lnTo>
                <a:lnTo>
                  <a:pt x="17106" y="2069"/>
                </a:lnTo>
                <a:lnTo>
                  <a:pt x="17033" y="2336"/>
                </a:lnTo>
                <a:lnTo>
                  <a:pt x="16911" y="2628"/>
                </a:lnTo>
                <a:lnTo>
                  <a:pt x="16887" y="2214"/>
                </a:lnTo>
                <a:lnTo>
                  <a:pt x="16838" y="2020"/>
                </a:lnTo>
                <a:lnTo>
                  <a:pt x="16741" y="1825"/>
                </a:lnTo>
                <a:lnTo>
                  <a:pt x="16717" y="1801"/>
                </a:lnTo>
                <a:lnTo>
                  <a:pt x="16668" y="1801"/>
                </a:lnTo>
                <a:lnTo>
                  <a:pt x="16644" y="1825"/>
                </a:lnTo>
                <a:lnTo>
                  <a:pt x="16595" y="2020"/>
                </a:lnTo>
                <a:lnTo>
                  <a:pt x="16571" y="2239"/>
                </a:lnTo>
                <a:lnTo>
                  <a:pt x="16571" y="2628"/>
                </a:lnTo>
                <a:lnTo>
                  <a:pt x="16571" y="2920"/>
                </a:lnTo>
                <a:lnTo>
                  <a:pt x="16595" y="3090"/>
                </a:lnTo>
                <a:lnTo>
                  <a:pt x="16619" y="3212"/>
                </a:lnTo>
                <a:lnTo>
                  <a:pt x="16522" y="3382"/>
                </a:lnTo>
                <a:lnTo>
                  <a:pt x="16473" y="3212"/>
                </a:lnTo>
                <a:lnTo>
                  <a:pt x="16473" y="2871"/>
                </a:lnTo>
                <a:lnTo>
                  <a:pt x="16473" y="2531"/>
                </a:lnTo>
                <a:lnTo>
                  <a:pt x="16449" y="2506"/>
                </a:lnTo>
                <a:lnTo>
                  <a:pt x="16425" y="2482"/>
                </a:lnTo>
                <a:lnTo>
                  <a:pt x="16400" y="2482"/>
                </a:lnTo>
                <a:lnTo>
                  <a:pt x="16400" y="2506"/>
                </a:lnTo>
                <a:lnTo>
                  <a:pt x="16327" y="2652"/>
                </a:lnTo>
                <a:lnTo>
                  <a:pt x="16303" y="2798"/>
                </a:lnTo>
                <a:lnTo>
                  <a:pt x="16279" y="2969"/>
                </a:lnTo>
                <a:lnTo>
                  <a:pt x="16254" y="3115"/>
                </a:lnTo>
                <a:lnTo>
                  <a:pt x="16279" y="3382"/>
                </a:lnTo>
                <a:lnTo>
                  <a:pt x="16303" y="3528"/>
                </a:lnTo>
                <a:lnTo>
                  <a:pt x="16352" y="3650"/>
                </a:lnTo>
                <a:lnTo>
                  <a:pt x="16133" y="3966"/>
                </a:lnTo>
                <a:lnTo>
                  <a:pt x="16084" y="4015"/>
                </a:lnTo>
                <a:lnTo>
                  <a:pt x="16035" y="3699"/>
                </a:lnTo>
                <a:lnTo>
                  <a:pt x="16011" y="3358"/>
                </a:lnTo>
                <a:lnTo>
                  <a:pt x="16011" y="3334"/>
                </a:lnTo>
                <a:lnTo>
                  <a:pt x="15962" y="3334"/>
                </a:lnTo>
                <a:lnTo>
                  <a:pt x="15938" y="3358"/>
                </a:lnTo>
                <a:lnTo>
                  <a:pt x="15889" y="3528"/>
                </a:lnTo>
                <a:lnTo>
                  <a:pt x="15841" y="3723"/>
                </a:lnTo>
                <a:lnTo>
                  <a:pt x="15841" y="3893"/>
                </a:lnTo>
                <a:lnTo>
                  <a:pt x="15841" y="4088"/>
                </a:lnTo>
                <a:lnTo>
                  <a:pt x="15865" y="4307"/>
                </a:lnTo>
                <a:lnTo>
                  <a:pt x="15719" y="4477"/>
                </a:lnTo>
                <a:lnTo>
                  <a:pt x="15695" y="4112"/>
                </a:lnTo>
                <a:lnTo>
                  <a:pt x="15646" y="3747"/>
                </a:lnTo>
                <a:lnTo>
                  <a:pt x="15646" y="3723"/>
                </a:lnTo>
                <a:lnTo>
                  <a:pt x="15597" y="3723"/>
                </a:lnTo>
                <a:lnTo>
                  <a:pt x="15573" y="3747"/>
                </a:lnTo>
                <a:lnTo>
                  <a:pt x="15524" y="4210"/>
                </a:lnTo>
                <a:lnTo>
                  <a:pt x="15500" y="4453"/>
                </a:lnTo>
                <a:lnTo>
                  <a:pt x="15524" y="4696"/>
                </a:lnTo>
                <a:lnTo>
                  <a:pt x="15257" y="4940"/>
                </a:lnTo>
                <a:lnTo>
                  <a:pt x="15281" y="4721"/>
                </a:lnTo>
                <a:lnTo>
                  <a:pt x="15281" y="4477"/>
                </a:lnTo>
                <a:lnTo>
                  <a:pt x="15257" y="3699"/>
                </a:lnTo>
                <a:lnTo>
                  <a:pt x="15232" y="3650"/>
                </a:lnTo>
                <a:lnTo>
                  <a:pt x="15159" y="3650"/>
                </a:lnTo>
                <a:lnTo>
                  <a:pt x="15135" y="3699"/>
                </a:lnTo>
                <a:lnTo>
                  <a:pt x="15086" y="4477"/>
                </a:lnTo>
                <a:lnTo>
                  <a:pt x="15062" y="4794"/>
                </a:lnTo>
                <a:lnTo>
                  <a:pt x="15062" y="4964"/>
                </a:lnTo>
                <a:lnTo>
                  <a:pt x="15086" y="5110"/>
                </a:lnTo>
                <a:lnTo>
                  <a:pt x="14916" y="5256"/>
                </a:lnTo>
                <a:lnTo>
                  <a:pt x="14916" y="5134"/>
                </a:lnTo>
                <a:lnTo>
                  <a:pt x="14867" y="4672"/>
                </a:lnTo>
                <a:lnTo>
                  <a:pt x="14819" y="4185"/>
                </a:lnTo>
                <a:lnTo>
                  <a:pt x="14794" y="4161"/>
                </a:lnTo>
                <a:lnTo>
                  <a:pt x="14770" y="4161"/>
                </a:lnTo>
                <a:lnTo>
                  <a:pt x="14770" y="4185"/>
                </a:lnTo>
                <a:lnTo>
                  <a:pt x="14697" y="4599"/>
                </a:lnTo>
                <a:lnTo>
                  <a:pt x="14648" y="5013"/>
                </a:lnTo>
                <a:lnTo>
                  <a:pt x="14624" y="5256"/>
                </a:lnTo>
                <a:lnTo>
                  <a:pt x="14624" y="5475"/>
                </a:lnTo>
                <a:lnTo>
                  <a:pt x="14186" y="5791"/>
                </a:lnTo>
                <a:lnTo>
                  <a:pt x="14162" y="5621"/>
                </a:lnTo>
                <a:lnTo>
                  <a:pt x="14113" y="4721"/>
                </a:lnTo>
                <a:lnTo>
                  <a:pt x="14089" y="4696"/>
                </a:lnTo>
                <a:lnTo>
                  <a:pt x="14064" y="4672"/>
                </a:lnTo>
                <a:lnTo>
                  <a:pt x="14016" y="4672"/>
                </a:lnTo>
                <a:lnTo>
                  <a:pt x="13991" y="4696"/>
                </a:lnTo>
                <a:lnTo>
                  <a:pt x="13943" y="4940"/>
                </a:lnTo>
                <a:lnTo>
                  <a:pt x="13894" y="5159"/>
                </a:lnTo>
                <a:lnTo>
                  <a:pt x="13870" y="5378"/>
                </a:lnTo>
                <a:lnTo>
                  <a:pt x="13870" y="5621"/>
                </a:lnTo>
                <a:lnTo>
                  <a:pt x="13870" y="5791"/>
                </a:lnTo>
                <a:lnTo>
                  <a:pt x="13870" y="5986"/>
                </a:lnTo>
                <a:lnTo>
                  <a:pt x="13529" y="6181"/>
                </a:lnTo>
                <a:lnTo>
                  <a:pt x="13480" y="6205"/>
                </a:lnTo>
                <a:lnTo>
                  <a:pt x="13505" y="6083"/>
                </a:lnTo>
                <a:lnTo>
                  <a:pt x="13505" y="5986"/>
                </a:lnTo>
                <a:lnTo>
                  <a:pt x="13480" y="5791"/>
                </a:lnTo>
                <a:lnTo>
                  <a:pt x="13456" y="5524"/>
                </a:lnTo>
                <a:lnTo>
                  <a:pt x="13383" y="5256"/>
                </a:lnTo>
                <a:lnTo>
                  <a:pt x="13359" y="5232"/>
                </a:lnTo>
                <a:lnTo>
                  <a:pt x="13334" y="5256"/>
                </a:lnTo>
                <a:lnTo>
                  <a:pt x="13286" y="5524"/>
                </a:lnTo>
                <a:lnTo>
                  <a:pt x="13286" y="5791"/>
                </a:lnTo>
                <a:lnTo>
                  <a:pt x="13286" y="6035"/>
                </a:lnTo>
                <a:lnTo>
                  <a:pt x="13310" y="6156"/>
                </a:lnTo>
                <a:lnTo>
                  <a:pt x="13359" y="6254"/>
                </a:lnTo>
                <a:lnTo>
                  <a:pt x="13383" y="6278"/>
                </a:lnTo>
                <a:lnTo>
                  <a:pt x="13407" y="6278"/>
                </a:lnTo>
                <a:lnTo>
                  <a:pt x="13407" y="6375"/>
                </a:lnTo>
                <a:lnTo>
                  <a:pt x="13432" y="6448"/>
                </a:lnTo>
                <a:lnTo>
                  <a:pt x="13480" y="6521"/>
                </a:lnTo>
                <a:lnTo>
                  <a:pt x="13553" y="6594"/>
                </a:lnTo>
                <a:lnTo>
                  <a:pt x="13553" y="6789"/>
                </a:lnTo>
                <a:lnTo>
                  <a:pt x="13578" y="6984"/>
                </a:lnTo>
                <a:lnTo>
                  <a:pt x="13699" y="7397"/>
                </a:lnTo>
                <a:lnTo>
                  <a:pt x="13821" y="7787"/>
                </a:lnTo>
                <a:lnTo>
                  <a:pt x="13967" y="8176"/>
                </a:lnTo>
                <a:lnTo>
                  <a:pt x="14575" y="10195"/>
                </a:lnTo>
                <a:lnTo>
                  <a:pt x="15184" y="12312"/>
                </a:lnTo>
                <a:lnTo>
                  <a:pt x="15500" y="13359"/>
                </a:lnTo>
                <a:lnTo>
                  <a:pt x="15865" y="14381"/>
                </a:lnTo>
                <a:lnTo>
                  <a:pt x="15695" y="14575"/>
                </a:lnTo>
                <a:lnTo>
                  <a:pt x="15524" y="14746"/>
                </a:lnTo>
                <a:lnTo>
                  <a:pt x="15208" y="15038"/>
                </a:lnTo>
                <a:lnTo>
                  <a:pt x="13553" y="11801"/>
                </a:lnTo>
                <a:lnTo>
                  <a:pt x="12653" y="10074"/>
                </a:lnTo>
                <a:lnTo>
                  <a:pt x="12531" y="9782"/>
                </a:lnTo>
                <a:lnTo>
                  <a:pt x="12361" y="9441"/>
                </a:lnTo>
                <a:lnTo>
                  <a:pt x="12288" y="9295"/>
                </a:lnTo>
                <a:lnTo>
                  <a:pt x="12191" y="9149"/>
                </a:lnTo>
                <a:lnTo>
                  <a:pt x="12069" y="9028"/>
                </a:lnTo>
                <a:lnTo>
                  <a:pt x="11947" y="8955"/>
                </a:lnTo>
                <a:lnTo>
                  <a:pt x="11899" y="8857"/>
                </a:lnTo>
                <a:lnTo>
                  <a:pt x="11826" y="8809"/>
                </a:lnTo>
                <a:lnTo>
                  <a:pt x="11753" y="8784"/>
                </a:lnTo>
                <a:lnTo>
                  <a:pt x="11704" y="8809"/>
                </a:lnTo>
                <a:lnTo>
                  <a:pt x="11655" y="8833"/>
                </a:lnTo>
                <a:lnTo>
                  <a:pt x="11534" y="8906"/>
                </a:lnTo>
                <a:lnTo>
                  <a:pt x="11534" y="8736"/>
                </a:lnTo>
                <a:lnTo>
                  <a:pt x="11534" y="8419"/>
                </a:lnTo>
                <a:lnTo>
                  <a:pt x="11534" y="8273"/>
                </a:lnTo>
                <a:lnTo>
                  <a:pt x="11509" y="8127"/>
                </a:lnTo>
                <a:lnTo>
                  <a:pt x="11485" y="8103"/>
                </a:lnTo>
                <a:lnTo>
                  <a:pt x="11461" y="8079"/>
                </a:lnTo>
                <a:lnTo>
                  <a:pt x="11436" y="8103"/>
                </a:lnTo>
                <a:lnTo>
                  <a:pt x="11412" y="8127"/>
                </a:lnTo>
                <a:lnTo>
                  <a:pt x="11388" y="8249"/>
                </a:lnTo>
                <a:lnTo>
                  <a:pt x="11363" y="8371"/>
                </a:lnTo>
                <a:lnTo>
                  <a:pt x="11363" y="8638"/>
                </a:lnTo>
                <a:lnTo>
                  <a:pt x="11339" y="8833"/>
                </a:lnTo>
                <a:lnTo>
                  <a:pt x="11363" y="9052"/>
                </a:lnTo>
                <a:lnTo>
                  <a:pt x="10925" y="9368"/>
                </a:lnTo>
                <a:lnTo>
                  <a:pt x="10950" y="9198"/>
                </a:lnTo>
                <a:lnTo>
                  <a:pt x="10974" y="9028"/>
                </a:lnTo>
                <a:lnTo>
                  <a:pt x="10974" y="8687"/>
                </a:lnTo>
                <a:lnTo>
                  <a:pt x="10998" y="8200"/>
                </a:lnTo>
                <a:lnTo>
                  <a:pt x="10974" y="7957"/>
                </a:lnTo>
                <a:lnTo>
                  <a:pt x="10925" y="7714"/>
                </a:lnTo>
                <a:lnTo>
                  <a:pt x="10925" y="7689"/>
                </a:lnTo>
                <a:lnTo>
                  <a:pt x="10852" y="7689"/>
                </a:lnTo>
                <a:lnTo>
                  <a:pt x="10828" y="7714"/>
                </a:lnTo>
                <a:lnTo>
                  <a:pt x="10779" y="7933"/>
                </a:lnTo>
                <a:lnTo>
                  <a:pt x="10731" y="8127"/>
                </a:lnTo>
                <a:lnTo>
                  <a:pt x="10682" y="8541"/>
                </a:lnTo>
                <a:lnTo>
                  <a:pt x="10633" y="9028"/>
                </a:lnTo>
                <a:lnTo>
                  <a:pt x="10633" y="9271"/>
                </a:lnTo>
                <a:lnTo>
                  <a:pt x="10658" y="9393"/>
                </a:lnTo>
                <a:lnTo>
                  <a:pt x="10682" y="9514"/>
                </a:lnTo>
                <a:lnTo>
                  <a:pt x="10706" y="9539"/>
                </a:lnTo>
                <a:lnTo>
                  <a:pt x="10560" y="9660"/>
                </a:lnTo>
                <a:lnTo>
                  <a:pt x="10487" y="9685"/>
                </a:lnTo>
                <a:lnTo>
                  <a:pt x="10439" y="9733"/>
                </a:lnTo>
                <a:lnTo>
                  <a:pt x="10463" y="9466"/>
                </a:lnTo>
                <a:lnTo>
                  <a:pt x="10487" y="9174"/>
                </a:lnTo>
                <a:lnTo>
                  <a:pt x="10536" y="8614"/>
                </a:lnTo>
                <a:lnTo>
                  <a:pt x="10512" y="8346"/>
                </a:lnTo>
                <a:lnTo>
                  <a:pt x="10487" y="8079"/>
                </a:lnTo>
                <a:lnTo>
                  <a:pt x="10463" y="8054"/>
                </a:lnTo>
                <a:lnTo>
                  <a:pt x="10439" y="8030"/>
                </a:lnTo>
                <a:lnTo>
                  <a:pt x="10414" y="8030"/>
                </a:lnTo>
                <a:lnTo>
                  <a:pt x="10414" y="8054"/>
                </a:lnTo>
                <a:lnTo>
                  <a:pt x="10317" y="8298"/>
                </a:lnTo>
                <a:lnTo>
                  <a:pt x="10268" y="8541"/>
                </a:lnTo>
                <a:lnTo>
                  <a:pt x="10195" y="9028"/>
                </a:lnTo>
                <a:lnTo>
                  <a:pt x="10147" y="9514"/>
                </a:lnTo>
                <a:lnTo>
                  <a:pt x="10122" y="9782"/>
                </a:lnTo>
                <a:lnTo>
                  <a:pt x="10147" y="10025"/>
                </a:lnTo>
                <a:lnTo>
                  <a:pt x="9685" y="10414"/>
                </a:lnTo>
                <a:lnTo>
                  <a:pt x="9733" y="10220"/>
                </a:lnTo>
                <a:lnTo>
                  <a:pt x="9733" y="10025"/>
                </a:lnTo>
                <a:lnTo>
                  <a:pt x="9758" y="9612"/>
                </a:lnTo>
                <a:lnTo>
                  <a:pt x="9782" y="8565"/>
                </a:lnTo>
                <a:lnTo>
                  <a:pt x="9782" y="8541"/>
                </a:lnTo>
                <a:lnTo>
                  <a:pt x="9733" y="8541"/>
                </a:lnTo>
                <a:lnTo>
                  <a:pt x="9733" y="8565"/>
                </a:lnTo>
                <a:lnTo>
                  <a:pt x="9612" y="9466"/>
                </a:lnTo>
                <a:lnTo>
                  <a:pt x="9539" y="10001"/>
                </a:lnTo>
                <a:lnTo>
                  <a:pt x="9514" y="10268"/>
                </a:lnTo>
                <a:lnTo>
                  <a:pt x="9539" y="10512"/>
                </a:lnTo>
                <a:lnTo>
                  <a:pt x="9003" y="10901"/>
                </a:lnTo>
                <a:lnTo>
                  <a:pt x="8444" y="11290"/>
                </a:lnTo>
                <a:lnTo>
                  <a:pt x="8371" y="11339"/>
                </a:lnTo>
                <a:lnTo>
                  <a:pt x="7762" y="11704"/>
                </a:lnTo>
                <a:lnTo>
                  <a:pt x="7762" y="11704"/>
                </a:lnTo>
                <a:lnTo>
                  <a:pt x="7811" y="11558"/>
                </a:lnTo>
                <a:lnTo>
                  <a:pt x="7835" y="11388"/>
                </a:lnTo>
                <a:lnTo>
                  <a:pt x="7884" y="11071"/>
                </a:lnTo>
                <a:lnTo>
                  <a:pt x="7981" y="10268"/>
                </a:lnTo>
                <a:lnTo>
                  <a:pt x="7957" y="10244"/>
                </a:lnTo>
                <a:lnTo>
                  <a:pt x="7933" y="10244"/>
                </a:lnTo>
                <a:lnTo>
                  <a:pt x="7908" y="10268"/>
                </a:lnTo>
                <a:lnTo>
                  <a:pt x="7738" y="11023"/>
                </a:lnTo>
                <a:lnTo>
                  <a:pt x="7665" y="11388"/>
                </a:lnTo>
                <a:lnTo>
                  <a:pt x="7641" y="11558"/>
                </a:lnTo>
                <a:lnTo>
                  <a:pt x="7665" y="11728"/>
                </a:lnTo>
                <a:lnTo>
                  <a:pt x="7665" y="11753"/>
                </a:lnTo>
                <a:lnTo>
                  <a:pt x="7178" y="12069"/>
                </a:lnTo>
                <a:lnTo>
                  <a:pt x="7227" y="11753"/>
                </a:lnTo>
                <a:lnTo>
                  <a:pt x="7227" y="11436"/>
                </a:lnTo>
                <a:lnTo>
                  <a:pt x="7203" y="10804"/>
                </a:lnTo>
                <a:lnTo>
                  <a:pt x="7203" y="10779"/>
                </a:lnTo>
                <a:lnTo>
                  <a:pt x="7178" y="10779"/>
                </a:lnTo>
                <a:lnTo>
                  <a:pt x="7154" y="10804"/>
                </a:lnTo>
                <a:lnTo>
                  <a:pt x="7105" y="11461"/>
                </a:lnTo>
                <a:lnTo>
                  <a:pt x="7081" y="11777"/>
                </a:lnTo>
                <a:lnTo>
                  <a:pt x="7105" y="12118"/>
                </a:lnTo>
                <a:lnTo>
                  <a:pt x="6886" y="12239"/>
                </a:lnTo>
                <a:lnTo>
                  <a:pt x="6667" y="12385"/>
                </a:lnTo>
                <a:lnTo>
                  <a:pt x="6692" y="12191"/>
                </a:lnTo>
                <a:lnTo>
                  <a:pt x="6716" y="11728"/>
                </a:lnTo>
                <a:lnTo>
                  <a:pt x="6716" y="11290"/>
                </a:lnTo>
                <a:lnTo>
                  <a:pt x="6692" y="11266"/>
                </a:lnTo>
                <a:lnTo>
                  <a:pt x="6667" y="11242"/>
                </a:lnTo>
                <a:lnTo>
                  <a:pt x="6643" y="11242"/>
                </a:lnTo>
                <a:lnTo>
                  <a:pt x="6619" y="11266"/>
                </a:lnTo>
                <a:lnTo>
                  <a:pt x="6546" y="11655"/>
                </a:lnTo>
                <a:lnTo>
                  <a:pt x="6497" y="12045"/>
                </a:lnTo>
                <a:lnTo>
                  <a:pt x="6448" y="12337"/>
                </a:lnTo>
                <a:lnTo>
                  <a:pt x="6424" y="12458"/>
                </a:lnTo>
                <a:lnTo>
                  <a:pt x="6424" y="12604"/>
                </a:lnTo>
                <a:lnTo>
                  <a:pt x="6375" y="12580"/>
                </a:lnTo>
                <a:lnTo>
                  <a:pt x="6302" y="12580"/>
                </a:lnTo>
                <a:lnTo>
                  <a:pt x="6254" y="12604"/>
                </a:lnTo>
                <a:lnTo>
                  <a:pt x="6229" y="12677"/>
                </a:lnTo>
                <a:lnTo>
                  <a:pt x="6181" y="12848"/>
                </a:lnTo>
                <a:lnTo>
                  <a:pt x="6181" y="12994"/>
                </a:lnTo>
                <a:lnTo>
                  <a:pt x="6205" y="13140"/>
                </a:lnTo>
                <a:lnTo>
                  <a:pt x="6229" y="13310"/>
                </a:lnTo>
                <a:lnTo>
                  <a:pt x="6473" y="14429"/>
                </a:lnTo>
                <a:lnTo>
                  <a:pt x="6692" y="15549"/>
                </a:lnTo>
                <a:lnTo>
                  <a:pt x="6740" y="15914"/>
                </a:lnTo>
                <a:lnTo>
                  <a:pt x="6765" y="16108"/>
                </a:lnTo>
                <a:lnTo>
                  <a:pt x="6838" y="16303"/>
                </a:lnTo>
                <a:lnTo>
                  <a:pt x="6716" y="16352"/>
                </a:lnTo>
                <a:lnTo>
                  <a:pt x="6594" y="16449"/>
                </a:lnTo>
                <a:lnTo>
                  <a:pt x="6351" y="16619"/>
                </a:lnTo>
                <a:lnTo>
                  <a:pt x="6132" y="16084"/>
                </a:lnTo>
                <a:lnTo>
                  <a:pt x="5889" y="15549"/>
                </a:lnTo>
                <a:lnTo>
                  <a:pt x="5353" y="14502"/>
                </a:lnTo>
                <a:lnTo>
                  <a:pt x="5110" y="14040"/>
                </a:lnTo>
                <a:lnTo>
                  <a:pt x="4867" y="13602"/>
                </a:lnTo>
                <a:lnTo>
                  <a:pt x="4721" y="13383"/>
                </a:lnTo>
                <a:lnTo>
                  <a:pt x="4550" y="13188"/>
                </a:lnTo>
                <a:lnTo>
                  <a:pt x="4380" y="12994"/>
                </a:lnTo>
                <a:lnTo>
                  <a:pt x="4185" y="12799"/>
                </a:lnTo>
                <a:lnTo>
                  <a:pt x="4015" y="12653"/>
                </a:lnTo>
                <a:lnTo>
                  <a:pt x="3820" y="12531"/>
                </a:lnTo>
                <a:lnTo>
                  <a:pt x="3431" y="12312"/>
                </a:lnTo>
                <a:lnTo>
                  <a:pt x="3017" y="12118"/>
                </a:lnTo>
                <a:lnTo>
                  <a:pt x="2579" y="11923"/>
                </a:lnTo>
                <a:lnTo>
                  <a:pt x="2093" y="11777"/>
                </a:lnTo>
                <a:lnTo>
                  <a:pt x="1606" y="11607"/>
                </a:lnTo>
                <a:lnTo>
                  <a:pt x="1168" y="11412"/>
                </a:lnTo>
                <a:lnTo>
                  <a:pt x="730" y="11217"/>
                </a:lnTo>
                <a:lnTo>
                  <a:pt x="779" y="11144"/>
                </a:lnTo>
                <a:lnTo>
                  <a:pt x="901" y="10974"/>
                </a:lnTo>
                <a:lnTo>
                  <a:pt x="1047" y="10804"/>
                </a:lnTo>
                <a:lnTo>
                  <a:pt x="1120" y="10828"/>
                </a:lnTo>
                <a:lnTo>
                  <a:pt x="1582" y="10877"/>
                </a:lnTo>
                <a:lnTo>
                  <a:pt x="2068" y="10925"/>
                </a:lnTo>
                <a:lnTo>
                  <a:pt x="2531" y="10950"/>
                </a:lnTo>
                <a:lnTo>
                  <a:pt x="2993" y="11023"/>
                </a:lnTo>
                <a:lnTo>
                  <a:pt x="3431" y="11120"/>
                </a:lnTo>
                <a:lnTo>
                  <a:pt x="3845" y="11242"/>
                </a:lnTo>
                <a:lnTo>
                  <a:pt x="4258" y="11363"/>
                </a:lnTo>
                <a:lnTo>
                  <a:pt x="4696" y="11485"/>
                </a:lnTo>
                <a:lnTo>
                  <a:pt x="4769" y="11485"/>
                </a:lnTo>
                <a:lnTo>
                  <a:pt x="4842" y="11461"/>
                </a:lnTo>
                <a:lnTo>
                  <a:pt x="4915" y="11412"/>
                </a:lnTo>
                <a:lnTo>
                  <a:pt x="4940" y="11339"/>
                </a:lnTo>
                <a:lnTo>
                  <a:pt x="4964" y="11290"/>
                </a:lnTo>
                <a:lnTo>
                  <a:pt x="4964" y="11217"/>
                </a:lnTo>
                <a:lnTo>
                  <a:pt x="4915" y="11144"/>
                </a:lnTo>
                <a:lnTo>
                  <a:pt x="4867" y="11096"/>
                </a:lnTo>
                <a:lnTo>
                  <a:pt x="4794" y="11071"/>
                </a:lnTo>
                <a:lnTo>
                  <a:pt x="4891" y="10974"/>
                </a:lnTo>
                <a:lnTo>
                  <a:pt x="4988" y="10852"/>
                </a:lnTo>
                <a:lnTo>
                  <a:pt x="5134" y="10609"/>
                </a:lnTo>
                <a:lnTo>
                  <a:pt x="6059" y="9393"/>
                </a:lnTo>
                <a:lnTo>
                  <a:pt x="7081" y="8079"/>
                </a:lnTo>
                <a:lnTo>
                  <a:pt x="7519" y="7543"/>
                </a:lnTo>
                <a:lnTo>
                  <a:pt x="7738" y="7276"/>
                </a:lnTo>
                <a:lnTo>
                  <a:pt x="7811" y="7130"/>
                </a:lnTo>
                <a:lnTo>
                  <a:pt x="7884" y="6959"/>
                </a:lnTo>
                <a:lnTo>
                  <a:pt x="7908" y="6959"/>
                </a:lnTo>
                <a:lnTo>
                  <a:pt x="7981" y="6935"/>
                </a:lnTo>
                <a:lnTo>
                  <a:pt x="8030" y="6911"/>
                </a:lnTo>
                <a:lnTo>
                  <a:pt x="8103" y="6886"/>
                </a:lnTo>
                <a:lnTo>
                  <a:pt x="8152" y="6813"/>
                </a:lnTo>
                <a:lnTo>
                  <a:pt x="8176" y="6740"/>
                </a:lnTo>
                <a:lnTo>
                  <a:pt x="8176" y="6667"/>
                </a:lnTo>
                <a:lnTo>
                  <a:pt x="8176" y="6594"/>
                </a:lnTo>
                <a:lnTo>
                  <a:pt x="8127" y="6546"/>
                </a:lnTo>
                <a:lnTo>
                  <a:pt x="8298" y="6327"/>
                </a:lnTo>
                <a:lnTo>
                  <a:pt x="8419" y="6181"/>
                </a:lnTo>
                <a:lnTo>
                  <a:pt x="8541" y="6035"/>
                </a:lnTo>
                <a:lnTo>
                  <a:pt x="8590" y="5962"/>
                </a:lnTo>
                <a:lnTo>
                  <a:pt x="8638" y="5889"/>
                </a:lnTo>
                <a:lnTo>
                  <a:pt x="8638" y="5791"/>
                </a:lnTo>
                <a:lnTo>
                  <a:pt x="8638" y="5718"/>
                </a:lnTo>
                <a:lnTo>
                  <a:pt x="8614" y="5718"/>
                </a:lnTo>
                <a:lnTo>
                  <a:pt x="8541" y="5694"/>
                </a:lnTo>
                <a:lnTo>
                  <a:pt x="8468" y="5718"/>
                </a:lnTo>
                <a:lnTo>
                  <a:pt x="8395" y="5767"/>
                </a:lnTo>
                <a:lnTo>
                  <a:pt x="8322" y="5840"/>
                </a:lnTo>
                <a:lnTo>
                  <a:pt x="8200" y="5962"/>
                </a:lnTo>
                <a:lnTo>
                  <a:pt x="8079" y="6083"/>
                </a:lnTo>
                <a:lnTo>
                  <a:pt x="7811" y="6375"/>
                </a:lnTo>
                <a:lnTo>
                  <a:pt x="6838" y="5913"/>
                </a:lnTo>
                <a:lnTo>
                  <a:pt x="5864" y="5426"/>
                </a:lnTo>
                <a:lnTo>
                  <a:pt x="6010" y="5280"/>
                </a:lnTo>
                <a:lnTo>
                  <a:pt x="6132" y="5110"/>
                </a:lnTo>
                <a:lnTo>
                  <a:pt x="6327" y="4842"/>
                </a:lnTo>
                <a:lnTo>
                  <a:pt x="6400" y="4721"/>
                </a:lnTo>
                <a:lnTo>
                  <a:pt x="6473" y="4575"/>
                </a:lnTo>
                <a:lnTo>
                  <a:pt x="6911" y="4818"/>
                </a:lnTo>
                <a:lnTo>
                  <a:pt x="7689" y="5280"/>
                </a:lnTo>
                <a:lnTo>
                  <a:pt x="7884" y="5402"/>
                </a:lnTo>
                <a:lnTo>
                  <a:pt x="8103" y="5475"/>
                </a:lnTo>
                <a:lnTo>
                  <a:pt x="8298" y="5572"/>
                </a:lnTo>
                <a:lnTo>
                  <a:pt x="8517" y="5621"/>
                </a:lnTo>
                <a:lnTo>
                  <a:pt x="8590" y="5597"/>
                </a:lnTo>
                <a:lnTo>
                  <a:pt x="8638" y="5572"/>
                </a:lnTo>
                <a:lnTo>
                  <a:pt x="8638" y="5499"/>
                </a:lnTo>
                <a:lnTo>
                  <a:pt x="8614" y="5426"/>
                </a:lnTo>
                <a:lnTo>
                  <a:pt x="8468" y="5305"/>
                </a:lnTo>
                <a:lnTo>
                  <a:pt x="8322" y="5183"/>
                </a:lnTo>
                <a:lnTo>
                  <a:pt x="7981" y="4964"/>
                </a:lnTo>
                <a:lnTo>
                  <a:pt x="7276" y="4599"/>
                </a:lnTo>
                <a:lnTo>
                  <a:pt x="5572" y="3674"/>
                </a:lnTo>
                <a:lnTo>
                  <a:pt x="4721" y="3236"/>
                </a:lnTo>
                <a:lnTo>
                  <a:pt x="3845" y="2798"/>
                </a:lnTo>
                <a:lnTo>
                  <a:pt x="3236" y="2433"/>
                </a:lnTo>
                <a:lnTo>
                  <a:pt x="2920" y="2263"/>
                </a:lnTo>
                <a:lnTo>
                  <a:pt x="2579" y="2117"/>
                </a:lnTo>
                <a:lnTo>
                  <a:pt x="2896" y="1850"/>
                </a:lnTo>
                <a:lnTo>
                  <a:pt x="3090" y="1704"/>
                </a:lnTo>
                <a:lnTo>
                  <a:pt x="3139" y="1606"/>
                </a:lnTo>
                <a:lnTo>
                  <a:pt x="3188" y="1509"/>
                </a:lnTo>
                <a:lnTo>
                  <a:pt x="3358" y="1606"/>
                </a:lnTo>
                <a:lnTo>
                  <a:pt x="3528" y="1704"/>
                </a:lnTo>
                <a:lnTo>
                  <a:pt x="3869" y="1874"/>
                </a:lnTo>
                <a:lnTo>
                  <a:pt x="4234" y="1996"/>
                </a:lnTo>
                <a:lnTo>
                  <a:pt x="4623" y="2117"/>
                </a:lnTo>
                <a:lnTo>
                  <a:pt x="5718" y="2433"/>
                </a:lnTo>
                <a:lnTo>
                  <a:pt x="6813" y="2750"/>
                </a:lnTo>
                <a:lnTo>
                  <a:pt x="8906" y="3334"/>
                </a:lnTo>
                <a:lnTo>
                  <a:pt x="9952" y="3601"/>
                </a:lnTo>
                <a:lnTo>
                  <a:pt x="11023" y="3820"/>
                </a:lnTo>
                <a:lnTo>
                  <a:pt x="11071" y="3845"/>
                </a:lnTo>
                <a:lnTo>
                  <a:pt x="11120" y="3869"/>
                </a:lnTo>
                <a:lnTo>
                  <a:pt x="11193" y="3845"/>
                </a:lnTo>
                <a:lnTo>
                  <a:pt x="11242" y="3820"/>
                </a:lnTo>
                <a:lnTo>
                  <a:pt x="11509" y="3553"/>
                </a:lnTo>
                <a:lnTo>
                  <a:pt x="11753" y="3236"/>
                </a:lnTo>
                <a:lnTo>
                  <a:pt x="11972" y="2920"/>
                </a:lnTo>
                <a:lnTo>
                  <a:pt x="12215" y="2628"/>
                </a:lnTo>
                <a:lnTo>
                  <a:pt x="12507" y="2336"/>
                </a:lnTo>
                <a:lnTo>
                  <a:pt x="12799" y="2044"/>
                </a:lnTo>
                <a:lnTo>
                  <a:pt x="13115" y="1777"/>
                </a:lnTo>
                <a:lnTo>
                  <a:pt x="13432" y="1533"/>
                </a:lnTo>
                <a:lnTo>
                  <a:pt x="13797" y="1266"/>
                </a:lnTo>
                <a:lnTo>
                  <a:pt x="14186" y="1022"/>
                </a:lnTo>
                <a:lnTo>
                  <a:pt x="14624" y="779"/>
                </a:lnTo>
                <a:lnTo>
                  <a:pt x="14867" y="682"/>
                </a:lnTo>
                <a:lnTo>
                  <a:pt x="15086" y="584"/>
                </a:lnTo>
                <a:lnTo>
                  <a:pt x="15330" y="511"/>
                </a:lnTo>
                <a:lnTo>
                  <a:pt x="15549" y="463"/>
                </a:lnTo>
                <a:lnTo>
                  <a:pt x="15792" y="438"/>
                </a:lnTo>
                <a:close/>
                <a:moveTo>
                  <a:pt x="15987" y="0"/>
                </a:moveTo>
                <a:lnTo>
                  <a:pt x="15743" y="25"/>
                </a:lnTo>
                <a:lnTo>
                  <a:pt x="15500" y="49"/>
                </a:lnTo>
                <a:lnTo>
                  <a:pt x="15281" y="98"/>
                </a:lnTo>
                <a:lnTo>
                  <a:pt x="15038" y="171"/>
                </a:lnTo>
                <a:lnTo>
                  <a:pt x="14575" y="341"/>
                </a:lnTo>
                <a:lnTo>
                  <a:pt x="14137" y="560"/>
                </a:lnTo>
                <a:lnTo>
                  <a:pt x="13724" y="803"/>
                </a:lnTo>
                <a:lnTo>
                  <a:pt x="13286" y="1095"/>
                </a:lnTo>
                <a:lnTo>
                  <a:pt x="12896" y="1387"/>
                </a:lnTo>
                <a:lnTo>
                  <a:pt x="12483" y="1728"/>
                </a:lnTo>
                <a:lnTo>
                  <a:pt x="12118" y="2093"/>
                </a:lnTo>
                <a:lnTo>
                  <a:pt x="11850" y="2360"/>
                </a:lnTo>
                <a:lnTo>
                  <a:pt x="11582" y="2677"/>
                </a:lnTo>
                <a:lnTo>
                  <a:pt x="11315" y="2993"/>
                </a:lnTo>
                <a:lnTo>
                  <a:pt x="11193" y="3163"/>
                </a:lnTo>
                <a:lnTo>
                  <a:pt x="11096" y="3358"/>
                </a:lnTo>
                <a:lnTo>
                  <a:pt x="10122" y="3066"/>
                </a:lnTo>
                <a:lnTo>
                  <a:pt x="9125" y="2798"/>
                </a:lnTo>
                <a:lnTo>
                  <a:pt x="8127" y="2555"/>
                </a:lnTo>
                <a:lnTo>
                  <a:pt x="7130" y="2287"/>
                </a:lnTo>
                <a:lnTo>
                  <a:pt x="5134" y="1704"/>
                </a:lnTo>
                <a:lnTo>
                  <a:pt x="4623" y="1558"/>
                </a:lnTo>
                <a:lnTo>
                  <a:pt x="4137" y="1412"/>
                </a:lnTo>
                <a:lnTo>
                  <a:pt x="3893" y="1363"/>
                </a:lnTo>
                <a:lnTo>
                  <a:pt x="3626" y="1314"/>
                </a:lnTo>
                <a:lnTo>
                  <a:pt x="3382" y="1290"/>
                </a:lnTo>
                <a:lnTo>
                  <a:pt x="3115" y="1314"/>
                </a:lnTo>
                <a:lnTo>
                  <a:pt x="3066" y="1290"/>
                </a:lnTo>
                <a:lnTo>
                  <a:pt x="2993" y="1266"/>
                </a:lnTo>
                <a:lnTo>
                  <a:pt x="2920" y="1266"/>
                </a:lnTo>
                <a:lnTo>
                  <a:pt x="2774" y="1314"/>
                </a:lnTo>
                <a:lnTo>
                  <a:pt x="2677" y="1387"/>
                </a:lnTo>
                <a:lnTo>
                  <a:pt x="2555" y="1485"/>
                </a:lnTo>
                <a:lnTo>
                  <a:pt x="2287" y="1728"/>
                </a:lnTo>
                <a:lnTo>
                  <a:pt x="2044" y="1971"/>
                </a:lnTo>
                <a:lnTo>
                  <a:pt x="1825" y="2239"/>
                </a:lnTo>
                <a:lnTo>
                  <a:pt x="1704" y="2433"/>
                </a:lnTo>
                <a:lnTo>
                  <a:pt x="1606" y="2628"/>
                </a:lnTo>
                <a:lnTo>
                  <a:pt x="1582" y="2652"/>
                </a:lnTo>
                <a:lnTo>
                  <a:pt x="1558" y="2701"/>
                </a:lnTo>
                <a:lnTo>
                  <a:pt x="1558" y="2750"/>
                </a:lnTo>
                <a:lnTo>
                  <a:pt x="1582" y="2823"/>
                </a:lnTo>
                <a:lnTo>
                  <a:pt x="1704" y="2993"/>
                </a:lnTo>
                <a:lnTo>
                  <a:pt x="1850" y="3188"/>
                </a:lnTo>
                <a:lnTo>
                  <a:pt x="1995" y="3358"/>
                </a:lnTo>
                <a:lnTo>
                  <a:pt x="2166" y="3528"/>
                </a:lnTo>
                <a:lnTo>
                  <a:pt x="2531" y="3820"/>
                </a:lnTo>
                <a:lnTo>
                  <a:pt x="2896" y="4112"/>
                </a:lnTo>
                <a:lnTo>
                  <a:pt x="3261" y="4404"/>
                </a:lnTo>
                <a:lnTo>
                  <a:pt x="3650" y="4672"/>
                </a:lnTo>
                <a:lnTo>
                  <a:pt x="4429" y="5207"/>
                </a:lnTo>
                <a:lnTo>
                  <a:pt x="5159" y="5645"/>
                </a:lnTo>
                <a:lnTo>
                  <a:pt x="5913" y="6083"/>
                </a:lnTo>
                <a:lnTo>
                  <a:pt x="6692" y="6448"/>
                </a:lnTo>
                <a:lnTo>
                  <a:pt x="7470" y="6789"/>
                </a:lnTo>
                <a:lnTo>
                  <a:pt x="7470" y="6813"/>
                </a:lnTo>
                <a:lnTo>
                  <a:pt x="7446" y="6862"/>
                </a:lnTo>
                <a:lnTo>
                  <a:pt x="7446" y="6911"/>
                </a:lnTo>
                <a:lnTo>
                  <a:pt x="7251" y="7105"/>
                </a:lnTo>
                <a:lnTo>
                  <a:pt x="7081" y="7324"/>
                </a:lnTo>
                <a:lnTo>
                  <a:pt x="6740" y="7762"/>
                </a:lnTo>
                <a:lnTo>
                  <a:pt x="5913" y="8857"/>
                </a:lnTo>
                <a:lnTo>
                  <a:pt x="4988" y="10074"/>
                </a:lnTo>
                <a:lnTo>
                  <a:pt x="4672" y="10463"/>
                </a:lnTo>
                <a:lnTo>
                  <a:pt x="4526" y="10682"/>
                </a:lnTo>
                <a:lnTo>
                  <a:pt x="4477" y="10779"/>
                </a:lnTo>
                <a:lnTo>
                  <a:pt x="4453" y="10901"/>
                </a:lnTo>
                <a:lnTo>
                  <a:pt x="4088" y="10779"/>
                </a:lnTo>
                <a:lnTo>
                  <a:pt x="3699" y="10682"/>
                </a:lnTo>
                <a:lnTo>
                  <a:pt x="2944" y="10536"/>
                </a:lnTo>
                <a:lnTo>
                  <a:pt x="2506" y="10463"/>
                </a:lnTo>
                <a:lnTo>
                  <a:pt x="2044" y="10439"/>
                </a:lnTo>
                <a:lnTo>
                  <a:pt x="1582" y="10414"/>
                </a:lnTo>
                <a:lnTo>
                  <a:pt x="1144" y="10439"/>
                </a:lnTo>
                <a:lnTo>
                  <a:pt x="1095" y="10414"/>
                </a:lnTo>
                <a:lnTo>
                  <a:pt x="1047" y="10414"/>
                </a:lnTo>
                <a:lnTo>
                  <a:pt x="949" y="10439"/>
                </a:lnTo>
                <a:lnTo>
                  <a:pt x="876" y="10463"/>
                </a:lnTo>
                <a:lnTo>
                  <a:pt x="682" y="10560"/>
                </a:lnTo>
                <a:lnTo>
                  <a:pt x="536" y="10706"/>
                </a:lnTo>
                <a:lnTo>
                  <a:pt x="390" y="10901"/>
                </a:lnTo>
                <a:lnTo>
                  <a:pt x="268" y="11096"/>
                </a:lnTo>
                <a:lnTo>
                  <a:pt x="171" y="11290"/>
                </a:lnTo>
                <a:lnTo>
                  <a:pt x="73" y="11485"/>
                </a:lnTo>
                <a:lnTo>
                  <a:pt x="25" y="11655"/>
                </a:lnTo>
                <a:lnTo>
                  <a:pt x="0" y="11728"/>
                </a:lnTo>
                <a:lnTo>
                  <a:pt x="0" y="11777"/>
                </a:lnTo>
                <a:lnTo>
                  <a:pt x="25" y="11850"/>
                </a:lnTo>
                <a:lnTo>
                  <a:pt x="73" y="11874"/>
                </a:lnTo>
                <a:lnTo>
                  <a:pt x="146" y="11947"/>
                </a:lnTo>
                <a:lnTo>
                  <a:pt x="268" y="11947"/>
                </a:lnTo>
                <a:lnTo>
                  <a:pt x="414" y="12069"/>
                </a:lnTo>
                <a:lnTo>
                  <a:pt x="584" y="12166"/>
                </a:lnTo>
                <a:lnTo>
                  <a:pt x="949" y="12361"/>
                </a:lnTo>
                <a:lnTo>
                  <a:pt x="1509" y="12653"/>
                </a:lnTo>
                <a:lnTo>
                  <a:pt x="2093" y="12921"/>
                </a:lnTo>
                <a:lnTo>
                  <a:pt x="2604" y="13188"/>
                </a:lnTo>
                <a:lnTo>
                  <a:pt x="3115" y="13480"/>
                </a:lnTo>
                <a:lnTo>
                  <a:pt x="3309" y="13578"/>
                </a:lnTo>
                <a:lnTo>
                  <a:pt x="3455" y="13724"/>
                </a:lnTo>
                <a:lnTo>
                  <a:pt x="3650" y="13821"/>
                </a:lnTo>
                <a:lnTo>
                  <a:pt x="3747" y="13845"/>
                </a:lnTo>
                <a:lnTo>
                  <a:pt x="3845" y="13870"/>
                </a:lnTo>
                <a:lnTo>
                  <a:pt x="3845" y="13967"/>
                </a:lnTo>
                <a:lnTo>
                  <a:pt x="3869" y="14089"/>
                </a:lnTo>
                <a:lnTo>
                  <a:pt x="3942" y="14186"/>
                </a:lnTo>
                <a:lnTo>
                  <a:pt x="4015" y="14283"/>
                </a:lnTo>
                <a:lnTo>
                  <a:pt x="4112" y="14381"/>
                </a:lnTo>
                <a:lnTo>
                  <a:pt x="4185" y="14527"/>
                </a:lnTo>
                <a:lnTo>
                  <a:pt x="4307" y="14819"/>
                </a:lnTo>
                <a:lnTo>
                  <a:pt x="4429" y="15135"/>
                </a:lnTo>
                <a:lnTo>
                  <a:pt x="4526" y="15427"/>
                </a:lnTo>
                <a:lnTo>
                  <a:pt x="4818" y="15938"/>
                </a:lnTo>
                <a:lnTo>
                  <a:pt x="5110" y="16449"/>
                </a:lnTo>
                <a:lnTo>
                  <a:pt x="5378" y="16887"/>
                </a:lnTo>
                <a:lnTo>
                  <a:pt x="5548" y="17082"/>
                </a:lnTo>
                <a:lnTo>
                  <a:pt x="5645" y="17179"/>
                </a:lnTo>
                <a:lnTo>
                  <a:pt x="5743" y="17252"/>
                </a:lnTo>
                <a:lnTo>
                  <a:pt x="5743" y="17325"/>
                </a:lnTo>
                <a:lnTo>
                  <a:pt x="5767" y="17349"/>
                </a:lnTo>
                <a:lnTo>
                  <a:pt x="5864" y="17374"/>
                </a:lnTo>
                <a:lnTo>
                  <a:pt x="5937" y="17374"/>
                </a:lnTo>
                <a:lnTo>
                  <a:pt x="6010" y="17349"/>
                </a:lnTo>
                <a:lnTo>
                  <a:pt x="6108" y="17301"/>
                </a:lnTo>
                <a:lnTo>
                  <a:pt x="6254" y="17228"/>
                </a:lnTo>
                <a:lnTo>
                  <a:pt x="6400" y="17106"/>
                </a:lnTo>
                <a:lnTo>
                  <a:pt x="6789" y="16863"/>
                </a:lnTo>
                <a:lnTo>
                  <a:pt x="6984" y="16741"/>
                </a:lnTo>
                <a:lnTo>
                  <a:pt x="7057" y="16644"/>
                </a:lnTo>
                <a:lnTo>
                  <a:pt x="7130" y="16571"/>
                </a:lnTo>
                <a:lnTo>
                  <a:pt x="7203" y="16522"/>
                </a:lnTo>
                <a:lnTo>
                  <a:pt x="7251" y="16449"/>
                </a:lnTo>
                <a:lnTo>
                  <a:pt x="7276" y="16230"/>
                </a:lnTo>
                <a:lnTo>
                  <a:pt x="7276" y="16011"/>
                </a:lnTo>
                <a:lnTo>
                  <a:pt x="7203" y="15597"/>
                </a:lnTo>
                <a:lnTo>
                  <a:pt x="7008" y="14478"/>
                </a:lnTo>
                <a:lnTo>
                  <a:pt x="6886" y="13918"/>
                </a:lnTo>
                <a:lnTo>
                  <a:pt x="6765" y="13359"/>
                </a:lnTo>
                <a:lnTo>
                  <a:pt x="6692" y="13091"/>
                </a:lnTo>
                <a:lnTo>
                  <a:pt x="6667" y="12969"/>
                </a:lnTo>
                <a:lnTo>
                  <a:pt x="6594" y="12848"/>
                </a:lnTo>
                <a:lnTo>
                  <a:pt x="6813" y="12799"/>
                </a:lnTo>
                <a:lnTo>
                  <a:pt x="6984" y="12702"/>
                </a:lnTo>
                <a:lnTo>
                  <a:pt x="7373" y="12483"/>
                </a:lnTo>
                <a:lnTo>
                  <a:pt x="8614" y="11753"/>
                </a:lnTo>
                <a:lnTo>
                  <a:pt x="9149" y="11412"/>
                </a:lnTo>
                <a:lnTo>
                  <a:pt x="9660" y="11047"/>
                </a:lnTo>
                <a:lnTo>
                  <a:pt x="10171" y="10658"/>
                </a:lnTo>
                <a:lnTo>
                  <a:pt x="10414" y="10439"/>
                </a:lnTo>
                <a:lnTo>
                  <a:pt x="10633" y="10220"/>
                </a:lnTo>
                <a:lnTo>
                  <a:pt x="10755" y="10414"/>
                </a:lnTo>
                <a:lnTo>
                  <a:pt x="10877" y="10633"/>
                </a:lnTo>
                <a:lnTo>
                  <a:pt x="11120" y="10998"/>
                </a:lnTo>
                <a:lnTo>
                  <a:pt x="11655" y="11850"/>
                </a:lnTo>
                <a:lnTo>
                  <a:pt x="12191" y="12677"/>
                </a:lnTo>
                <a:lnTo>
                  <a:pt x="12750" y="13505"/>
                </a:lnTo>
                <a:lnTo>
                  <a:pt x="13286" y="14308"/>
                </a:lnTo>
                <a:lnTo>
                  <a:pt x="13870" y="15086"/>
                </a:lnTo>
                <a:lnTo>
                  <a:pt x="14478" y="15865"/>
                </a:lnTo>
                <a:lnTo>
                  <a:pt x="14551" y="15914"/>
                </a:lnTo>
                <a:lnTo>
                  <a:pt x="14624" y="15938"/>
                </a:lnTo>
                <a:lnTo>
                  <a:pt x="14721" y="15914"/>
                </a:lnTo>
                <a:lnTo>
                  <a:pt x="14794" y="15889"/>
                </a:lnTo>
                <a:lnTo>
                  <a:pt x="14867" y="15865"/>
                </a:lnTo>
                <a:lnTo>
                  <a:pt x="15086" y="15743"/>
                </a:lnTo>
                <a:lnTo>
                  <a:pt x="15281" y="15597"/>
                </a:lnTo>
                <a:lnTo>
                  <a:pt x="15646" y="15281"/>
                </a:lnTo>
                <a:lnTo>
                  <a:pt x="15841" y="15135"/>
                </a:lnTo>
                <a:lnTo>
                  <a:pt x="16011" y="14965"/>
                </a:lnTo>
                <a:lnTo>
                  <a:pt x="16157" y="14770"/>
                </a:lnTo>
                <a:lnTo>
                  <a:pt x="16254" y="14575"/>
                </a:lnTo>
                <a:lnTo>
                  <a:pt x="16279" y="14527"/>
                </a:lnTo>
                <a:lnTo>
                  <a:pt x="16327" y="14478"/>
                </a:lnTo>
                <a:lnTo>
                  <a:pt x="16352" y="14429"/>
                </a:lnTo>
                <a:lnTo>
                  <a:pt x="16352" y="14356"/>
                </a:lnTo>
                <a:lnTo>
                  <a:pt x="16352" y="14283"/>
                </a:lnTo>
                <a:lnTo>
                  <a:pt x="16084" y="13261"/>
                </a:lnTo>
                <a:lnTo>
                  <a:pt x="15768" y="12264"/>
                </a:lnTo>
                <a:lnTo>
                  <a:pt x="15111" y="10244"/>
                </a:lnTo>
                <a:lnTo>
                  <a:pt x="14478" y="8225"/>
                </a:lnTo>
                <a:lnTo>
                  <a:pt x="14113" y="7130"/>
                </a:lnTo>
                <a:lnTo>
                  <a:pt x="14016" y="6813"/>
                </a:lnTo>
                <a:lnTo>
                  <a:pt x="13943" y="6643"/>
                </a:lnTo>
                <a:lnTo>
                  <a:pt x="13870" y="6521"/>
                </a:lnTo>
                <a:lnTo>
                  <a:pt x="14186" y="6327"/>
                </a:lnTo>
                <a:lnTo>
                  <a:pt x="14478" y="6132"/>
                </a:lnTo>
                <a:lnTo>
                  <a:pt x="14794" y="5913"/>
                </a:lnTo>
                <a:lnTo>
                  <a:pt x="15062" y="5694"/>
                </a:lnTo>
                <a:lnTo>
                  <a:pt x="15330" y="5475"/>
                </a:lnTo>
                <a:lnTo>
                  <a:pt x="15597" y="5232"/>
                </a:lnTo>
                <a:lnTo>
                  <a:pt x="15865" y="4964"/>
                </a:lnTo>
                <a:lnTo>
                  <a:pt x="16108" y="4696"/>
                </a:lnTo>
                <a:lnTo>
                  <a:pt x="16157" y="4696"/>
                </a:lnTo>
                <a:lnTo>
                  <a:pt x="16181" y="4648"/>
                </a:lnTo>
                <a:lnTo>
                  <a:pt x="16181" y="4599"/>
                </a:lnTo>
                <a:lnTo>
                  <a:pt x="16449" y="4283"/>
                </a:lnTo>
                <a:lnTo>
                  <a:pt x="16692" y="3942"/>
                </a:lnTo>
                <a:lnTo>
                  <a:pt x="16911" y="3601"/>
                </a:lnTo>
                <a:lnTo>
                  <a:pt x="17130" y="3188"/>
                </a:lnTo>
                <a:lnTo>
                  <a:pt x="17325" y="2774"/>
                </a:lnTo>
                <a:lnTo>
                  <a:pt x="17422" y="2531"/>
                </a:lnTo>
                <a:lnTo>
                  <a:pt x="17495" y="2312"/>
                </a:lnTo>
                <a:lnTo>
                  <a:pt x="17544" y="2093"/>
                </a:lnTo>
                <a:lnTo>
                  <a:pt x="17568" y="1850"/>
                </a:lnTo>
                <a:lnTo>
                  <a:pt x="17593" y="1631"/>
                </a:lnTo>
                <a:lnTo>
                  <a:pt x="17568" y="1412"/>
                </a:lnTo>
                <a:lnTo>
                  <a:pt x="17544" y="1193"/>
                </a:lnTo>
                <a:lnTo>
                  <a:pt x="17471" y="998"/>
                </a:lnTo>
                <a:lnTo>
                  <a:pt x="17374" y="779"/>
                </a:lnTo>
                <a:lnTo>
                  <a:pt x="17228" y="609"/>
                </a:lnTo>
                <a:lnTo>
                  <a:pt x="17057" y="414"/>
                </a:lnTo>
                <a:lnTo>
                  <a:pt x="16863" y="268"/>
                </a:lnTo>
                <a:lnTo>
                  <a:pt x="16644" y="146"/>
                </a:lnTo>
                <a:lnTo>
                  <a:pt x="16425" y="73"/>
                </a:lnTo>
                <a:lnTo>
                  <a:pt x="16206" y="25"/>
                </a:lnTo>
                <a:lnTo>
                  <a:pt x="159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1" name="Shape 417"/>
          <p:cNvSpPr/>
          <p:nvPr/>
        </p:nvSpPr>
        <p:spPr>
          <a:xfrm>
            <a:off x="7876605" y="5340036"/>
            <a:ext cx="476100" cy="532455"/>
          </a:xfrm>
          <a:custGeom>
            <a:avLst/>
            <a:gdLst/>
            <a:ahLst/>
            <a:cxnLst/>
            <a:rect l="0" t="0" r="0" b="0"/>
            <a:pathLst>
              <a:path w="16863" h="18859" extrusionOk="0">
                <a:moveTo>
                  <a:pt x="7057" y="439"/>
                </a:moveTo>
                <a:lnTo>
                  <a:pt x="7178" y="463"/>
                </a:lnTo>
                <a:lnTo>
                  <a:pt x="7300" y="488"/>
                </a:lnTo>
                <a:lnTo>
                  <a:pt x="7543" y="488"/>
                </a:lnTo>
                <a:lnTo>
                  <a:pt x="8054" y="463"/>
                </a:lnTo>
                <a:lnTo>
                  <a:pt x="8809" y="463"/>
                </a:lnTo>
                <a:lnTo>
                  <a:pt x="9563" y="488"/>
                </a:lnTo>
                <a:lnTo>
                  <a:pt x="9563" y="707"/>
                </a:lnTo>
                <a:lnTo>
                  <a:pt x="9563" y="926"/>
                </a:lnTo>
                <a:lnTo>
                  <a:pt x="8882" y="926"/>
                </a:lnTo>
                <a:lnTo>
                  <a:pt x="8176" y="974"/>
                </a:lnTo>
                <a:lnTo>
                  <a:pt x="7349" y="974"/>
                </a:lnTo>
                <a:lnTo>
                  <a:pt x="7081" y="1023"/>
                </a:lnTo>
                <a:lnTo>
                  <a:pt x="7057" y="439"/>
                </a:lnTo>
                <a:close/>
                <a:moveTo>
                  <a:pt x="5670" y="3480"/>
                </a:moveTo>
                <a:lnTo>
                  <a:pt x="5865" y="3505"/>
                </a:lnTo>
                <a:lnTo>
                  <a:pt x="5670" y="3991"/>
                </a:lnTo>
                <a:lnTo>
                  <a:pt x="5670" y="3480"/>
                </a:lnTo>
                <a:close/>
                <a:moveTo>
                  <a:pt x="8906" y="3456"/>
                </a:moveTo>
                <a:lnTo>
                  <a:pt x="8638" y="3967"/>
                </a:lnTo>
                <a:lnTo>
                  <a:pt x="8541" y="4162"/>
                </a:lnTo>
                <a:lnTo>
                  <a:pt x="8468" y="4356"/>
                </a:lnTo>
                <a:lnTo>
                  <a:pt x="8444" y="4356"/>
                </a:lnTo>
                <a:lnTo>
                  <a:pt x="8395" y="4332"/>
                </a:lnTo>
                <a:lnTo>
                  <a:pt x="8346" y="4308"/>
                </a:lnTo>
                <a:lnTo>
                  <a:pt x="8225" y="4308"/>
                </a:lnTo>
                <a:lnTo>
                  <a:pt x="8006" y="4405"/>
                </a:lnTo>
                <a:lnTo>
                  <a:pt x="8079" y="4186"/>
                </a:lnTo>
                <a:lnTo>
                  <a:pt x="8225" y="3821"/>
                </a:lnTo>
                <a:lnTo>
                  <a:pt x="8346" y="3456"/>
                </a:lnTo>
                <a:close/>
                <a:moveTo>
                  <a:pt x="9587" y="3456"/>
                </a:moveTo>
                <a:lnTo>
                  <a:pt x="9247" y="4016"/>
                </a:lnTo>
                <a:lnTo>
                  <a:pt x="9101" y="4235"/>
                </a:lnTo>
                <a:lnTo>
                  <a:pt x="8979" y="4478"/>
                </a:lnTo>
                <a:lnTo>
                  <a:pt x="8736" y="4405"/>
                </a:lnTo>
                <a:lnTo>
                  <a:pt x="8833" y="4162"/>
                </a:lnTo>
                <a:lnTo>
                  <a:pt x="9101" y="3456"/>
                </a:lnTo>
                <a:close/>
                <a:moveTo>
                  <a:pt x="8152" y="3480"/>
                </a:moveTo>
                <a:lnTo>
                  <a:pt x="7981" y="3699"/>
                </a:lnTo>
                <a:lnTo>
                  <a:pt x="7811" y="3967"/>
                </a:lnTo>
                <a:lnTo>
                  <a:pt x="7665" y="4235"/>
                </a:lnTo>
                <a:lnTo>
                  <a:pt x="7616" y="4405"/>
                </a:lnTo>
                <a:lnTo>
                  <a:pt x="7568" y="4551"/>
                </a:lnTo>
                <a:lnTo>
                  <a:pt x="7373" y="4624"/>
                </a:lnTo>
                <a:lnTo>
                  <a:pt x="7422" y="4502"/>
                </a:lnTo>
                <a:lnTo>
                  <a:pt x="7616" y="4040"/>
                </a:lnTo>
                <a:lnTo>
                  <a:pt x="7787" y="3578"/>
                </a:lnTo>
                <a:lnTo>
                  <a:pt x="7787" y="3553"/>
                </a:lnTo>
                <a:lnTo>
                  <a:pt x="7762" y="3529"/>
                </a:lnTo>
                <a:lnTo>
                  <a:pt x="7714" y="3529"/>
                </a:lnTo>
                <a:lnTo>
                  <a:pt x="7689" y="3553"/>
                </a:lnTo>
                <a:lnTo>
                  <a:pt x="7325" y="4120"/>
                </a:lnTo>
                <a:lnTo>
                  <a:pt x="7568" y="3480"/>
                </a:lnTo>
                <a:close/>
                <a:moveTo>
                  <a:pt x="10269" y="3432"/>
                </a:moveTo>
                <a:lnTo>
                  <a:pt x="9831" y="4137"/>
                </a:lnTo>
                <a:lnTo>
                  <a:pt x="9660" y="4405"/>
                </a:lnTo>
                <a:lnTo>
                  <a:pt x="9514" y="4673"/>
                </a:lnTo>
                <a:lnTo>
                  <a:pt x="9271" y="4575"/>
                </a:lnTo>
                <a:lnTo>
                  <a:pt x="9466" y="4137"/>
                </a:lnTo>
                <a:lnTo>
                  <a:pt x="9758" y="3432"/>
                </a:lnTo>
                <a:close/>
                <a:moveTo>
                  <a:pt x="10780" y="3432"/>
                </a:moveTo>
                <a:lnTo>
                  <a:pt x="10463" y="3918"/>
                </a:lnTo>
                <a:lnTo>
                  <a:pt x="10171" y="4429"/>
                </a:lnTo>
                <a:lnTo>
                  <a:pt x="9928" y="4843"/>
                </a:lnTo>
                <a:lnTo>
                  <a:pt x="9758" y="4770"/>
                </a:lnTo>
                <a:lnTo>
                  <a:pt x="9904" y="4502"/>
                </a:lnTo>
                <a:lnTo>
                  <a:pt x="10001" y="4235"/>
                </a:lnTo>
                <a:lnTo>
                  <a:pt x="10366" y="3432"/>
                </a:lnTo>
                <a:close/>
                <a:moveTo>
                  <a:pt x="7324" y="3480"/>
                </a:moveTo>
                <a:lnTo>
                  <a:pt x="6935" y="4162"/>
                </a:lnTo>
                <a:lnTo>
                  <a:pt x="6740" y="4551"/>
                </a:lnTo>
                <a:lnTo>
                  <a:pt x="6643" y="4721"/>
                </a:lnTo>
                <a:lnTo>
                  <a:pt x="6594" y="4916"/>
                </a:lnTo>
                <a:lnTo>
                  <a:pt x="6303" y="5038"/>
                </a:lnTo>
                <a:lnTo>
                  <a:pt x="6424" y="4697"/>
                </a:lnTo>
                <a:lnTo>
                  <a:pt x="6546" y="4381"/>
                </a:lnTo>
                <a:lnTo>
                  <a:pt x="6692" y="3943"/>
                </a:lnTo>
                <a:lnTo>
                  <a:pt x="6838" y="3480"/>
                </a:lnTo>
                <a:close/>
                <a:moveTo>
                  <a:pt x="10926" y="3432"/>
                </a:moveTo>
                <a:lnTo>
                  <a:pt x="10901" y="3772"/>
                </a:lnTo>
                <a:lnTo>
                  <a:pt x="10877" y="4137"/>
                </a:lnTo>
                <a:lnTo>
                  <a:pt x="10609" y="4673"/>
                </a:lnTo>
                <a:lnTo>
                  <a:pt x="10439" y="5062"/>
                </a:lnTo>
                <a:lnTo>
                  <a:pt x="10244" y="4965"/>
                </a:lnTo>
                <a:lnTo>
                  <a:pt x="10366" y="4697"/>
                </a:lnTo>
                <a:lnTo>
                  <a:pt x="10488" y="4429"/>
                </a:lnTo>
                <a:lnTo>
                  <a:pt x="10707" y="3943"/>
                </a:lnTo>
                <a:lnTo>
                  <a:pt x="10901" y="3432"/>
                </a:lnTo>
                <a:close/>
                <a:moveTo>
                  <a:pt x="3845" y="4989"/>
                </a:moveTo>
                <a:lnTo>
                  <a:pt x="4015" y="5013"/>
                </a:lnTo>
                <a:lnTo>
                  <a:pt x="3894" y="5232"/>
                </a:lnTo>
                <a:lnTo>
                  <a:pt x="3869" y="5111"/>
                </a:lnTo>
                <a:lnTo>
                  <a:pt x="3845" y="4989"/>
                </a:lnTo>
                <a:close/>
                <a:moveTo>
                  <a:pt x="10901" y="4575"/>
                </a:moveTo>
                <a:lnTo>
                  <a:pt x="10901" y="4746"/>
                </a:lnTo>
                <a:lnTo>
                  <a:pt x="10926" y="4819"/>
                </a:lnTo>
                <a:lnTo>
                  <a:pt x="10974" y="4892"/>
                </a:lnTo>
                <a:lnTo>
                  <a:pt x="11023" y="4916"/>
                </a:lnTo>
                <a:lnTo>
                  <a:pt x="11072" y="4965"/>
                </a:lnTo>
                <a:lnTo>
                  <a:pt x="10999" y="5159"/>
                </a:lnTo>
                <a:lnTo>
                  <a:pt x="10950" y="5257"/>
                </a:lnTo>
                <a:lnTo>
                  <a:pt x="10682" y="5135"/>
                </a:lnTo>
                <a:lnTo>
                  <a:pt x="10828" y="4770"/>
                </a:lnTo>
                <a:lnTo>
                  <a:pt x="10901" y="4575"/>
                </a:lnTo>
                <a:close/>
                <a:moveTo>
                  <a:pt x="12215" y="5013"/>
                </a:moveTo>
                <a:lnTo>
                  <a:pt x="12021" y="5305"/>
                </a:lnTo>
                <a:lnTo>
                  <a:pt x="12142" y="5013"/>
                </a:lnTo>
                <a:close/>
                <a:moveTo>
                  <a:pt x="6643" y="3505"/>
                </a:moveTo>
                <a:lnTo>
                  <a:pt x="6351" y="4137"/>
                </a:lnTo>
                <a:lnTo>
                  <a:pt x="6132" y="4648"/>
                </a:lnTo>
                <a:lnTo>
                  <a:pt x="6035" y="4892"/>
                </a:lnTo>
                <a:lnTo>
                  <a:pt x="5962" y="5159"/>
                </a:lnTo>
                <a:lnTo>
                  <a:pt x="5183" y="5451"/>
                </a:lnTo>
                <a:lnTo>
                  <a:pt x="5183" y="5427"/>
                </a:lnTo>
                <a:lnTo>
                  <a:pt x="5354" y="4989"/>
                </a:lnTo>
                <a:lnTo>
                  <a:pt x="5402" y="4989"/>
                </a:lnTo>
                <a:lnTo>
                  <a:pt x="5378" y="5184"/>
                </a:lnTo>
                <a:lnTo>
                  <a:pt x="5378" y="5208"/>
                </a:lnTo>
                <a:lnTo>
                  <a:pt x="5402" y="5257"/>
                </a:lnTo>
                <a:lnTo>
                  <a:pt x="5475" y="5281"/>
                </a:lnTo>
                <a:lnTo>
                  <a:pt x="5548" y="5281"/>
                </a:lnTo>
                <a:lnTo>
                  <a:pt x="5573" y="5257"/>
                </a:lnTo>
                <a:lnTo>
                  <a:pt x="5597" y="5232"/>
                </a:lnTo>
                <a:lnTo>
                  <a:pt x="5694" y="5038"/>
                </a:lnTo>
                <a:lnTo>
                  <a:pt x="5767" y="4819"/>
                </a:lnTo>
                <a:lnTo>
                  <a:pt x="5889" y="4405"/>
                </a:lnTo>
                <a:lnTo>
                  <a:pt x="5986" y="3943"/>
                </a:lnTo>
                <a:lnTo>
                  <a:pt x="6059" y="3505"/>
                </a:lnTo>
                <a:close/>
                <a:moveTo>
                  <a:pt x="11315" y="4940"/>
                </a:moveTo>
                <a:lnTo>
                  <a:pt x="11558" y="4989"/>
                </a:lnTo>
                <a:lnTo>
                  <a:pt x="11850" y="5013"/>
                </a:lnTo>
                <a:lnTo>
                  <a:pt x="11558" y="5476"/>
                </a:lnTo>
                <a:lnTo>
                  <a:pt x="11145" y="5330"/>
                </a:lnTo>
                <a:lnTo>
                  <a:pt x="11169" y="5257"/>
                </a:lnTo>
                <a:lnTo>
                  <a:pt x="11242" y="4965"/>
                </a:lnTo>
                <a:lnTo>
                  <a:pt x="11291" y="4940"/>
                </a:lnTo>
                <a:close/>
                <a:moveTo>
                  <a:pt x="5086" y="5038"/>
                </a:moveTo>
                <a:lnTo>
                  <a:pt x="4940" y="5330"/>
                </a:lnTo>
                <a:lnTo>
                  <a:pt x="4891" y="5451"/>
                </a:lnTo>
                <a:lnTo>
                  <a:pt x="4843" y="5573"/>
                </a:lnTo>
                <a:lnTo>
                  <a:pt x="4818" y="5597"/>
                </a:lnTo>
                <a:lnTo>
                  <a:pt x="4697" y="5646"/>
                </a:lnTo>
                <a:lnTo>
                  <a:pt x="4697" y="5646"/>
                </a:lnTo>
                <a:lnTo>
                  <a:pt x="4721" y="5573"/>
                </a:lnTo>
                <a:lnTo>
                  <a:pt x="4794" y="5305"/>
                </a:lnTo>
                <a:lnTo>
                  <a:pt x="4843" y="5038"/>
                </a:lnTo>
                <a:close/>
                <a:moveTo>
                  <a:pt x="12702" y="4989"/>
                </a:moveTo>
                <a:lnTo>
                  <a:pt x="12678" y="5062"/>
                </a:lnTo>
                <a:lnTo>
                  <a:pt x="12653" y="5086"/>
                </a:lnTo>
                <a:lnTo>
                  <a:pt x="12459" y="5403"/>
                </a:lnTo>
                <a:lnTo>
                  <a:pt x="12361" y="5573"/>
                </a:lnTo>
                <a:lnTo>
                  <a:pt x="12288" y="5743"/>
                </a:lnTo>
                <a:lnTo>
                  <a:pt x="12167" y="5719"/>
                </a:lnTo>
                <a:lnTo>
                  <a:pt x="12288" y="5451"/>
                </a:lnTo>
                <a:lnTo>
                  <a:pt x="12386" y="5232"/>
                </a:lnTo>
                <a:lnTo>
                  <a:pt x="12483" y="5013"/>
                </a:lnTo>
                <a:lnTo>
                  <a:pt x="12702" y="4989"/>
                </a:lnTo>
                <a:close/>
                <a:moveTo>
                  <a:pt x="4672" y="5038"/>
                </a:moveTo>
                <a:lnTo>
                  <a:pt x="4478" y="5403"/>
                </a:lnTo>
                <a:lnTo>
                  <a:pt x="4380" y="5597"/>
                </a:lnTo>
                <a:lnTo>
                  <a:pt x="4332" y="5695"/>
                </a:lnTo>
                <a:lnTo>
                  <a:pt x="4307" y="5792"/>
                </a:lnTo>
                <a:lnTo>
                  <a:pt x="4113" y="5865"/>
                </a:lnTo>
                <a:lnTo>
                  <a:pt x="4210" y="5427"/>
                </a:lnTo>
                <a:lnTo>
                  <a:pt x="4307" y="5232"/>
                </a:lnTo>
                <a:lnTo>
                  <a:pt x="4405" y="5038"/>
                </a:lnTo>
                <a:close/>
                <a:moveTo>
                  <a:pt x="12605" y="5719"/>
                </a:moveTo>
                <a:lnTo>
                  <a:pt x="12605" y="5865"/>
                </a:lnTo>
                <a:lnTo>
                  <a:pt x="12532" y="5841"/>
                </a:lnTo>
                <a:lnTo>
                  <a:pt x="12605" y="5719"/>
                </a:lnTo>
                <a:close/>
                <a:moveTo>
                  <a:pt x="7081" y="1339"/>
                </a:moveTo>
                <a:lnTo>
                  <a:pt x="7349" y="1388"/>
                </a:lnTo>
                <a:lnTo>
                  <a:pt x="8176" y="1388"/>
                </a:lnTo>
                <a:lnTo>
                  <a:pt x="8882" y="1412"/>
                </a:lnTo>
                <a:lnTo>
                  <a:pt x="9222" y="1412"/>
                </a:lnTo>
                <a:lnTo>
                  <a:pt x="9587" y="1388"/>
                </a:lnTo>
                <a:lnTo>
                  <a:pt x="9587" y="1656"/>
                </a:lnTo>
                <a:lnTo>
                  <a:pt x="9612" y="1923"/>
                </a:lnTo>
                <a:lnTo>
                  <a:pt x="9636" y="2167"/>
                </a:lnTo>
                <a:lnTo>
                  <a:pt x="9709" y="2410"/>
                </a:lnTo>
                <a:lnTo>
                  <a:pt x="9758" y="2483"/>
                </a:lnTo>
                <a:lnTo>
                  <a:pt x="9831" y="2507"/>
                </a:lnTo>
                <a:lnTo>
                  <a:pt x="9977" y="2507"/>
                </a:lnTo>
                <a:lnTo>
                  <a:pt x="10098" y="2556"/>
                </a:lnTo>
                <a:lnTo>
                  <a:pt x="10269" y="2580"/>
                </a:lnTo>
                <a:lnTo>
                  <a:pt x="10585" y="2580"/>
                </a:lnTo>
                <a:lnTo>
                  <a:pt x="11218" y="2605"/>
                </a:lnTo>
                <a:lnTo>
                  <a:pt x="11875" y="2629"/>
                </a:lnTo>
                <a:lnTo>
                  <a:pt x="11875" y="3164"/>
                </a:lnTo>
                <a:lnTo>
                  <a:pt x="11875" y="3578"/>
                </a:lnTo>
                <a:lnTo>
                  <a:pt x="11875" y="3772"/>
                </a:lnTo>
                <a:lnTo>
                  <a:pt x="11923" y="3991"/>
                </a:lnTo>
                <a:lnTo>
                  <a:pt x="11948" y="4040"/>
                </a:lnTo>
                <a:lnTo>
                  <a:pt x="11972" y="4089"/>
                </a:lnTo>
                <a:lnTo>
                  <a:pt x="12069" y="4113"/>
                </a:lnTo>
                <a:lnTo>
                  <a:pt x="12215" y="4113"/>
                </a:lnTo>
                <a:lnTo>
                  <a:pt x="12264" y="4064"/>
                </a:lnTo>
                <a:lnTo>
                  <a:pt x="12605" y="4113"/>
                </a:lnTo>
                <a:lnTo>
                  <a:pt x="12945" y="4137"/>
                </a:lnTo>
                <a:lnTo>
                  <a:pt x="13602" y="4137"/>
                </a:lnTo>
                <a:lnTo>
                  <a:pt x="13602" y="4283"/>
                </a:lnTo>
                <a:lnTo>
                  <a:pt x="13602" y="4429"/>
                </a:lnTo>
                <a:lnTo>
                  <a:pt x="13627" y="4746"/>
                </a:lnTo>
                <a:lnTo>
                  <a:pt x="13627" y="5111"/>
                </a:lnTo>
                <a:lnTo>
                  <a:pt x="13602" y="5500"/>
                </a:lnTo>
                <a:lnTo>
                  <a:pt x="13602" y="5889"/>
                </a:lnTo>
                <a:lnTo>
                  <a:pt x="13627" y="6254"/>
                </a:lnTo>
                <a:lnTo>
                  <a:pt x="13335" y="6157"/>
                </a:lnTo>
                <a:lnTo>
                  <a:pt x="13043" y="6035"/>
                </a:lnTo>
                <a:lnTo>
                  <a:pt x="13067" y="5914"/>
                </a:lnTo>
                <a:lnTo>
                  <a:pt x="13067" y="5792"/>
                </a:lnTo>
                <a:lnTo>
                  <a:pt x="13067" y="5549"/>
                </a:lnTo>
                <a:lnTo>
                  <a:pt x="13067" y="5257"/>
                </a:lnTo>
                <a:lnTo>
                  <a:pt x="13067" y="5111"/>
                </a:lnTo>
                <a:lnTo>
                  <a:pt x="13043" y="4965"/>
                </a:lnTo>
                <a:lnTo>
                  <a:pt x="13018" y="4940"/>
                </a:lnTo>
                <a:lnTo>
                  <a:pt x="13091" y="4892"/>
                </a:lnTo>
                <a:lnTo>
                  <a:pt x="13140" y="4843"/>
                </a:lnTo>
                <a:lnTo>
                  <a:pt x="13164" y="4770"/>
                </a:lnTo>
                <a:lnTo>
                  <a:pt x="13164" y="4697"/>
                </a:lnTo>
                <a:lnTo>
                  <a:pt x="13140" y="4624"/>
                </a:lnTo>
                <a:lnTo>
                  <a:pt x="13091" y="4551"/>
                </a:lnTo>
                <a:lnTo>
                  <a:pt x="13018" y="4502"/>
                </a:lnTo>
                <a:lnTo>
                  <a:pt x="12945" y="4478"/>
                </a:lnTo>
                <a:lnTo>
                  <a:pt x="12556" y="4478"/>
                </a:lnTo>
                <a:lnTo>
                  <a:pt x="12142" y="4502"/>
                </a:lnTo>
                <a:lnTo>
                  <a:pt x="11777" y="4502"/>
                </a:lnTo>
                <a:lnTo>
                  <a:pt x="11388" y="4527"/>
                </a:lnTo>
                <a:lnTo>
                  <a:pt x="11388" y="3918"/>
                </a:lnTo>
                <a:lnTo>
                  <a:pt x="11388" y="3602"/>
                </a:lnTo>
                <a:lnTo>
                  <a:pt x="11364" y="3286"/>
                </a:lnTo>
                <a:lnTo>
                  <a:pt x="11315" y="3164"/>
                </a:lnTo>
                <a:lnTo>
                  <a:pt x="11291" y="3115"/>
                </a:lnTo>
                <a:lnTo>
                  <a:pt x="11242" y="3091"/>
                </a:lnTo>
                <a:lnTo>
                  <a:pt x="11193" y="3042"/>
                </a:lnTo>
                <a:lnTo>
                  <a:pt x="11169" y="2994"/>
                </a:lnTo>
                <a:lnTo>
                  <a:pt x="11096" y="2945"/>
                </a:lnTo>
                <a:lnTo>
                  <a:pt x="11023" y="2945"/>
                </a:lnTo>
                <a:lnTo>
                  <a:pt x="8152" y="2994"/>
                </a:lnTo>
                <a:lnTo>
                  <a:pt x="7738" y="2994"/>
                </a:lnTo>
                <a:lnTo>
                  <a:pt x="7714" y="2969"/>
                </a:lnTo>
                <a:lnTo>
                  <a:pt x="7665" y="2945"/>
                </a:lnTo>
                <a:lnTo>
                  <a:pt x="7641" y="2945"/>
                </a:lnTo>
                <a:lnTo>
                  <a:pt x="7592" y="2969"/>
                </a:lnTo>
                <a:lnTo>
                  <a:pt x="7592" y="2994"/>
                </a:lnTo>
                <a:lnTo>
                  <a:pt x="6813" y="3018"/>
                </a:lnTo>
                <a:lnTo>
                  <a:pt x="6181" y="3018"/>
                </a:lnTo>
                <a:lnTo>
                  <a:pt x="5865" y="3042"/>
                </a:lnTo>
                <a:lnTo>
                  <a:pt x="5548" y="3091"/>
                </a:lnTo>
                <a:lnTo>
                  <a:pt x="5500" y="3067"/>
                </a:lnTo>
                <a:lnTo>
                  <a:pt x="5378" y="3067"/>
                </a:lnTo>
                <a:lnTo>
                  <a:pt x="5329" y="3091"/>
                </a:lnTo>
                <a:lnTo>
                  <a:pt x="5281" y="3140"/>
                </a:lnTo>
                <a:lnTo>
                  <a:pt x="5232" y="3188"/>
                </a:lnTo>
                <a:lnTo>
                  <a:pt x="5208" y="3237"/>
                </a:lnTo>
                <a:lnTo>
                  <a:pt x="5183" y="3553"/>
                </a:lnTo>
                <a:lnTo>
                  <a:pt x="5159" y="3870"/>
                </a:lnTo>
                <a:lnTo>
                  <a:pt x="5135" y="4527"/>
                </a:lnTo>
                <a:lnTo>
                  <a:pt x="4867" y="4527"/>
                </a:lnTo>
                <a:lnTo>
                  <a:pt x="4599" y="4551"/>
                </a:lnTo>
                <a:lnTo>
                  <a:pt x="4186" y="4575"/>
                </a:lnTo>
                <a:lnTo>
                  <a:pt x="3967" y="4600"/>
                </a:lnTo>
                <a:lnTo>
                  <a:pt x="3772" y="4624"/>
                </a:lnTo>
                <a:lnTo>
                  <a:pt x="3699" y="4648"/>
                </a:lnTo>
                <a:lnTo>
                  <a:pt x="3650" y="4721"/>
                </a:lnTo>
                <a:lnTo>
                  <a:pt x="3650" y="4794"/>
                </a:lnTo>
                <a:lnTo>
                  <a:pt x="3650" y="4867"/>
                </a:lnTo>
                <a:lnTo>
                  <a:pt x="3626" y="4940"/>
                </a:lnTo>
                <a:lnTo>
                  <a:pt x="3602" y="5013"/>
                </a:lnTo>
                <a:lnTo>
                  <a:pt x="3577" y="5184"/>
                </a:lnTo>
                <a:lnTo>
                  <a:pt x="3577" y="5500"/>
                </a:lnTo>
                <a:lnTo>
                  <a:pt x="3577" y="5768"/>
                </a:lnTo>
                <a:lnTo>
                  <a:pt x="3577" y="5914"/>
                </a:lnTo>
                <a:lnTo>
                  <a:pt x="3626" y="6035"/>
                </a:lnTo>
                <a:lnTo>
                  <a:pt x="2993" y="6279"/>
                </a:lnTo>
                <a:lnTo>
                  <a:pt x="2993" y="6279"/>
                </a:lnTo>
                <a:lnTo>
                  <a:pt x="3042" y="5597"/>
                </a:lnTo>
                <a:lnTo>
                  <a:pt x="3066" y="4916"/>
                </a:lnTo>
                <a:lnTo>
                  <a:pt x="3115" y="4478"/>
                </a:lnTo>
                <a:lnTo>
                  <a:pt x="3115" y="4259"/>
                </a:lnTo>
                <a:lnTo>
                  <a:pt x="3091" y="4040"/>
                </a:lnTo>
                <a:lnTo>
                  <a:pt x="3456" y="4064"/>
                </a:lnTo>
                <a:lnTo>
                  <a:pt x="3845" y="4064"/>
                </a:lnTo>
                <a:lnTo>
                  <a:pt x="4210" y="4016"/>
                </a:lnTo>
                <a:lnTo>
                  <a:pt x="4575" y="3967"/>
                </a:lnTo>
                <a:lnTo>
                  <a:pt x="4624" y="3943"/>
                </a:lnTo>
                <a:lnTo>
                  <a:pt x="4672" y="3918"/>
                </a:lnTo>
                <a:lnTo>
                  <a:pt x="4745" y="3845"/>
                </a:lnTo>
                <a:lnTo>
                  <a:pt x="4770" y="3724"/>
                </a:lnTo>
                <a:lnTo>
                  <a:pt x="4745" y="3626"/>
                </a:lnTo>
                <a:lnTo>
                  <a:pt x="4770" y="3505"/>
                </a:lnTo>
                <a:lnTo>
                  <a:pt x="4770" y="3018"/>
                </a:lnTo>
                <a:lnTo>
                  <a:pt x="4770" y="2751"/>
                </a:lnTo>
                <a:lnTo>
                  <a:pt x="4745" y="2507"/>
                </a:lnTo>
                <a:lnTo>
                  <a:pt x="4867" y="2532"/>
                </a:lnTo>
                <a:lnTo>
                  <a:pt x="4989" y="2556"/>
                </a:lnTo>
                <a:lnTo>
                  <a:pt x="5256" y="2556"/>
                </a:lnTo>
                <a:lnTo>
                  <a:pt x="5646" y="2580"/>
                </a:lnTo>
                <a:lnTo>
                  <a:pt x="6035" y="2580"/>
                </a:lnTo>
                <a:lnTo>
                  <a:pt x="6789" y="2532"/>
                </a:lnTo>
                <a:lnTo>
                  <a:pt x="6886" y="2507"/>
                </a:lnTo>
                <a:lnTo>
                  <a:pt x="6959" y="2459"/>
                </a:lnTo>
                <a:lnTo>
                  <a:pt x="6984" y="2386"/>
                </a:lnTo>
                <a:lnTo>
                  <a:pt x="7008" y="2313"/>
                </a:lnTo>
                <a:lnTo>
                  <a:pt x="7032" y="2264"/>
                </a:lnTo>
                <a:lnTo>
                  <a:pt x="7057" y="1826"/>
                </a:lnTo>
                <a:lnTo>
                  <a:pt x="7081" y="1339"/>
                </a:lnTo>
                <a:close/>
                <a:moveTo>
                  <a:pt x="6911" y="5841"/>
                </a:moveTo>
                <a:lnTo>
                  <a:pt x="6838" y="5865"/>
                </a:lnTo>
                <a:lnTo>
                  <a:pt x="6716" y="5987"/>
                </a:lnTo>
                <a:lnTo>
                  <a:pt x="6619" y="6133"/>
                </a:lnTo>
                <a:lnTo>
                  <a:pt x="6546" y="6279"/>
                </a:lnTo>
                <a:lnTo>
                  <a:pt x="6522" y="6449"/>
                </a:lnTo>
                <a:lnTo>
                  <a:pt x="6522" y="6619"/>
                </a:lnTo>
                <a:lnTo>
                  <a:pt x="6546" y="6790"/>
                </a:lnTo>
                <a:lnTo>
                  <a:pt x="6594" y="6960"/>
                </a:lnTo>
                <a:lnTo>
                  <a:pt x="6667" y="7106"/>
                </a:lnTo>
                <a:lnTo>
                  <a:pt x="6716" y="7155"/>
                </a:lnTo>
                <a:lnTo>
                  <a:pt x="6765" y="7203"/>
                </a:lnTo>
                <a:lnTo>
                  <a:pt x="6838" y="7252"/>
                </a:lnTo>
                <a:lnTo>
                  <a:pt x="6911" y="7252"/>
                </a:lnTo>
                <a:lnTo>
                  <a:pt x="6984" y="7276"/>
                </a:lnTo>
                <a:lnTo>
                  <a:pt x="7057" y="7252"/>
                </a:lnTo>
                <a:lnTo>
                  <a:pt x="7130" y="7228"/>
                </a:lnTo>
                <a:lnTo>
                  <a:pt x="7178" y="7179"/>
                </a:lnTo>
                <a:lnTo>
                  <a:pt x="7349" y="6936"/>
                </a:lnTo>
                <a:lnTo>
                  <a:pt x="7397" y="6814"/>
                </a:lnTo>
                <a:lnTo>
                  <a:pt x="7446" y="6692"/>
                </a:lnTo>
                <a:lnTo>
                  <a:pt x="7470" y="6546"/>
                </a:lnTo>
                <a:lnTo>
                  <a:pt x="7470" y="6425"/>
                </a:lnTo>
                <a:lnTo>
                  <a:pt x="7446" y="6133"/>
                </a:lnTo>
                <a:lnTo>
                  <a:pt x="7422" y="6035"/>
                </a:lnTo>
                <a:lnTo>
                  <a:pt x="7349" y="5962"/>
                </a:lnTo>
                <a:lnTo>
                  <a:pt x="7227" y="5914"/>
                </a:lnTo>
                <a:lnTo>
                  <a:pt x="7130" y="5889"/>
                </a:lnTo>
                <a:lnTo>
                  <a:pt x="7057" y="5865"/>
                </a:lnTo>
                <a:lnTo>
                  <a:pt x="6984" y="5841"/>
                </a:lnTo>
                <a:close/>
                <a:moveTo>
                  <a:pt x="9612" y="5792"/>
                </a:moveTo>
                <a:lnTo>
                  <a:pt x="9539" y="5816"/>
                </a:lnTo>
                <a:lnTo>
                  <a:pt x="9466" y="5865"/>
                </a:lnTo>
                <a:lnTo>
                  <a:pt x="9393" y="5938"/>
                </a:lnTo>
                <a:lnTo>
                  <a:pt x="9344" y="6011"/>
                </a:lnTo>
                <a:lnTo>
                  <a:pt x="9247" y="6181"/>
                </a:lnTo>
                <a:lnTo>
                  <a:pt x="9174" y="6352"/>
                </a:lnTo>
                <a:lnTo>
                  <a:pt x="9149" y="6522"/>
                </a:lnTo>
                <a:lnTo>
                  <a:pt x="9149" y="6717"/>
                </a:lnTo>
                <a:lnTo>
                  <a:pt x="9174" y="6887"/>
                </a:lnTo>
                <a:lnTo>
                  <a:pt x="9222" y="7057"/>
                </a:lnTo>
                <a:lnTo>
                  <a:pt x="9271" y="7155"/>
                </a:lnTo>
                <a:lnTo>
                  <a:pt x="9344" y="7228"/>
                </a:lnTo>
                <a:lnTo>
                  <a:pt x="9417" y="7276"/>
                </a:lnTo>
                <a:lnTo>
                  <a:pt x="9514" y="7301"/>
                </a:lnTo>
                <a:lnTo>
                  <a:pt x="9685" y="7301"/>
                </a:lnTo>
                <a:lnTo>
                  <a:pt x="9782" y="7252"/>
                </a:lnTo>
                <a:lnTo>
                  <a:pt x="9855" y="7179"/>
                </a:lnTo>
                <a:lnTo>
                  <a:pt x="9928" y="7106"/>
                </a:lnTo>
                <a:lnTo>
                  <a:pt x="9977" y="7009"/>
                </a:lnTo>
                <a:lnTo>
                  <a:pt x="10050" y="6765"/>
                </a:lnTo>
                <a:lnTo>
                  <a:pt x="10098" y="6522"/>
                </a:lnTo>
                <a:lnTo>
                  <a:pt x="10098" y="6303"/>
                </a:lnTo>
                <a:lnTo>
                  <a:pt x="10098" y="6181"/>
                </a:lnTo>
                <a:lnTo>
                  <a:pt x="10050" y="6108"/>
                </a:lnTo>
                <a:lnTo>
                  <a:pt x="9977" y="6060"/>
                </a:lnTo>
                <a:lnTo>
                  <a:pt x="9879" y="6035"/>
                </a:lnTo>
                <a:lnTo>
                  <a:pt x="9879" y="6011"/>
                </a:lnTo>
                <a:lnTo>
                  <a:pt x="9855" y="5914"/>
                </a:lnTo>
                <a:lnTo>
                  <a:pt x="9806" y="5841"/>
                </a:lnTo>
                <a:lnTo>
                  <a:pt x="9709" y="5792"/>
                </a:lnTo>
                <a:close/>
                <a:moveTo>
                  <a:pt x="8468" y="4673"/>
                </a:moveTo>
                <a:lnTo>
                  <a:pt x="8687" y="4794"/>
                </a:lnTo>
                <a:lnTo>
                  <a:pt x="8930" y="4892"/>
                </a:lnTo>
                <a:lnTo>
                  <a:pt x="8955" y="4916"/>
                </a:lnTo>
                <a:lnTo>
                  <a:pt x="9466" y="5111"/>
                </a:lnTo>
                <a:lnTo>
                  <a:pt x="9806" y="5232"/>
                </a:lnTo>
                <a:lnTo>
                  <a:pt x="9806" y="5305"/>
                </a:lnTo>
                <a:lnTo>
                  <a:pt x="9806" y="5354"/>
                </a:lnTo>
                <a:lnTo>
                  <a:pt x="9855" y="5403"/>
                </a:lnTo>
                <a:lnTo>
                  <a:pt x="9904" y="5403"/>
                </a:lnTo>
                <a:lnTo>
                  <a:pt x="9952" y="5378"/>
                </a:lnTo>
                <a:lnTo>
                  <a:pt x="10001" y="5330"/>
                </a:lnTo>
                <a:lnTo>
                  <a:pt x="10707" y="5597"/>
                </a:lnTo>
                <a:lnTo>
                  <a:pt x="13383" y="6668"/>
                </a:lnTo>
                <a:lnTo>
                  <a:pt x="14040" y="6911"/>
                </a:lnTo>
                <a:lnTo>
                  <a:pt x="14357" y="7082"/>
                </a:lnTo>
                <a:lnTo>
                  <a:pt x="14527" y="7155"/>
                </a:lnTo>
                <a:lnTo>
                  <a:pt x="14648" y="7276"/>
                </a:lnTo>
                <a:lnTo>
                  <a:pt x="14794" y="7422"/>
                </a:lnTo>
                <a:lnTo>
                  <a:pt x="14843" y="7568"/>
                </a:lnTo>
                <a:lnTo>
                  <a:pt x="14892" y="7739"/>
                </a:lnTo>
                <a:lnTo>
                  <a:pt x="14867" y="7909"/>
                </a:lnTo>
                <a:lnTo>
                  <a:pt x="14405" y="7617"/>
                </a:lnTo>
                <a:lnTo>
                  <a:pt x="13919" y="7349"/>
                </a:lnTo>
                <a:lnTo>
                  <a:pt x="13675" y="7252"/>
                </a:lnTo>
                <a:lnTo>
                  <a:pt x="13408" y="7130"/>
                </a:lnTo>
                <a:lnTo>
                  <a:pt x="13164" y="7057"/>
                </a:lnTo>
                <a:lnTo>
                  <a:pt x="12872" y="7057"/>
                </a:lnTo>
                <a:lnTo>
                  <a:pt x="12848" y="7082"/>
                </a:lnTo>
                <a:lnTo>
                  <a:pt x="12848" y="7106"/>
                </a:lnTo>
                <a:lnTo>
                  <a:pt x="12848" y="7155"/>
                </a:lnTo>
                <a:lnTo>
                  <a:pt x="13043" y="7301"/>
                </a:lnTo>
                <a:lnTo>
                  <a:pt x="13262" y="7422"/>
                </a:lnTo>
                <a:lnTo>
                  <a:pt x="13724" y="7666"/>
                </a:lnTo>
                <a:lnTo>
                  <a:pt x="14259" y="7958"/>
                </a:lnTo>
                <a:lnTo>
                  <a:pt x="14770" y="8274"/>
                </a:lnTo>
                <a:lnTo>
                  <a:pt x="14697" y="8493"/>
                </a:lnTo>
                <a:lnTo>
                  <a:pt x="14575" y="8371"/>
                </a:lnTo>
                <a:lnTo>
                  <a:pt x="14454" y="8274"/>
                </a:lnTo>
                <a:lnTo>
                  <a:pt x="14284" y="8177"/>
                </a:lnTo>
                <a:lnTo>
                  <a:pt x="14113" y="8079"/>
                </a:lnTo>
                <a:lnTo>
                  <a:pt x="13773" y="7933"/>
                </a:lnTo>
                <a:lnTo>
                  <a:pt x="13383" y="7763"/>
                </a:lnTo>
                <a:lnTo>
                  <a:pt x="13189" y="7714"/>
                </a:lnTo>
                <a:lnTo>
                  <a:pt x="12994" y="7666"/>
                </a:lnTo>
                <a:lnTo>
                  <a:pt x="12799" y="7641"/>
                </a:lnTo>
                <a:lnTo>
                  <a:pt x="12605" y="7666"/>
                </a:lnTo>
                <a:lnTo>
                  <a:pt x="12580" y="7690"/>
                </a:lnTo>
                <a:lnTo>
                  <a:pt x="12605" y="7714"/>
                </a:lnTo>
                <a:lnTo>
                  <a:pt x="12702" y="7812"/>
                </a:lnTo>
                <a:lnTo>
                  <a:pt x="12824" y="7909"/>
                </a:lnTo>
                <a:lnTo>
                  <a:pt x="12945" y="7982"/>
                </a:lnTo>
                <a:lnTo>
                  <a:pt x="13091" y="8055"/>
                </a:lnTo>
                <a:lnTo>
                  <a:pt x="13383" y="8177"/>
                </a:lnTo>
                <a:lnTo>
                  <a:pt x="13651" y="8274"/>
                </a:lnTo>
                <a:lnTo>
                  <a:pt x="13894" y="8396"/>
                </a:lnTo>
                <a:lnTo>
                  <a:pt x="14113" y="8517"/>
                </a:lnTo>
                <a:lnTo>
                  <a:pt x="14551" y="8809"/>
                </a:lnTo>
                <a:lnTo>
                  <a:pt x="14430" y="9126"/>
                </a:lnTo>
                <a:lnTo>
                  <a:pt x="13967" y="8858"/>
                </a:lnTo>
                <a:lnTo>
                  <a:pt x="13481" y="8590"/>
                </a:lnTo>
                <a:lnTo>
                  <a:pt x="12921" y="8274"/>
                </a:lnTo>
                <a:lnTo>
                  <a:pt x="12629" y="8152"/>
                </a:lnTo>
                <a:lnTo>
                  <a:pt x="12337" y="8031"/>
                </a:lnTo>
                <a:lnTo>
                  <a:pt x="12313" y="8031"/>
                </a:lnTo>
                <a:lnTo>
                  <a:pt x="12288" y="8055"/>
                </a:lnTo>
                <a:lnTo>
                  <a:pt x="12288" y="8079"/>
                </a:lnTo>
                <a:lnTo>
                  <a:pt x="12288" y="8104"/>
                </a:lnTo>
                <a:lnTo>
                  <a:pt x="12507" y="8323"/>
                </a:lnTo>
                <a:lnTo>
                  <a:pt x="12751" y="8542"/>
                </a:lnTo>
                <a:lnTo>
                  <a:pt x="13018" y="8712"/>
                </a:lnTo>
                <a:lnTo>
                  <a:pt x="13286" y="8882"/>
                </a:lnTo>
                <a:lnTo>
                  <a:pt x="13797" y="9199"/>
                </a:lnTo>
                <a:lnTo>
                  <a:pt x="14040" y="9345"/>
                </a:lnTo>
                <a:lnTo>
                  <a:pt x="14308" y="9466"/>
                </a:lnTo>
                <a:lnTo>
                  <a:pt x="14211" y="9661"/>
                </a:lnTo>
                <a:lnTo>
                  <a:pt x="14065" y="9564"/>
                </a:lnTo>
                <a:lnTo>
                  <a:pt x="13919" y="9491"/>
                </a:lnTo>
                <a:lnTo>
                  <a:pt x="13602" y="9345"/>
                </a:lnTo>
                <a:lnTo>
                  <a:pt x="13359" y="9199"/>
                </a:lnTo>
                <a:lnTo>
                  <a:pt x="13067" y="9077"/>
                </a:lnTo>
                <a:lnTo>
                  <a:pt x="12921" y="9028"/>
                </a:lnTo>
                <a:lnTo>
                  <a:pt x="12775" y="9004"/>
                </a:lnTo>
                <a:lnTo>
                  <a:pt x="12629" y="8980"/>
                </a:lnTo>
                <a:lnTo>
                  <a:pt x="12483" y="8980"/>
                </a:lnTo>
                <a:lnTo>
                  <a:pt x="12459" y="9004"/>
                </a:lnTo>
                <a:lnTo>
                  <a:pt x="12459" y="9053"/>
                </a:lnTo>
                <a:lnTo>
                  <a:pt x="12556" y="9150"/>
                </a:lnTo>
                <a:lnTo>
                  <a:pt x="12653" y="9247"/>
                </a:lnTo>
                <a:lnTo>
                  <a:pt x="12897" y="9418"/>
                </a:lnTo>
                <a:lnTo>
                  <a:pt x="13408" y="9685"/>
                </a:lnTo>
                <a:lnTo>
                  <a:pt x="13724" y="9880"/>
                </a:lnTo>
                <a:lnTo>
                  <a:pt x="13894" y="10002"/>
                </a:lnTo>
                <a:lnTo>
                  <a:pt x="14065" y="10075"/>
                </a:lnTo>
                <a:lnTo>
                  <a:pt x="13967" y="10269"/>
                </a:lnTo>
                <a:lnTo>
                  <a:pt x="13505" y="10075"/>
                </a:lnTo>
                <a:lnTo>
                  <a:pt x="13043" y="9880"/>
                </a:lnTo>
                <a:lnTo>
                  <a:pt x="12556" y="9758"/>
                </a:lnTo>
                <a:lnTo>
                  <a:pt x="12069" y="9661"/>
                </a:lnTo>
                <a:lnTo>
                  <a:pt x="12045" y="9661"/>
                </a:lnTo>
                <a:lnTo>
                  <a:pt x="12045" y="9685"/>
                </a:lnTo>
                <a:lnTo>
                  <a:pt x="12434" y="10002"/>
                </a:lnTo>
                <a:lnTo>
                  <a:pt x="12872" y="10245"/>
                </a:lnTo>
                <a:lnTo>
                  <a:pt x="13335" y="10488"/>
                </a:lnTo>
                <a:lnTo>
                  <a:pt x="13797" y="10683"/>
                </a:lnTo>
                <a:lnTo>
                  <a:pt x="13627" y="11072"/>
                </a:lnTo>
                <a:lnTo>
                  <a:pt x="13456" y="10926"/>
                </a:lnTo>
                <a:lnTo>
                  <a:pt x="13262" y="10829"/>
                </a:lnTo>
                <a:lnTo>
                  <a:pt x="12848" y="10659"/>
                </a:lnTo>
                <a:lnTo>
                  <a:pt x="12653" y="10586"/>
                </a:lnTo>
                <a:lnTo>
                  <a:pt x="12483" y="10513"/>
                </a:lnTo>
                <a:lnTo>
                  <a:pt x="12288" y="10488"/>
                </a:lnTo>
                <a:lnTo>
                  <a:pt x="12069" y="10488"/>
                </a:lnTo>
                <a:lnTo>
                  <a:pt x="12045" y="10513"/>
                </a:lnTo>
                <a:lnTo>
                  <a:pt x="12045" y="10537"/>
                </a:lnTo>
                <a:lnTo>
                  <a:pt x="12118" y="10634"/>
                </a:lnTo>
                <a:lnTo>
                  <a:pt x="12191" y="10707"/>
                </a:lnTo>
                <a:lnTo>
                  <a:pt x="12337" y="10829"/>
                </a:lnTo>
                <a:lnTo>
                  <a:pt x="12532" y="10926"/>
                </a:lnTo>
                <a:lnTo>
                  <a:pt x="12702" y="11023"/>
                </a:lnTo>
                <a:lnTo>
                  <a:pt x="13091" y="11218"/>
                </a:lnTo>
                <a:lnTo>
                  <a:pt x="13310" y="11291"/>
                </a:lnTo>
                <a:lnTo>
                  <a:pt x="13505" y="11340"/>
                </a:lnTo>
                <a:lnTo>
                  <a:pt x="13481" y="11413"/>
                </a:lnTo>
                <a:lnTo>
                  <a:pt x="13335" y="11388"/>
                </a:lnTo>
                <a:lnTo>
                  <a:pt x="13189" y="11340"/>
                </a:lnTo>
                <a:lnTo>
                  <a:pt x="12897" y="11315"/>
                </a:lnTo>
                <a:lnTo>
                  <a:pt x="12678" y="11267"/>
                </a:lnTo>
                <a:lnTo>
                  <a:pt x="12434" y="11242"/>
                </a:lnTo>
                <a:lnTo>
                  <a:pt x="12191" y="11267"/>
                </a:lnTo>
                <a:lnTo>
                  <a:pt x="12069" y="11291"/>
                </a:lnTo>
                <a:lnTo>
                  <a:pt x="11972" y="11315"/>
                </a:lnTo>
                <a:lnTo>
                  <a:pt x="11948" y="11340"/>
                </a:lnTo>
                <a:lnTo>
                  <a:pt x="11948" y="11364"/>
                </a:lnTo>
                <a:lnTo>
                  <a:pt x="11972" y="11413"/>
                </a:lnTo>
                <a:lnTo>
                  <a:pt x="12069" y="11486"/>
                </a:lnTo>
                <a:lnTo>
                  <a:pt x="12191" y="11534"/>
                </a:lnTo>
                <a:lnTo>
                  <a:pt x="12434" y="11607"/>
                </a:lnTo>
                <a:lnTo>
                  <a:pt x="12921" y="11705"/>
                </a:lnTo>
                <a:lnTo>
                  <a:pt x="13164" y="11778"/>
                </a:lnTo>
                <a:lnTo>
                  <a:pt x="13432" y="11826"/>
                </a:lnTo>
                <a:lnTo>
                  <a:pt x="13408" y="11972"/>
                </a:lnTo>
                <a:lnTo>
                  <a:pt x="13018" y="11948"/>
                </a:lnTo>
                <a:lnTo>
                  <a:pt x="12434" y="11948"/>
                </a:lnTo>
                <a:lnTo>
                  <a:pt x="12313" y="11972"/>
                </a:lnTo>
                <a:lnTo>
                  <a:pt x="12215" y="12021"/>
                </a:lnTo>
                <a:lnTo>
                  <a:pt x="12118" y="12070"/>
                </a:lnTo>
                <a:lnTo>
                  <a:pt x="12118" y="12118"/>
                </a:lnTo>
                <a:lnTo>
                  <a:pt x="12118" y="12143"/>
                </a:lnTo>
                <a:lnTo>
                  <a:pt x="12215" y="12191"/>
                </a:lnTo>
                <a:lnTo>
                  <a:pt x="12313" y="12240"/>
                </a:lnTo>
                <a:lnTo>
                  <a:pt x="12507" y="12264"/>
                </a:lnTo>
                <a:lnTo>
                  <a:pt x="12897" y="12264"/>
                </a:lnTo>
                <a:lnTo>
                  <a:pt x="13383" y="12313"/>
                </a:lnTo>
                <a:lnTo>
                  <a:pt x="13383" y="12654"/>
                </a:lnTo>
                <a:lnTo>
                  <a:pt x="13043" y="12654"/>
                </a:lnTo>
                <a:lnTo>
                  <a:pt x="12678" y="12678"/>
                </a:lnTo>
                <a:lnTo>
                  <a:pt x="12288" y="12727"/>
                </a:lnTo>
                <a:lnTo>
                  <a:pt x="12094" y="12775"/>
                </a:lnTo>
                <a:lnTo>
                  <a:pt x="11923" y="12873"/>
                </a:lnTo>
                <a:lnTo>
                  <a:pt x="12118" y="12921"/>
                </a:lnTo>
                <a:lnTo>
                  <a:pt x="12288" y="12946"/>
                </a:lnTo>
                <a:lnTo>
                  <a:pt x="12678" y="12946"/>
                </a:lnTo>
                <a:lnTo>
                  <a:pt x="13408" y="12970"/>
                </a:lnTo>
                <a:lnTo>
                  <a:pt x="13408" y="13116"/>
                </a:lnTo>
                <a:lnTo>
                  <a:pt x="13408" y="13262"/>
                </a:lnTo>
                <a:lnTo>
                  <a:pt x="13140" y="13262"/>
                </a:lnTo>
                <a:lnTo>
                  <a:pt x="12848" y="13286"/>
                </a:lnTo>
                <a:lnTo>
                  <a:pt x="12337" y="13286"/>
                </a:lnTo>
                <a:lnTo>
                  <a:pt x="12069" y="13335"/>
                </a:lnTo>
                <a:lnTo>
                  <a:pt x="11948" y="13384"/>
                </a:lnTo>
                <a:lnTo>
                  <a:pt x="11850" y="13432"/>
                </a:lnTo>
                <a:lnTo>
                  <a:pt x="11826" y="13481"/>
                </a:lnTo>
                <a:lnTo>
                  <a:pt x="11850" y="13505"/>
                </a:lnTo>
                <a:lnTo>
                  <a:pt x="11948" y="13554"/>
                </a:lnTo>
                <a:lnTo>
                  <a:pt x="12069" y="13603"/>
                </a:lnTo>
                <a:lnTo>
                  <a:pt x="12337" y="13627"/>
                </a:lnTo>
                <a:lnTo>
                  <a:pt x="12605" y="13651"/>
                </a:lnTo>
                <a:lnTo>
                  <a:pt x="13432" y="13651"/>
                </a:lnTo>
                <a:lnTo>
                  <a:pt x="13432" y="13797"/>
                </a:lnTo>
                <a:lnTo>
                  <a:pt x="13286" y="13773"/>
                </a:lnTo>
                <a:lnTo>
                  <a:pt x="13164" y="13797"/>
                </a:lnTo>
                <a:lnTo>
                  <a:pt x="12897" y="13822"/>
                </a:lnTo>
                <a:lnTo>
                  <a:pt x="12483" y="13846"/>
                </a:lnTo>
                <a:lnTo>
                  <a:pt x="12288" y="13895"/>
                </a:lnTo>
                <a:lnTo>
                  <a:pt x="12094" y="13968"/>
                </a:lnTo>
                <a:lnTo>
                  <a:pt x="12094" y="13992"/>
                </a:lnTo>
                <a:lnTo>
                  <a:pt x="12094" y="14016"/>
                </a:lnTo>
                <a:lnTo>
                  <a:pt x="12118" y="14041"/>
                </a:lnTo>
                <a:lnTo>
                  <a:pt x="12313" y="14089"/>
                </a:lnTo>
                <a:lnTo>
                  <a:pt x="12507" y="14114"/>
                </a:lnTo>
                <a:lnTo>
                  <a:pt x="13310" y="14114"/>
                </a:lnTo>
                <a:lnTo>
                  <a:pt x="13432" y="14089"/>
                </a:lnTo>
                <a:lnTo>
                  <a:pt x="13456" y="14600"/>
                </a:lnTo>
                <a:lnTo>
                  <a:pt x="13237" y="14576"/>
                </a:lnTo>
                <a:lnTo>
                  <a:pt x="13018" y="14552"/>
                </a:lnTo>
                <a:lnTo>
                  <a:pt x="12824" y="14552"/>
                </a:lnTo>
                <a:lnTo>
                  <a:pt x="12434" y="14600"/>
                </a:lnTo>
                <a:lnTo>
                  <a:pt x="12045" y="14698"/>
                </a:lnTo>
                <a:lnTo>
                  <a:pt x="11656" y="14819"/>
                </a:lnTo>
                <a:lnTo>
                  <a:pt x="11193" y="14941"/>
                </a:lnTo>
                <a:lnTo>
                  <a:pt x="10974" y="14965"/>
                </a:lnTo>
                <a:lnTo>
                  <a:pt x="10755" y="14990"/>
                </a:lnTo>
                <a:lnTo>
                  <a:pt x="10536" y="14990"/>
                </a:lnTo>
                <a:lnTo>
                  <a:pt x="10317" y="14965"/>
                </a:lnTo>
                <a:lnTo>
                  <a:pt x="10098" y="14917"/>
                </a:lnTo>
                <a:lnTo>
                  <a:pt x="9879" y="14819"/>
                </a:lnTo>
                <a:lnTo>
                  <a:pt x="9514" y="14698"/>
                </a:lnTo>
                <a:lnTo>
                  <a:pt x="9149" y="14576"/>
                </a:lnTo>
                <a:lnTo>
                  <a:pt x="8979" y="14552"/>
                </a:lnTo>
                <a:lnTo>
                  <a:pt x="8809" y="14527"/>
                </a:lnTo>
                <a:lnTo>
                  <a:pt x="8614" y="14527"/>
                </a:lnTo>
                <a:lnTo>
                  <a:pt x="8419" y="14552"/>
                </a:lnTo>
                <a:lnTo>
                  <a:pt x="7981" y="14649"/>
                </a:lnTo>
                <a:lnTo>
                  <a:pt x="7568" y="14795"/>
                </a:lnTo>
                <a:lnTo>
                  <a:pt x="7130" y="14917"/>
                </a:lnTo>
                <a:lnTo>
                  <a:pt x="6935" y="14965"/>
                </a:lnTo>
                <a:lnTo>
                  <a:pt x="6692" y="14990"/>
                </a:lnTo>
                <a:lnTo>
                  <a:pt x="6473" y="14990"/>
                </a:lnTo>
                <a:lnTo>
                  <a:pt x="6230" y="14965"/>
                </a:lnTo>
                <a:lnTo>
                  <a:pt x="5986" y="14917"/>
                </a:lnTo>
                <a:lnTo>
                  <a:pt x="5767" y="14844"/>
                </a:lnTo>
                <a:lnTo>
                  <a:pt x="5281" y="14722"/>
                </a:lnTo>
                <a:lnTo>
                  <a:pt x="5062" y="14649"/>
                </a:lnTo>
                <a:lnTo>
                  <a:pt x="4818" y="14625"/>
                </a:lnTo>
                <a:lnTo>
                  <a:pt x="4453" y="14576"/>
                </a:lnTo>
                <a:lnTo>
                  <a:pt x="4040" y="14576"/>
                </a:lnTo>
                <a:lnTo>
                  <a:pt x="3602" y="14625"/>
                </a:lnTo>
                <a:lnTo>
                  <a:pt x="3164" y="14722"/>
                </a:lnTo>
                <a:lnTo>
                  <a:pt x="3188" y="14308"/>
                </a:lnTo>
                <a:lnTo>
                  <a:pt x="3188" y="13895"/>
                </a:lnTo>
                <a:lnTo>
                  <a:pt x="3164" y="13067"/>
                </a:lnTo>
                <a:lnTo>
                  <a:pt x="3164" y="12386"/>
                </a:lnTo>
                <a:lnTo>
                  <a:pt x="3139" y="12191"/>
                </a:lnTo>
                <a:lnTo>
                  <a:pt x="3115" y="12021"/>
                </a:lnTo>
                <a:lnTo>
                  <a:pt x="3066" y="11851"/>
                </a:lnTo>
                <a:lnTo>
                  <a:pt x="3018" y="11705"/>
                </a:lnTo>
                <a:lnTo>
                  <a:pt x="3018" y="11632"/>
                </a:lnTo>
                <a:lnTo>
                  <a:pt x="3018" y="11534"/>
                </a:lnTo>
                <a:lnTo>
                  <a:pt x="2993" y="11413"/>
                </a:lnTo>
                <a:lnTo>
                  <a:pt x="2896" y="11194"/>
                </a:lnTo>
                <a:lnTo>
                  <a:pt x="2701" y="10780"/>
                </a:lnTo>
                <a:lnTo>
                  <a:pt x="2409" y="10123"/>
                </a:lnTo>
                <a:lnTo>
                  <a:pt x="2142" y="9442"/>
                </a:lnTo>
                <a:lnTo>
                  <a:pt x="1947" y="8809"/>
                </a:lnTo>
                <a:lnTo>
                  <a:pt x="1777" y="8152"/>
                </a:lnTo>
                <a:lnTo>
                  <a:pt x="1728" y="7909"/>
                </a:lnTo>
                <a:lnTo>
                  <a:pt x="1704" y="7787"/>
                </a:lnTo>
                <a:lnTo>
                  <a:pt x="1704" y="7666"/>
                </a:lnTo>
                <a:lnTo>
                  <a:pt x="1704" y="7544"/>
                </a:lnTo>
                <a:lnTo>
                  <a:pt x="1752" y="7447"/>
                </a:lnTo>
                <a:lnTo>
                  <a:pt x="1825" y="7325"/>
                </a:lnTo>
                <a:lnTo>
                  <a:pt x="1923" y="7252"/>
                </a:lnTo>
                <a:lnTo>
                  <a:pt x="2093" y="7155"/>
                </a:lnTo>
                <a:lnTo>
                  <a:pt x="2288" y="7082"/>
                </a:lnTo>
                <a:lnTo>
                  <a:pt x="2653" y="6936"/>
                </a:lnTo>
                <a:lnTo>
                  <a:pt x="3991" y="6400"/>
                </a:lnTo>
                <a:lnTo>
                  <a:pt x="5329" y="5889"/>
                </a:lnTo>
                <a:lnTo>
                  <a:pt x="8030" y="4867"/>
                </a:lnTo>
                <a:lnTo>
                  <a:pt x="8030" y="5062"/>
                </a:lnTo>
                <a:lnTo>
                  <a:pt x="8030" y="5281"/>
                </a:lnTo>
                <a:lnTo>
                  <a:pt x="8030" y="5670"/>
                </a:lnTo>
                <a:lnTo>
                  <a:pt x="8030" y="7203"/>
                </a:lnTo>
                <a:lnTo>
                  <a:pt x="8030" y="8834"/>
                </a:lnTo>
                <a:lnTo>
                  <a:pt x="8054" y="9661"/>
                </a:lnTo>
                <a:lnTo>
                  <a:pt x="8079" y="10464"/>
                </a:lnTo>
                <a:lnTo>
                  <a:pt x="8103" y="10586"/>
                </a:lnTo>
                <a:lnTo>
                  <a:pt x="8152" y="10659"/>
                </a:lnTo>
                <a:lnTo>
                  <a:pt x="8249" y="10707"/>
                </a:lnTo>
                <a:lnTo>
                  <a:pt x="8346" y="10732"/>
                </a:lnTo>
                <a:lnTo>
                  <a:pt x="8444" y="10707"/>
                </a:lnTo>
                <a:lnTo>
                  <a:pt x="8517" y="10659"/>
                </a:lnTo>
                <a:lnTo>
                  <a:pt x="8565" y="10586"/>
                </a:lnTo>
                <a:lnTo>
                  <a:pt x="8590" y="10464"/>
                </a:lnTo>
                <a:lnTo>
                  <a:pt x="8517" y="8931"/>
                </a:lnTo>
                <a:lnTo>
                  <a:pt x="8468" y="7398"/>
                </a:lnTo>
                <a:lnTo>
                  <a:pt x="8444" y="5865"/>
                </a:lnTo>
                <a:lnTo>
                  <a:pt x="8444" y="5305"/>
                </a:lnTo>
                <a:lnTo>
                  <a:pt x="8444" y="5013"/>
                </a:lnTo>
                <a:lnTo>
                  <a:pt x="8395" y="4721"/>
                </a:lnTo>
                <a:lnTo>
                  <a:pt x="8468" y="4673"/>
                </a:lnTo>
                <a:close/>
                <a:moveTo>
                  <a:pt x="7446" y="1"/>
                </a:moveTo>
                <a:lnTo>
                  <a:pt x="7300" y="25"/>
                </a:lnTo>
                <a:lnTo>
                  <a:pt x="7154" y="50"/>
                </a:lnTo>
                <a:lnTo>
                  <a:pt x="7008" y="98"/>
                </a:lnTo>
                <a:lnTo>
                  <a:pt x="6911" y="196"/>
                </a:lnTo>
                <a:lnTo>
                  <a:pt x="6838" y="196"/>
                </a:lnTo>
                <a:lnTo>
                  <a:pt x="6765" y="244"/>
                </a:lnTo>
                <a:lnTo>
                  <a:pt x="6716" y="293"/>
                </a:lnTo>
                <a:lnTo>
                  <a:pt x="6716" y="317"/>
                </a:lnTo>
                <a:lnTo>
                  <a:pt x="6667" y="755"/>
                </a:lnTo>
                <a:lnTo>
                  <a:pt x="6619" y="1193"/>
                </a:lnTo>
                <a:lnTo>
                  <a:pt x="6594" y="1656"/>
                </a:lnTo>
                <a:lnTo>
                  <a:pt x="6594" y="2094"/>
                </a:lnTo>
                <a:lnTo>
                  <a:pt x="6011" y="2118"/>
                </a:lnTo>
                <a:lnTo>
                  <a:pt x="5427" y="2118"/>
                </a:lnTo>
                <a:lnTo>
                  <a:pt x="5013" y="2094"/>
                </a:lnTo>
                <a:lnTo>
                  <a:pt x="4794" y="2094"/>
                </a:lnTo>
                <a:lnTo>
                  <a:pt x="4697" y="2118"/>
                </a:lnTo>
                <a:lnTo>
                  <a:pt x="4624" y="2167"/>
                </a:lnTo>
                <a:lnTo>
                  <a:pt x="4575" y="2142"/>
                </a:lnTo>
                <a:lnTo>
                  <a:pt x="4526" y="2118"/>
                </a:lnTo>
                <a:lnTo>
                  <a:pt x="4405" y="2142"/>
                </a:lnTo>
                <a:lnTo>
                  <a:pt x="4332" y="2215"/>
                </a:lnTo>
                <a:lnTo>
                  <a:pt x="4307" y="2264"/>
                </a:lnTo>
                <a:lnTo>
                  <a:pt x="4283" y="2337"/>
                </a:lnTo>
                <a:lnTo>
                  <a:pt x="4259" y="2605"/>
                </a:lnTo>
                <a:lnTo>
                  <a:pt x="4259" y="2897"/>
                </a:lnTo>
                <a:lnTo>
                  <a:pt x="4259" y="3480"/>
                </a:lnTo>
                <a:lnTo>
                  <a:pt x="3602" y="3529"/>
                </a:lnTo>
                <a:lnTo>
                  <a:pt x="3261" y="3578"/>
                </a:lnTo>
                <a:lnTo>
                  <a:pt x="2920" y="3602"/>
                </a:lnTo>
                <a:lnTo>
                  <a:pt x="2872" y="3626"/>
                </a:lnTo>
                <a:lnTo>
                  <a:pt x="2823" y="3651"/>
                </a:lnTo>
                <a:lnTo>
                  <a:pt x="2774" y="3699"/>
                </a:lnTo>
                <a:lnTo>
                  <a:pt x="2701" y="3821"/>
                </a:lnTo>
                <a:lnTo>
                  <a:pt x="2653" y="3918"/>
                </a:lnTo>
                <a:lnTo>
                  <a:pt x="2604" y="4064"/>
                </a:lnTo>
                <a:lnTo>
                  <a:pt x="2604" y="4186"/>
                </a:lnTo>
                <a:lnTo>
                  <a:pt x="2580" y="4454"/>
                </a:lnTo>
                <a:lnTo>
                  <a:pt x="2580" y="4721"/>
                </a:lnTo>
                <a:lnTo>
                  <a:pt x="2458" y="6449"/>
                </a:lnTo>
                <a:lnTo>
                  <a:pt x="2458" y="6498"/>
                </a:lnTo>
                <a:lnTo>
                  <a:pt x="1704" y="6838"/>
                </a:lnTo>
                <a:lnTo>
                  <a:pt x="1558" y="6936"/>
                </a:lnTo>
                <a:lnTo>
                  <a:pt x="1436" y="7033"/>
                </a:lnTo>
                <a:lnTo>
                  <a:pt x="1363" y="7155"/>
                </a:lnTo>
                <a:lnTo>
                  <a:pt x="1290" y="7276"/>
                </a:lnTo>
                <a:lnTo>
                  <a:pt x="1266" y="7422"/>
                </a:lnTo>
                <a:lnTo>
                  <a:pt x="1241" y="7568"/>
                </a:lnTo>
                <a:lnTo>
                  <a:pt x="1241" y="7714"/>
                </a:lnTo>
                <a:lnTo>
                  <a:pt x="1241" y="7885"/>
                </a:lnTo>
                <a:lnTo>
                  <a:pt x="1290" y="8201"/>
                </a:lnTo>
                <a:lnTo>
                  <a:pt x="1363" y="8542"/>
                </a:lnTo>
                <a:lnTo>
                  <a:pt x="1533" y="9101"/>
                </a:lnTo>
                <a:lnTo>
                  <a:pt x="1631" y="9491"/>
                </a:lnTo>
                <a:lnTo>
                  <a:pt x="1777" y="9856"/>
                </a:lnTo>
                <a:lnTo>
                  <a:pt x="2069" y="10586"/>
                </a:lnTo>
                <a:lnTo>
                  <a:pt x="2190" y="10853"/>
                </a:lnTo>
                <a:lnTo>
                  <a:pt x="2336" y="11145"/>
                </a:lnTo>
                <a:lnTo>
                  <a:pt x="2507" y="11437"/>
                </a:lnTo>
                <a:lnTo>
                  <a:pt x="2604" y="11559"/>
                </a:lnTo>
                <a:lnTo>
                  <a:pt x="2726" y="11656"/>
                </a:lnTo>
                <a:lnTo>
                  <a:pt x="2677" y="11826"/>
                </a:lnTo>
                <a:lnTo>
                  <a:pt x="2653" y="11997"/>
                </a:lnTo>
                <a:lnTo>
                  <a:pt x="2628" y="12167"/>
                </a:lnTo>
                <a:lnTo>
                  <a:pt x="2628" y="12362"/>
                </a:lnTo>
                <a:lnTo>
                  <a:pt x="2677" y="12727"/>
                </a:lnTo>
                <a:lnTo>
                  <a:pt x="2701" y="13067"/>
                </a:lnTo>
                <a:lnTo>
                  <a:pt x="2701" y="13530"/>
                </a:lnTo>
                <a:lnTo>
                  <a:pt x="2677" y="13968"/>
                </a:lnTo>
                <a:lnTo>
                  <a:pt x="2677" y="14430"/>
                </a:lnTo>
                <a:lnTo>
                  <a:pt x="2701" y="14649"/>
                </a:lnTo>
                <a:lnTo>
                  <a:pt x="2726" y="14868"/>
                </a:lnTo>
                <a:lnTo>
                  <a:pt x="2531" y="14965"/>
                </a:lnTo>
                <a:lnTo>
                  <a:pt x="2385" y="15087"/>
                </a:lnTo>
                <a:lnTo>
                  <a:pt x="2239" y="15233"/>
                </a:lnTo>
                <a:lnTo>
                  <a:pt x="2117" y="15379"/>
                </a:lnTo>
                <a:lnTo>
                  <a:pt x="2117" y="15428"/>
                </a:lnTo>
                <a:lnTo>
                  <a:pt x="2117" y="15476"/>
                </a:lnTo>
                <a:lnTo>
                  <a:pt x="2142" y="15501"/>
                </a:lnTo>
                <a:lnTo>
                  <a:pt x="2190" y="15501"/>
                </a:lnTo>
                <a:lnTo>
                  <a:pt x="2361" y="15476"/>
                </a:lnTo>
                <a:lnTo>
                  <a:pt x="2531" y="15428"/>
                </a:lnTo>
                <a:lnTo>
                  <a:pt x="2872" y="15306"/>
                </a:lnTo>
                <a:lnTo>
                  <a:pt x="3212" y="15184"/>
                </a:lnTo>
                <a:lnTo>
                  <a:pt x="3553" y="15063"/>
                </a:lnTo>
                <a:lnTo>
                  <a:pt x="3796" y="15014"/>
                </a:lnTo>
                <a:lnTo>
                  <a:pt x="4064" y="15014"/>
                </a:lnTo>
                <a:lnTo>
                  <a:pt x="4307" y="14990"/>
                </a:lnTo>
                <a:lnTo>
                  <a:pt x="4551" y="15014"/>
                </a:lnTo>
                <a:lnTo>
                  <a:pt x="4794" y="15038"/>
                </a:lnTo>
                <a:lnTo>
                  <a:pt x="5037" y="15087"/>
                </a:lnTo>
                <a:lnTo>
                  <a:pt x="5500" y="15209"/>
                </a:lnTo>
                <a:lnTo>
                  <a:pt x="5889" y="15330"/>
                </a:lnTo>
                <a:lnTo>
                  <a:pt x="6278" y="15403"/>
                </a:lnTo>
                <a:lnTo>
                  <a:pt x="6667" y="15428"/>
                </a:lnTo>
                <a:lnTo>
                  <a:pt x="6862" y="15428"/>
                </a:lnTo>
                <a:lnTo>
                  <a:pt x="7057" y="15403"/>
                </a:lnTo>
                <a:lnTo>
                  <a:pt x="7276" y="15355"/>
                </a:lnTo>
                <a:lnTo>
                  <a:pt x="7495" y="15306"/>
                </a:lnTo>
                <a:lnTo>
                  <a:pt x="7908" y="15184"/>
                </a:lnTo>
                <a:lnTo>
                  <a:pt x="8346" y="15063"/>
                </a:lnTo>
                <a:lnTo>
                  <a:pt x="8565" y="15014"/>
                </a:lnTo>
                <a:lnTo>
                  <a:pt x="8784" y="14990"/>
                </a:lnTo>
                <a:lnTo>
                  <a:pt x="8979" y="15014"/>
                </a:lnTo>
                <a:lnTo>
                  <a:pt x="9198" y="15063"/>
                </a:lnTo>
                <a:lnTo>
                  <a:pt x="9393" y="15136"/>
                </a:lnTo>
                <a:lnTo>
                  <a:pt x="9587" y="15209"/>
                </a:lnTo>
                <a:lnTo>
                  <a:pt x="9977" y="15379"/>
                </a:lnTo>
                <a:lnTo>
                  <a:pt x="10196" y="15452"/>
                </a:lnTo>
                <a:lnTo>
                  <a:pt x="10390" y="15476"/>
                </a:lnTo>
                <a:lnTo>
                  <a:pt x="10585" y="15501"/>
                </a:lnTo>
                <a:lnTo>
                  <a:pt x="10780" y="15501"/>
                </a:lnTo>
                <a:lnTo>
                  <a:pt x="11169" y="15452"/>
                </a:lnTo>
                <a:lnTo>
                  <a:pt x="11558" y="15355"/>
                </a:lnTo>
                <a:lnTo>
                  <a:pt x="11923" y="15257"/>
                </a:lnTo>
                <a:lnTo>
                  <a:pt x="12191" y="15184"/>
                </a:lnTo>
                <a:lnTo>
                  <a:pt x="12410" y="15136"/>
                </a:lnTo>
                <a:lnTo>
                  <a:pt x="12653" y="15111"/>
                </a:lnTo>
                <a:lnTo>
                  <a:pt x="12872" y="15087"/>
                </a:lnTo>
                <a:lnTo>
                  <a:pt x="13116" y="15087"/>
                </a:lnTo>
                <a:lnTo>
                  <a:pt x="13335" y="15111"/>
                </a:lnTo>
                <a:lnTo>
                  <a:pt x="13846" y="15209"/>
                </a:lnTo>
                <a:lnTo>
                  <a:pt x="14186" y="15257"/>
                </a:lnTo>
                <a:lnTo>
                  <a:pt x="14357" y="15282"/>
                </a:lnTo>
                <a:lnTo>
                  <a:pt x="14551" y="15282"/>
                </a:lnTo>
                <a:lnTo>
                  <a:pt x="14721" y="15233"/>
                </a:lnTo>
                <a:lnTo>
                  <a:pt x="14892" y="15209"/>
                </a:lnTo>
                <a:lnTo>
                  <a:pt x="15038" y="15136"/>
                </a:lnTo>
                <a:lnTo>
                  <a:pt x="15208" y="15038"/>
                </a:lnTo>
                <a:lnTo>
                  <a:pt x="15281" y="14965"/>
                </a:lnTo>
                <a:lnTo>
                  <a:pt x="15305" y="14868"/>
                </a:lnTo>
                <a:lnTo>
                  <a:pt x="15305" y="14771"/>
                </a:lnTo>
                <a:lnTo>
                  <a:pt x="15281" y="14673"/>
                </a:lnTo>
                <a:lnTo>
                  <a:pt x="15208" y="14600"/>
                </a:lnTo>
                <a:lnTo>
                  <a:pt x="15135" y="14552"/>
                </a:lnTo>
                <a:lnTo>
                  <a:pt x="15038" y="14552"/>
                </a:lnTo>
                <a:lnTo>
                  <a:pt x="14940" y="14600"/>
                </a:lnTo>
                <a:lnTo>
                  <a:pt x="14819" y="14673"/>
                </a:lnTo>
                <a:lnTo>
                  <a:pt x="14697" y="14722"/>
                </a:lnTo>
                <a:lnTo>
                  <a:pt x="14575" y="14746"/>
                </a:lnTo>
                <a:lnTo>
                  <a:pt x="14454" y="14771"/>
                </a:lnTo>
                <a:lnTo>
                  <a:pt x="14211" y="14746"/>
                </a:lnTo>
                <a:lnTo>
                  <a:pt x="13967" y="14722"/>
                </a:lnTo>
                <a:lnTo>
                  <a:pt x="13919" y="13116"/>
                </a:lnTo>
                <a:lnTo>
                  <a:pt x="13919" y="12459"/>
                </a:lnTo>
                <a:lnTo>
                  <a:pt x="13894" y="12118"/>
                </a:lnTo>
                <a:lnTo>
                  <a:pt x="13821" y="11778"/>
                </a:lnTo>
                <a:lnTo>
                  <a:pt x="13870" y="11753"/>
                </a:lnTo>
                <a:lnTo>
                  <a:pt x="13894" y="11680"/>
                </a:lnTo>
                <a:lnTo>
                  <a:pt x="14527" y="10221"/>
                </a:lnTo>
                <a:lnTo>
                  <a:pt x="15111" y="8736"/>
                </a:lnTo>
                <a:lnTo>
                  <a:pt x="15232" y="8420"/>
                </a:lnTo>
                <a:lnTo>
                  <a:pt x="15305" y="8128"/>
                </a:lnTo>
                <a:lnTo>
                  <a:pt x="15354" y="7982"/>
                </a:lnTo>
                <a:lnTo>
                  <a:pt x="15354" y="7836"/>
                </a:lnTo>
                <a:lnTo>
                  <a:pt x="15354" y="7666"/>
                </a:lnTo>
                <a:lnTo>
                  <a:pt x="15354" y="7520"/>
                </a:lnTo>
                <a:lnTo>
                  <a:pt x="15305" y="7374"/>
                </a:lnTo>
                <a:lnTo>
                  <a:pt x="15257" y="7276"/>
                </a:lnTo>
                <a:lnTo>
                  <a:pt x="15184" y="7155"/>
                </a:lnTo>
                <a:lnTo>
                  <a:pt x="15111" y="7057"/>
                </a:lnTo>
                <a:lnTo>
                  <a:pt x="14916" y="6863"/>
                </a:lnTo>
                <a:lnTo>
                  <a:pt x="14697" y="6717"/>
                </a:lnTo>
                <a:lnTo>
                  <a:pt x="14405" y="6546"/>
                </a:lnTo>
                <a:lnTo>
                  <a:pt x="14065" y="6400"/>
                </a:lnTo>
                <a:lnTo>
                  <a:pt x="14113" y="6181"/>
                </a:lnTo>
                <a:lnTo>
                  <a:pt x="14138" y="5962"/>
                </a:lnTo>
                <a:lnTo>
                  <a:pt x="14162" y="5719"/>
                </a:lnTo>
                <a:lnTo>
                  <a:pt x="14162" y="5500"/>
                </a:lnTo>
                <a:lnTo>
                  <a:pt x="14138" y="5013"/>
                </a:lnTo>
                <a:lnTo>
                  <a:pt x="14113" y="4551"/>
                </a:lnTo>
                <a:lnTo>
                  <a:pt x="14089" y="4381"/>
                </a:lnTo>
                <a:lnTo>
                  <a:pt x="14040" y="4040"/>
                </a:lnTo>
                <a:lnTo>
                  <a:pt x="14089" y="3991"/>
                </a:lnTo>
                <a:lnTo>
                  <a:pt x="14113" y="3918"/>
                </a:lnTo>
                <a:lnTo>
                  <a:pt x="14113" y="3845"/>
                </a:lnTo>
                <a:lnTo>
                  <a:pt x="14089" y="3772"/>
                </a:lnTo>
                <a:lnTo>
                  <a:pt x="14065" y="3699"/>
                </a:lnTo>
                <a:lnTo>
                  <a:pt x="14016" y="3651"/>
                </a:lnTo>
                <a:lnTo>
                  <a:pt x="13943" y="3602"/>
                </a:lnTo>
                <a:lnTo>
                  <a:pt x="13846" y="3578"/>
                </a:lnTo>
                <a:lnTo>
                  <a:pt x="13116" y="3553"/>
                </a:lnTo>
                <a:lnTo>
                  <a:pt x="12726" y="3553"/>
                </a:lnTo>
                <a:lnTo>
                  <a:pt x="12361" y="3578"/>
                </a:lnTo>
                <a:lnTo>
                  <a:pt x="12361" y="3286"/>
                </a:lnTo>
                <a:lnTo>
                  <a:pt x="12361" y="2848"/>
                </a:lnTo>
                <a:lnTo>
                  <a:pt x="12313" y="2410"/>
                </a:lnTo>
                <a:lnTo>
                  <a:pt x="12288" y="2337"/>
                </a:lnTo>
                <a:lnTo>
                  <a:pt x="12264" y="2264"/>
                </a:lnTo>
                <a:lnTo>
                  <a:pt x="12191" y="2215"/>
                </a:lnTo>
                <a:lnTo>
                  <a:pt x="12118" y="2191"/>
                </a:lnTo>
                <a:lnTo>
                  <a:pt x="12045" y="2118"/>
                </a:lnTo>
                <a:lnTo>
                  <a:pt x="11923" y="2094"/>
                </a:lnTo>
                <a:lnTo>
                  <a:pt x="11339" y="2069"/>
                </a:lnTo>
                <a:lnTo>
                  <a:pt x="10293" y="2069"/>
                </a:lnTo>
                <a:lnTo>
                  <a:pt x="10147" y="2094"/>
                </a:lnTo>
                <a:lnTo>
                  <a:pt x="10147" y="1875"/>
                </a:lnTo>
                <a:lnTo>
                  <a:pt x="10147" y="1656"/>
                </a:lnTo>
                <a:lnTo>
                  <a:pt x="10098" y="1242"/>
                </a:lnTo>
                <a:lnTo>
                  <a:pt x="10074" y="707"/>
                </a:lnTo>
                <a:lnTo>
                  <a:pt x="10025" y="463"/>
                </a:lnTo>
                <a:lnTo>
                  <a:pt x="10001" y="342"/>
                </a:lnTo>
                <a:lnTo>
                  <a:pt x="9928" y="220"/>
                </a:lnTo>
                <a:lnTo>
                  <a:pt x="9904" y="147"/>
                </a:lnTo>
                <a:lnTo>
                  <a:pt x="9855" y="98"/>
                </a:lnTo>
                <a:lnTo>
                  <a:pt x="9782" y="74"/>
                </a:lnTo>
                <a:lnTo>
                  <a:pt x="9709" y="50"/>
                </a:lnTo>
                <a:lnTo>
                  <a:pt x="8882" y="25"/>
                </a:lnTo>
                <a:lnTo>
                  <a:pt x="8054" y="1"/>
                </a:lnTo>
                <a:close/>
                <a:moveTo>
                  <a:pt x="4307" y="15452"/>
                </a:moveTo>
                <a:lnTo>
                  <a:pt x="4088" y="15501"/>
                </a:lnTo>
                <a:lnTo>
                  <a:pt x="3869" y="15549"/>
                </a:lnTo>
                <a:lnTo>
                  <a:pt x="3650" y="15647"/>
                </a:lnTo>
                <a:lnTo>
                  <a:pt x="3237" y="15866"/>
                </a:lnTo>
                <a:lnTo>
                  <a:pt x="3018" y="15963"/>
                </a:lnTo>
                <a:lnTo>
                  <a:pt x="2823" y="16060"/>
                </a:lnTo>
                <a:lnTo>
                  <a:pt x="2653" y="16109"/>
                </a:lnTo>
                <a:lnTo>
                  <a:pt x="2507" y="16133"/>
                </a:lnTo>
                <a:lnTo>
                  <a:pt x="2190" y="16133"/>
                </a:lnTo>
                <a:lnTo>
                  <a:pt x="1850" y="16085"/>
                </a:lnTo>
                <a:lnTo>
                  <a:pt x="1533" y="16012"/>
                </a:lnTo>
                <a:lnTo>
                  <a:pt x="1241" y="15890"/>
                </a:lnTo>
                <a:lnTo>
                  <a:pt x="925" y="15768"/>
                </a:lnTo>
                <a:lnTo>
                  <a:pt x="341" y="15525"/>
                </a:lnTo>
                <a:lnTo>
                  <a:pt x="244" y="15501"/>
                </a:lnTo>
                <a:lnTo>
                  <a:pt x="171" y="15525"/>
                </a:lnTo>
                <a:lnTo>
                  <a:pt x="122" y="15574"/>
                </a:lnTo>
                <a:lnTo>
                  <a:pt x="98" y="15622"/>
                </a:lnTo>
                <a:lnTo>
                  <a:pt x="73" y="15695"/>
                </a:lnTo>
                <a:lnTo>
                  <a:pt x="73" y="15768"/>
                </a:lnTo>
                <a:lnTo>
                  <a:pt x="122" y="15841"/>
                </a:lnTo>
                <a:lnTo>
                  <a:pt x="171" y="15890"/>
                </a:lnTo>
                <a:lnTo>
                  <a:pt x="390" y="16060"/>
                </a:lnTo>
                <a:lnTo>
                  <a:pt x="633" y="16182"/>
                </a:lnTo>
                <a:lnTo>
                  <a:pt x="901" y="16304"/>
                </a:lnTo>
                <a:lnTo>
                  <a:pt x="1144" y="16425"/>
                </a:lnTo>
                <a:lnTo>
                  <a:pt x="1412" y="16498"/>
                </a:lnTo>
                <a:lnTo>
                  <a:pt x="1679" y="16571"/>
                </a:lnTo>
                <a:lnTo>
                  <a:pt x="1947" y="16644"/>
                </a:lnTo>
                <a:lnTo>
                  <a:pt x="2215" y="16669"/>
                </a:lnTo>
                <a:lnTo>
                  <a:pt x="2507" y="16669"/>
                </a:lnTo>
                <a:lnTo>
                  <a:pt x="2750" y="16620"/>
                </a:lnTo>
                <a:lnTo>
                  <a:pt x="2993" y="16547"/>
                </a:lnTo>
                <a:lnTo>
                  <a:pt x="3237" y="16425"/>
                </a:lnTo>
                <a:lnTo>
                  <a:pt x="3699" y="16206"/>
                </a:lnTo>
                <a:lnTo>
                  <a:pt x="3942" y="16109"/>
                </a:lnTo>
                <a:lnTo>
                  <a:pt x="4210" y="16012"/>
                </a:lnTo>
                <a:lnTo>
                  <a:pt x="4332" y="15987"/>
                </a:lnTo>
                <a:lnTo>
                  <a:pt x="4453" y="15963"/>
                </a:lnTo>
                <a:lnTo>
                  <a:pt x="4697" y="15987"/>
                </a:lnTo>
                <a:lnTo>
                  <a:pt x="4964" y="16060"/>
                </a:lnTo>
                <a:lnTo>
                  <a:pt x="5232" y="16158"/>
                </a:lnTo>
                <a:lnTo>
                  <a:pt x="5743" y="16352"/>
                </a:lnTo>
                <a:lnTo>
                  <a:pt x="6011" y="16450"/>
                </a:lnTo>
                <a:lnTo>
                  <a:pt x="6254" y="16523"/>
                </a:lnTo>
                <a:lnTo>
                  <a:pt x="6522" y="16547"/>
                </a:lnTo>
                <a:lnTo>
                  <a:pt x="6765" y="16523"/>
                </a:lnTo>
                <a:lnTo>
                  <a:pt x="7032" y="16474"/>
                </a:lnTo>
                <a:lnTo>
                  <a:pt x="7276" y="16401"/>
                </a:lnTo>
                <a:lnTo>
                  <a:pt x="7787" y="16231"/>
                </a:lnTo>
                <a:lnTo>
                  <a:pt x="8030" y="16158"/>
                </a:lnTo>
                <a:lnTo>
                  <a:pt x="8298" y="16133"/>
                </a:lnTo>
                <a:lnTo>
                  <a:pt x="8565" y="16133"/>
                </a:lnTo>
                <a:lnTo>
                  <a:pt x="8809" y="16182"/>
                </a:lnTo>
                <a:lnTo>
                  <a:pt x="9076" y="16231"/>
                </a:lnTo>
                <a:lnTo>
                  <a:pt x="9344" y="16328"/>
                </a:lnTo>
                <a:lnTo>
                  <a:pt x="9855" y="16498"/>
                </a:lnTo>
                <a:lnTo>
                  <a:pt x="10123" y="16571"/>
                </a:lnTo>
                <a:lnTo>
                  <a:pt x="10366" y="16620"/>
                </a:lnTo>
                <a:lnTo>
                  <a:pt x="10634" y="16620"/>
                </a:lnTo>
                <a:lnTo>
                  <a:pt x="10877" y="16596"/>
                </a:lnTo>
                <a:lnTo>
                  <a:pt x="11120" y="16547"/>
                </a:lnTo>
                <a:lnTo>
                  <a:pt x="11364" y="16450"/>
                </a:lnTo>
                <a:lnTo>
                  <a:pt x="11826" y="16255"/>
                </a:lnTo>
                <a:lnTo>
                  <a:pt x="12069" y="16182"/>
                </a:lnTo>
                <a:lnTo>
                  <a:pt x="12313" y="16085"/>
                </a:lnTo>
                <a:lnTo>
                  <a:pt x="12459" y="16060"/>
                </a:lnTo>
                <a:lnTo>
                  <a:pt x="12580" y="16036"/>
                </a:lnTo>
                <a:lnTo>
                  <a:pt x="12872" y="16036"/>
                </a:lnTo>
                <a:lnTo>
                  <a:pt x="13164" y="16085"/>
                </a:lnTo>
                <a:lnTo>
                  <a:pt x="13432" y="16182"/>
                </a:lnTo>
                <a:lnTo>
                  <a:pt x="14016" y="16352"/>
                </a:lnTo>
                <a:lnTo>
                  <a:pt x="14284" y="16425"/>
                </a:lnTo>
                <a:lnTo>
                  <a:pt x="14575" y="16474"/>
                </a:lnTo>
                <a:lnTo>
                  <a:pt x="14819" y="16498"/>
                </a:lnTo>
                <a:lnTo>
                  <a:pt x="15086" y="16474"/>
                </a:lnTo>
                <a:lnTo>
                  <a:pt x="15330" y="16450"/>
                </a:lnTo>
                <a:lnTo>
                  <a:pt x="15573" y="16377"/>
                </a:lnTo>
                <a:lnTo>
                  <a:pt x="15816" y="16279"/>
                </a:lnTo>
                <a:lnTo>
                  <a:pt x="16035" y="16182"/>
                </a:lnTo>
                <a:lnTo>
                  <a:pt x="16254" y="16060"/>
                </a:lnTo>
                <a:lnTo>
                  <a:pt x="16473" y="15914"/>
                </a:lnTo>
                <a:lnTo>
                  <a:pt x="16522" y="15841"/>
                </a:lnTo>
                <a:lnTo>
                  <a:pt x="16546" y="15768"/>
                </a:lnTo>
                <a:lnTo>
                  <a:pt x="16546" y="15695"/>
                </a:lnTo>
                <a:lnTo>
                  <a:pt x="16522" y="15622"/>
                </a:lnTo>
                <a:lnTo>
                  <a:pt x="16473" y="15574"/>
                </a:lnTo>
                <a:lnTo>
                  <a:pt x="16425" y="15525"/>
                </a:lnTo>
                <a:lnTo>
                  <a:pt x="16352" y="15525"/>
                </a:lnTo>
                <a:lnTo>
                  <a:pt x="16279" y="15574"/>
                </a:lnTo>
                <a:lnTo>
                  <a:pt x="16035" y="15720"/>
                </a:lnTo>
                <a:lnTo>
                  <a:pt x="15792" y="15841"/>
                </a:lnTo>
                <a:lnTo>
                  <a:pt x="15524" y="15939"/>
                </a:lnTo>
                <a:lnTo>
                  <a:pt x="15281" y="16012"/>
                </a:lnTo>
                <a:lnTo>
                  <a:pt x="15013" y="16060"/>
                </a:lnTo>
                <a:lnTo>
                  <a:pt x="14721" y="16085"/>
                </a:lnTo>
                <a:lnTo>
                  <a:pt x="14454" y="16060"/>
                </a:lnTo>
                <a:lnTo>
                  <a:pt x="14186" y="16012"/>
                </a:lnTo>
                <a:lnTo>
                  <a:pt x="13724" y="15914"/>
                </a:lnTo>
                <a:lnTo>
                  <a:pt x="13286" y="15793"/>
                </a:lnTo>
                <a:lnTo>
                  <a:pt x="13067" y="15768"/>
                </a:lnTo>
                <a:lnTo>
                  <a:pt x="12848" y="15744"/>
                </a:lnTo>
                <a:lnTo>
                  <a:pt x="12629" y="15744"/>
                </a:lnTo>
                <a:lnTo>
                  <a:pt x="12386" y="15768"/>
                </a:lnTo>
                <a:lnTo>
                  <a:pt x="12167" y="15841"/>
                </a:lnTo>
                <a:lnTo>
                  <a:pt x="11948" y="15914"/>
                </a:lnTo>
                <a:lnTo>
                  <a:pt x="11510" y="16060"/>
                </a:lnTo>
                <a:lnTo>
                  <a:pt x="11218" y="16158"/>
                </a:lnTo>
                <a:lnTo>
                  <a:pt x="10901" y="16182"/>
                </a:lnTo>
                <a:lnTo>
                  <a:pt x="10585" y="16158"/>
                </a:lnTo>
                <a:lnTo>
                  <a:pt x="10293" y="16133"/>
                </a:lnTo>
                <a:lnTo>
                  <a:pt x="10025" y="16060"/>
                </a:lnTo>
                <a:lnTo>
                  <a:pt x="9782" y="15987"/>
                </a:lnTo>
                <a:lnTo>
                  <a:pt x="9295" y="15817"/>
                </a:lnTo>
                <a:lnTo>
                  <a:pt x="9052" y="15744"/>
                </a:lnTo>
                <a:lnTo>
                  <a:pt x="8809" y="15671"/>
                </a:lnTo>
                <a:lnTo>
                  <a:pt x="8565" y="15622"/>
                </a:lnTo>
                <a:lnTo>
                  <a:pt x="8298" y="15598"/>
                </a:lnTo>
                <a:lnTo>
                  <a:pt x="8030" y="15622"/>
                </a:lnTo>
                <a:lnTo>
                  <a:pt x="7762" y="15671"/>
                </a:lnTo>
                <a:lnTo>
                  <a:pt x="7276" y="15841"/>
                </a:lnTo>
                <a:lnTo>
                  <a:pt x="7032" y="15914"/>
                </a:lnTo>
                <a:lnTo>
                  <a:pt x="6765" y="15987"/>
                </a:lnTo>
                <a:lnTo>
                  <a:pt x="6522" y="16012"/>
                </a:lnTo>
                <a:lnTo>
                  <a:pt x="6254" y="15987"/>
                </a:lnTo>
                <a:lnTo>
                  <a:pt x="6035" y="15939"/>
                </a:lnTo>
                <a:lnTo>
                  <a:pt x="5816" y="15866"/>
                </a:lnTo>
                <a:lnTo>
                  <a:pt x="5402" y="15720"/>
                </a:lnTo>
                <a:lnTo>
                  <a:pt x="4989" y="15549"/>
                </a:lnTo>
                <a:lnTo>
                  <a:pt x="4770" y="15501"/>
                </a:lnTo>
                <a:lnTo>
                  <a:pt x="4551" y="15452"/>
                </a:lnTo>
                <a:close/>
                <a:moveTo>
                  <a:pt x="560" y="16717"/>
                </a:moveTo>
                <a:lnTo>
                  <a:pt x="365" y="16742"/>
                </a:lnTo>
                <a:lnTo>
                  <a:pt x="195" y="16815"/>
                </a:lnTo>
                <a:lnTo>
                  <a:pt x="25" y="16936"/>
                </a:lnTo>
                <a:lnTo>
                  <a:pt x="0" y="16985"/>
                </a:lnTo>
                <a:lnTo>
                  <a:pt x="0" y="17009"/>
                </a:lnTo>
                <a:lnTo>
                  <a:pt x="0" y="17082"/>
                </a:lnTo>
                <a:lnTo>
                  <a:pt x="73" y="17131"/>
                </a:lnTo>
                <a:lnTo>
                  <a:pt x="171" y="17155"/>
                </a:lnTo>
                <a:lnTo>
                  <a:pt x="438" y="17131"/>
                </a:lnTo>
                <a:lnTo>
                  <a:pt x="730" y="17155"/>
                </a:lnTo>
                <a:lnTo>
                  <a:pt x="974" y="17204"/>
                </a:lnTo>
                <a:lnTo>
                  <a:pt x="1217" y="17301"/>
                </a:lnTo>
                <a:lnTo>
                  <a:pt x="1728" y="17520"/>
                </a:lnTo>
                <a:lnTo>
                  <a:pt x="1971" y="17618"/>
                </a:lnTo>
                <a:lnTo>
                  <a:pt x="2239" y="17715"/>
                </a:lnTo>
                <a:lnTo>
                  <a:pt x="2482" y="17764"/>
                </a:lnTo>
                <a:lnTo>
                  <a:pt x="2726" y="17764"/>
                </a:lnTo>
                <a:lnTo>
                  <a:pt x="2969" y="17715"/>
                </a:lnTo>
                <a:lnTo>
                  <a:pt x="3188" y="17666"/>
                </a:lnTo>
                <a:lnTo>
                  <a:pt x="3650" y="17472"/>
                </a:lnTo>
                <a:lnTo>
                  <a:pt x="3894" y="17399"/>
                </a:lnTo>
                <a:lnTo>
                  <a:pt x="4113" y="17326"/>
                </a:lnTo>
                <a:lnTo>
                  <a:pt x="4405" y="17277"/>
                </a:lnTo>
                <a:lnTo>
                  <a:pt x="4697" y="17277"/>
                </a:lnTo>
                <a:lnTo>
                  <a:pt x="4989" y="17301"/>
                </a:lnTo>
                <a:lnTo>
                  <a:pt x="5281" y="17350"/>
                </a:lnTo>
                <a:lnTo>
                  <a:pt x="5865" y="17520"/>
                </a:lnTo>
                <a:lnTo>
                  <a:pt x="6400" y="17642"/>
                </a:lnTo>
                <a:lnTo>
                  <a:pt x="6667" y="17691"/>
                </a:lnTo>
                <a:lnTo>
                  <a:pt x="6911" y="17715"/>
                </a:lnTo>
                <a:lnTo>
                  <a:pt x="7154" y="17691"/>
                </a:lnTo>
                <a:lnTo>
                  <a:pt x="7397" y="17666"/>
                </a:lnTo>
                <a:lnTo>
                  <a:pt x="7616" y="17618"/>
                </a:lnTo>
                <a:lnTo>
                  <a:pt x="7860" y="17545"/>
                </a:lnTo>
                <a:lnTo>
                  <a:pt x="8322" y="17374"/>
                </a:lnTo>
                <a:lnTo>
                  <a:pt x="8468" y="17326"/>
                </a:lnTo>
                <a:lnTo>
                  <a:pt x="8614" y="17301"/>
                </a:lnTo>
                <a:lnTo>
                  <a:pt x="8760" y="17277"/>
                </a:lnTo>
                <a:lnTo>
                  <a:pt x="8882" y="17277"/>
                </a:lnTo>
                <a:lnTo>
                  <a:pt x="9028" y="17301"/>
                </a:lnTo>
                <a:lnTo>
                  <a:pt x="9174" y="17326"/>
                </a:lnTo>
                <a:lnTo>
                  <a:pt x="9295" y="17374"/>
                </a:lnTo>
                <a:lnTo>
                  <a:pt x="9441" y="17447"/>
                </a:lnTo>
                <a:lnTo>
                  <a:pt x="9831" y="17666"/>
                </a:lnTo>
                <a:lnTo>
                  <a:pt x="10025" y="17764"/>
                </a:lnTo>
                <a:lnTo>
                  <a:pt x="10244" y="17837"/>
                </a:lnTo>
                <a:lnTo>
                  <a:pt x="10463" y="17861"/>
                </a:lnTo>
                <a:lnTo>
                  <a:pt x="10658" y="17837"/>
                </a:lnTo>
                <a:lnTo>
                  <a:pt x="10877" y="17788"/>
                </a:lnTo>
                <a:lnTo>
                  <a:pt x="11096" y="17691"/>
                </a:lnTo>
                <a:lnTo>
                  <a:pt x="11510" y="17520"/>
                </a:lnTo>
                <a:lnTo>
                  <a:pt x="11704" y="17423"/>
                </a:lnTo>
                <a:lnTo>
                  <a:pt x="11899" y="17350"/>
                </a:lnTo>
                <a:lnTo>
                  <a:pt x="12045" y="17301"/>
                </a:lnTo>
                <a:lnTo>
                  <a:pt x="12434" y="17301"/>
                </a:lnTo>
                <a:lnTo>
                  <a:pt x="12726" y="17374"/>
                </a:lnTo>
                <a:lnTo>
                  <a:pt x="12994" y="17447"/>
                </a:lnTo>
                <a:lnTo>
                  <a:pt x="13554" y="17666"/>
                </a:lnTo>
                <a:lnTo>
                  <a:pt x="13846" y="17739"/>
                </a:lnTo>
                <a:lnTo>
                  <a:pt x="14113" y="17788"/>
                </a:lnTo>
                <a:lnTo>
                  <a:pt x="14381" y="17788"/>
                </a:lnTo>
                <a:lnTo>
                  <a:pt x="14673" y="17764"/>
                </a:lnTo>
                <a:lnTo>
                  <a:pt x="14940" y="17691"/>
                </a:lnTo>
                <a:lnTo>
                  <a:pt x="15232" y="17618"/>
                </a:lnTo>
                <a:lnTo>
                  <a:pt x="15500" y="17520"/>
                </a:lnTo>
                <a:lnTo>
                  <a:pt x="15768" y="17399"/>
                </a:lnTo>
                <a:lnTo>
                  <a:pt x="16254" y="17155"/>
                </a:lnTo>
                <a:lnTo>
                  <a:pt x="16327" y="17107"/>
                </a:lnTo>
                <a:lnTo>
                  <a:pt x="16352" y="17034"/>
                </a:lnTo>
                <a:lnTo>
                  <a:pt x="16352" y="16961"/>
                </a:lnTo>
                <a:lnTo>
                  <a:pt x="16327" y="16888"/>
                </a:lnTo>
                <a:lnTo>
                  <a:pt x="16303" y="16839"/>
                </a:lnTo>
                <a:lnTo>
                  <a:pt x="16254" y="16790"/>
                </a:lnTo>
                <a:lnTo>
                  <a:pt x="16181" y="16766"/>
                </a:lnTo>
                <a:lnTo>
                  <a:pt x="16108" y="16790"/>
                </a:lnTo>
                <a:lnTo>
                  <a:pt x="15500" y="17034"/>
                </a:lnTo>
                <a:lnTo>
                  <a:pt x="15208" y="17155"/>
                </a:lnTo>
                <a:lnTo>
                  <a:pt x="14916" y="17253"/>
                </a:lnTo>
                <a:lnTo>
                  <a:pt x="14624" y="17326"/>
                </a:lnTo>
                <a:lnTo>
                  <a:pt x="14308" y="17350"/>
                </a:lnTo>
                <a:lnTo>
                  <a:pt x="13992" y="17350"/>
                </a:lnTo>
                <a:lnTo>
                  <a:pt x="13651" y="17301"/>
                </a:lnTo>
                <a:lnTo>
                  <a:pt x="13408" y="17228"/>
                </a:lnTo>
                <a:lnTo>
                  <a:pt x="13189" y="17155"/>
                </a:lnTo>
                <a:lnTo>
                  <a:pt x="12751" y="16985"/>
                </a:lnTo>
                <a:lnTo>
                  <a:pt x="12507" y="16936"/>
                </a:lnTo>
                <a:lnTo>
                  <a:pt x="12288" y="16912"/>
                </a:lnTo>
                <a:lnTo>
                  <a:pt x="12045" y="16912"/>
                </a:lnTo>
                <a:lnTo>
                  <a:pt x="11802" y="16961"/>
                </a:lnTo>
                <a:lnTo>
                  <a:pt x="11558" y="17034"/>
                </a:lnTo>
                <a:lnTo>
                  <a:pt x="11339" y="17131"/>
                </a:lnTo>
                <a:lnTo>
                  <a:pt x="10901" y="17326"/>
                </a:lnTo>
                <a:lnTo>
                  <a:pt x="10731" y="17399"/>
                </a:lnTo>
                <a:lnTo>
                  <a:pt x="10585" y="17423"/>
                </a:lnTo>
                <a:lnTo>
                  <a:pt x="10439" y="17423"/>
                </a:lnTo>
                <a:lnTo>
                  <a:pt x="10317" y="17399"/>
                </a:lnTo>
                <a:lnTo>
                  <a:pt x="10171" y="17374"/>
                </a:lnTo>
                <a:lnTo>
                  <a:pt x="10050" y="17326"/>
                </a:lnTo>
                <a:lnTo>
                  <a:pt x="9758" y="17180"/>
                </a:lnTo>
                <a:lnTo>
                  <a:pt x="9539" y="17058"/>
                </a:lnTo>
                <a:lnTo>
                  <a:pt x="9344" y="16961"/>
                </a:lnTo>
                <a:lnTo>
                  <a:pt x="9149" y="16912"/>
                </a:lnTo>
                <a:lnTo>
                  <a:pt x="8930" y="16888"/>
                </a:lnTo>
                <a:lnTo>
                  <a:pt x="8736" y="16863"/>
                </a:lnTo>
                <a:lnTo>
                  <a:pt x="8517" y="16912"/>
                </a:lnTo>
                <a:lnTo>
                  <a:pt x="8298" y="16961"/>
                </a:lnTo>
                <a:lnTo>
                  <a:pt x="8054" y="17034"/>
                </a:lnTo>
                <a:lnTo>
                  <a:pt x="7787" y="17131"/>
                </a:lnTo>
                <a:lnTo>
                  <a:pt x="7495" y="17228"/>
                </a:lnTo>
                <a:lnTo>
                  <a:pt x="7227" y="17277"/>
                </a:lnTo>
                <a:lnTo>
                  <a:pt x="6911" y="17301"/>
                </a:lnTo>
                <a:lnTo>
                  <a:pt x="6619" y="17277"/>
                </a:lnTo>
                <a:lnTo>
                  <a:pt x="6327" y="17228"/>
                </a:lnTo>
                <a:lnTo>
                  <a:pt x="5767" y="17082"/>
                </a:lnTo>
                <a:lnTo>
                  <a:pt x="5305" y="16961"/>
                </a:lnTo>
                <a:lnTo>
                  <a:pt x="4818" y="16888"/>
                </a:lnTo>
                <a:lnTo>
                  <a:pt x="4356" y="16888"/>
                </a:lnTo>
                <a:lnTo>
                  <a:pt x="4113" y="16912"/>
                </a:lnTo>
                <a:lnTo>
                  <a:pt x="3869" y="16961"/>
                </a:lnTo>
                <a:lnTo>
                  <a:pt x="3602" y="17034"/>
                </a:lnTo>
                <a:lnTo>
                  <a:pt x="3358" y="17131"/>
                </a:lnTo>
                <a:lnTo>
                  <a:pt x="3115" y="17253"/>
                </a:lnTo>
                <a:lnTo>
                  <a:pt x="2847" y="17326"/>
                </a:lnTo>
                <a:lnTo>
                  <a:pt x="2677" y="17350"/>
                </a:lnTo>
                <a:lnTo>
                  <a:pt x="2507" y="17350"/>
                </a:lnTo>
                <a:lnTo>
                  <a:pt x="2312" y="17301"/>
                </a:lnTo>
                <a:lnTo>
                  <a:pt x="2142" y="17253"/>
                </a:lnTo>
                <a:lnTo>
                  <a:pt x="1801" y="17107"/>
                </a:lnTo>
                <a:lnTo>
                  <a:pt x="1485" y="16936"/>
                </a:lnTo>
                <a:lnTo>
                  <a:pt x="1314" y="16863"/>
                </a:lnTo>
                <a:lnTo>
                  <a:pt x="1120" y="16790"/>
                </a:lnTo>
                <a:lnTo>
                  <a:pt x="949" y="16742"/>
                </a:lnTo>
                <a:lnTo>
                  <a:pt x="755" y="16717"/>
                </a:lnTo>
                <a:close/>
                <a:moveTo>
                  <a:pt x="16571" y="17666"/>
                </a:moveTo>
                <a:lnTo>
                  <a:pt x="15938" y="17861"/>
                </a:lnTo>
                <a:lnTo>
                  <a:pt x="15305" y="18056"/>
                </a:lnTo>
                <a:lnTo>
                  <a:pt x="14989" y="18129"/>
                </a:lnTo>
                <a:lnTo>
                  <a:pt x="14648" y="18202"/>
                </a:lnTo>
                <a:lnTo>
                  <a:pt x="14332" y="18250"/>
                </a:lnTo>
                <a:lnTo>
                  <a:pt x="14016" y="18275"/>
                </a:lnTo>
                <a:lnTo>
                  <a:pt x="13870" y="18250"/>
                </a:lnTo>
                <a:lnTo>
                  <a:pt x="13724" y="18226"/>
                </a:lnTo>
                <a:lnTo>
                  <a:pt x="13481" y="18104"/>
                </a:lnTo>
                <a:lnTo>
                  <a:pt x="13237" y="17983"/>
                </a:lnTo>
                <a:lnTo>
                  <a:pt x="12970" y="17861"/>
                </a:lnTo>
                <a:lnTo>
                  <a:pt x="12726" y="17788"/>
                </a:lnTo>
                <a:lnTo>
                  <a:pt x="12507" y="17764"/>
                </a:lnTo>
                <a:lnTo>
                  <a:pt x="12264" y="17764"/>
                </a:lnTo>
                <a:lnTo>
                  <a:pt x="12045" y="17812"/>
                </a:lnTo>
                <a:lnTo>
                  <a:pt x="11753" y="17885"/>
                </a:lnTo>
                <a:lnTo>
                  <a:pt x="11485" y="17983"/>
                </a:lnTo>
                <a:lnTo>
                  <a:pt x="10974" y="18202"/>
                </a:lnTo>
                <a:lnTo>
                  <a:pt x="10707" y="18275"/>
                </a:lnTo>
                <a:lnTo>
                  <a:pt x="10439" y="18323"/>
                </a:lnTo>
                <a:lnTo>
                  <a:pt x="10317" y="18323"/>
                </a:lnTo>
                <a:lnTo>
                  <a:pt x="10171" y="18299"/>
                </a:lnTo>
                <a:lnTo>
                  <a:pt x="10025" y="18250"/>
                </a:lnTo>
                <a:lnTo>
                  <a:pt x="9855" y="18202"/>
                </a:lnTo>
                <a:lnTo>
                  <a:pt x="9441" y="18007"/>
                </a:lnTo>
                <a:lnTo>
                  <a:pt x="9222" y="17910"/>
                </a:lnTo>
                <a:lnTo>
                  <a:pt x="9028" y="17837"/>
                </a:lnTo>
                <a:lnTo>
                  <a:pt x="8809" y="17788"/>
                </a:lnTo>
                <a:lnTo>
                  <a:pt x="8590" y="17764"/>
                </a:lnTo>
                <a:lnTo>
                  <a:pt x="8371" y="17764"/>
                </a:lnTo>
                <a:lnTo>
                  <a:pt x="8127" y="17788"/>
                </a:lnTo>
                <a:lnTo>
                  <a:pt x="7860" y="17885"/>
                </a:lnTo>
                <a:lnTo>
                  <a:pt x="7592" y="17983"/>
                </a:lnTo>
                <a:lnTo>
                  <a:pt x="7105" y="18202"/>
                </a:lnTo>
                <a:lnTo>
                  <a:pt x="6862" y="18299"/>
                </a:lnTo>
                <a:lnTo>
                  <a:pt x="6619" y="18372"/>
                </a:lnTo>
                <a:lnTo>
                  <a:pt x="6205" y="18372"/>
                </a:lnTo>
                <a:lnTo>
                  <a:pt x="6059" y="18323"/>
                </a:lnTo>
                <a:lnTo>
                  <a:pt x="5792" y="18250"/>
                </a:lnTo>
                <a:lnTo>
                  <a:pt x="5573" y="18153"/>
                </a:lnTo>
                <a:lnTo>
                  <a:pt x="5110" y="17958"/>
                </a:lnTo>
                <a:lnTo>
                  <a:pt x="4867" y="17885"/>
                </a:lnTo>
                <a:lnTo>
                  <a:pt x="4624" y="17812"/>
                </a:lnTo>
                <a:lnTo>
                  <a:pt x="4380" y="17788"/>
                </a:lnTo>
                <a:lnTo>
                  <a:pt x="4113" y="17788"/>
                </a:lnTo>
                <a:lnTo>
                  <a:pt x="3845" y="17837"/>
                </a:lnTo>
                <a:lnTo>
                  <a:pt x="3602" y="17910"/>
                </a:lnTo>
                <a:lnTo>
                  <a:pt x="3115" y="18129"/>
                </a:lnTo>
                <a:lnTo>
                  <a:pt x="2872" y="18226"/>
                </a:lnTo>
                <a:lnTo>
                  <a:pt x="2628" y="18323"/>
                </a:lnTo>
                <a:lnTo>
                  <a:pt x="2361" y="18372"/>
                </a:lnTo>
                <a:lnTo>
                  <a:pt x="2117" y="18421"/>
                </a:lnTo>
                <a:lnTo>
                  <a:pt x="1971" y="18421"/>
                </a:lnTo>
                <a:lnTo>
                  <a:pt x="1850" y="18396"/>
                </a:lnTo>
                <a:lnTo>
                  <a:pt x="1582" y="18299"/>
                </a:lnTo>
                <a:lnTo>
                  <a:pt x="1363" y="18177"/>
                </a:lnTo>
                <a:lnTo>
                  <a:pt x="1120" y="18031"/>
                </a:lnTo>
                <a:lnTo>
                  <a:pt x="876" y="17934"/>
                </a:lnTo>
                <a:lnTo>
                  <a:pt x="633" y="17837"/>
                </a:lnTo>
                <a:lnTo>
                  <a:pt x="511" y="17812"/>
                </a:lnTo>
                <a:lnTo>
                  <a:pt x="390" y="17812"/>
                </a:lnTo>
                <a:lnTo>
                  <a:pt x="244" y="17837"/>
                </a:lnTo>
                <a:lnTo>
                  <a:pt x="98" y="17885"/>
                </a:lnTo>
                <a:lnTo>
                  <a:pt x="49" y="17934"/>
                </a:lnTo>
                <a:lnTo>
                  <a:pt x="49" y="17983"/>
                </a:lnTo>
                <a:lnTo>
                  <a:pt x="73" y="18031"/>
                </a:lnTo>
                <a:lnTo>
                  <a:pt x="122" y="18056"/>
                </a:lnTo>
                <a:lnTo>
                  <a:pt x="268" y="18056"/>
                </a:lnTo>
                <a:lnTo>
                  <a:pt x="414" y="18080"/>
                </a:lnTo>
                <a:lnTo>
                  <a:pt x="682" y="18177"/>
                </a:lnTo>
                <a:lnTo>
                  <a:pt x="925" y="18299"/>
                </a:lnTo>
                <a:lnTo>
                  <a:pt x="1168" y="18445"/>
                </a:lnTo>
                <a:lnTo>
                  <a:pt x="1412" y="18567"/>
                </a:lnTo>
                <a:lnTo>
                  <a:pt x="1679" y="18688"/>
                </a:lnTo>
                <a:lnTo>
                  <a:pt x="1947" y="18761"/>
                </a:lnTo>
                <a:lnTo>
                  <a:pt x="2093" y="18786"/>
                </a:lnTo>
                <a:lnTo>
                  <a:pt x="2239" y="18810"/>
                </a:lnTo>
                <a:lnTo>
                  <a:pt x="2507" y="18761"/>
                </a:lnTo>
                <a:lnTo>
                  <a:pt x="2750" y="18713"/>
                </a:lnTo>
                <a:lnTo>
                  <a:pt x="2993" y="18615"/>
                </a:lnTo>
                <a:lnTo>
                  <a:pt x="3237" y="18518"/>
                </a:lnTo>
                <a:lnTo>
                  <a:pt x="3748" y="18323"/>
                </a:lnTo>
                <a:lnTo>
                  <a:pt x="3991" y="18250"/>
                </a:lnTo>
                <a:lnTo>
                  <a:pt x="4259" y="18202"/>
                </a:lnTo>
                <a:lnTo>
                  <a:pt x="4380" y="18177"/>
                </a:lnTo>
                <a:lnTo>
                  <a:pt x="4526" y="18202"/>
                </a:lnTo>
                <a:lnTo>
                  <a:pt x="4770" y="18250"/>
                </a:lnTo>
                <a:lnTo>
                  <a:pt x="5013" y="18348"/>
                </a:lnTo>
                <a:lnTo>
                  <a:pt x="5256" y="18469"/>
                </a:lnTo>
                <a:lnTo>
                  <a:pt x="5743" y="18713"/>
                </a:lnTo>
                <a:lnTo>
                  <a:pt x="5986" y="18810"/>
                </a:lnTo>
                <a:lnTo>
                  <a:pt x="6254" y="18859"/>
                </a:lnTo>
                <a:lnTo>
                  <a:pt x="6522" y="18859"/>
                </a:lnTo>
                <a:lnTo>
                  <a:pt x="6765" y="18834"/>
                </a:lnTo>
                <a:lnTo>
                  <a:pt x="6984" y="18786"/>
                </a:lnTo>
                <a:lnTo>
                  <a:pt x="7227" y="18713"/>
                </a:lnTo>
                <a:lnTo>
                  <a:pt x="7665" y="18494"/>
                </a:lnTo>
                <a:lnTo>
                  <a:pt x="8127" y="18299"/>
                </a:lnTo>
                <a:lnTo>
                  <a:pt x="8273" y="18250"/>
                </a:lnTo>
                <a:lnTo>
                  <a:pt x="8395" y="18226"/>
                </a:lnTo>
                <a:lnTo>
                  <a:pt x="8541" y="18226"/>
                </a:lnTo>
                <a:lnTo>
                  <a:pt x="8663" y="18250"/>
                </a:lnTo>
                <a:lnTo>
                  <a:pt x="8930" y="18299"/>
                </a:lnTo>
                <a:lnTo>
                  <a:pt x="9174" y="18396"/>
                </a:lnTo>
                <a:lnTo>
                  <a:pt x="9685" y="18640"/>
                </a:lnTo>
                <a:lnTo>
                  <a:pt x="9928" y="18737"/>
                </a:lnTo>
                <a:lnTo>
                  <a:pt x="10196" y="18810"/>
                </a:lnTo>
                <a:lnTo>
                  <a:pt x="10439" y="18834"/>
                </a:lnTo>
                <a:lnTo>
                  <a:pt x="10682" y="18810"/>
                </a:lnTo>
                <a:lnTo>
                  <a:pt x="10901" y="18761"/>
                </a:lnTo>
                <a:lnTo>
                  <a:pt x="11145" y="18688"/>
                </a:lnTo>
                <a:lnTo>
                  <a:pt x="11583" y="18494"/>
                </a:lnTo>
                <a:lnTo>
                  <a:pt x="12021" y="18299"/>
                </a:lnTo>
                <a:lnTo>
                  <a:pt x="12167" y="18275"/>
                </a:lnTo>
                <a:lnTo>
                  <a:pt x="12313" y="18250"/>
                </a:lnTo>
                <a:lnTo>
                  <a:pt x="12434" y="18250"/>
                </a:lnTo>
                <a:lnTo>
                  <a:pt x="12580" y="18275"/>
                </a:lnTo>
                <a:lnTo>
                  <a:pt x="12848" y="18323"/>
                </a:lnTo>
                <a:lnTo>
                  <a:pt x="13091" y="18421"/>
                </a:lnTo>
                <a:lnTo>
                  <a:pt x="13627" y="18640"/>
                </a:lnTo>
                <a:lnTo>
                  <a:pt x="13894" y="18713"/>
                </a:lnTo>
                <a:lnTo>
                  <a:pt x="14162" y="18761"/>
                </a:lnTo>
                <a:lnTo>
                  <a:pt x="14430" y="18737"/>
                </a:lnTo>
                <a:lnTo>
                  <a:pt x="14697" y="18688"/>
                </a:lnTo>
                <a:lnTo>
                  <a:pt x="15208" y="18567"/>
                </a:lnTo>
                <a:lnTo>
                  <a:pt x="15938" y="18348"/>
                </a:lnTo>
                <a:lnTo>
                  <a:pt x="16692" y="18129"/>
                </a:lnTo>
                <a:lnTo>
                  <a:pt x="16790" y="18080"/>
                </a:lnTo>
                <a:lnTo>
                  <a:pt x="16838" y="18007"/>
                </a:lnTo>
                <a:lnTo>
                  <a:pt x="16863" y="17934"/>
                </a:lnTo>
                <a:lnTo>
                  <a:pt x="16863" y="17837"/>
                </a:lnTo>
                <a:lnTo>
                  <a:pt x="16814" y="17764"/>
                </a:lnTo>
                <a:lnTo>
                  <a:pt x="16765" y="17691"/>
                </a:lnTo>
                <a:lnTo>
                  <a:pt x="16668" y="176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2" name="Shape 418"/>
          <p:cNvSpPr/>
          <p:nvPr/>
        </p:nvSpPr>
        <p:spPr>
          <a:xfrm>
            <a:off x="983590" y="6198085"/>
            <a:ext cx="612807" cy="345578"/>
          </a:xfrm>
          <a:custGeom>
            <a:avLst/>
            <a:gdLst/>
            <a:ahLst/>
            <a:cxnLst/>
            <a:rect l="0" t="0" r="0" b="0"/>
            <a:pathLst>
              <a:path w="21705" h="12240" extrusionOk="0">
                <a:moveTo>
                  <a:pt x="17544" y="4258"/>
                </a:moveTo>
                <a:lnTo>
                  <a:pt x="17811" y="4307"/>
                </a:lnTo>
                <a:lnTo>
                  <a:pt x="18055" y="4356"/>
                </a:lnTo>
                <a:lnTo>
                  <a:pt x="17957" y="4575"/>
                </a:lnTo>
                <a:lnTo>
                  <a:pt x="17860" y="4769"/>
                </a:lnTo>
                <a:lnTo>
                  <a:pt x="17714" y="5207"/>
                </a:lnTo>
                <a:lnTo>
                  <a:pt x="17617" y="5669"/>
                </a:lnTo>
                <a:lnTo>
                  <a:pt x="17495" y="6083"/>
                </a:lnTo>
                <a:lnTo>
                  <a:pt x="17373" y="6618"/>
                </a:lnTo>
                <a:lnTo>
                  <a:pt x="17276" y="7129"/>
                </a:lnTo>
                <a:lnTo>
                  <a:pt x="17130" y="7129"/>
                </a:lnTo>
                <a:lnTo>
                  <a:pt x="16570" y="5840"/>
                </a:lnTo>
                <a:lnTo>
                  <a:pt x="16011" y="4526"/>
                </a:lnTo>
                <a:lnTo>
                  <a:pt x="16278" y="4429"/>
                </a:lnTo>
                <a:lnTo>
                  <a:pt x="16522" y="4331"/>
                </a:lnTo>
                <a:lnTo>
                  <a:pt x="16789" y="4283"/>
                </a:lnTo>
                <a:lnTo>
                  <a:pt x="17033" y="4258"/>
                </a:lnTo>
                <a:close/>
                <a:moveTo>
                  <a:pt x="15451" y="4599"/>
                </a:moveTo>
                <a:lnTo>
                  <a:pt x="15962" y="5888"/>
                </a:lnTo>
                <a:lnTo>
                  <a:pt x="16497" y="7178"/>
                </a:lnTo>
                <a:lnTo>
                  <a:pt x="16205" y="6935"/>
                </a:lnTo>
                <a:lnTo>
                  <a:pt x="15938" y="6691"/>
                </a:lnTo>
                <a:lnTo>
                  <a:pt x="15597" y="6326"/>
                </a:lnTo>
                <a:lnTo>
                  <a:pt x="15281" y="5937"/>
                </a:lnTo>
                <a:lnTo>
                  <a:pt x="14940" y="5548"/>
                </a:lnTo>
                <a:lnTo>
                  <a:pt x="14745" y="5402"/>
                </a:lnTo>
                <a:lnTo>
                  <a:pt x="14551" y="5256"/>
                </a:lnTo>
                <a:lnTo>
                  <a:pt x="14770" y="5061"/>
                </a:lnTo>
                <a:lnTo>
                  <a:pt x="14989" y="4891"/>
                </a:lnTo>
                <a:lnTo>
                  <a:pt x="15208" y="4745"/>
                </a:lnTo>
                <a:lnTo>
                  <a:pt x="15451" y="4599"/>
                </a:lnTo>
                <a:close/>
                <a:moveTo>
                  <a:pt x="5012" y="4307"/>
                </a:moveTo>
                <a:lnTo>
                  <a:pt x="5353" y="4404"/>
                </a:lnTo>
                <a:lnTo>
                  <a:pt x="5669" y="4526"/>
                </a:lnTo>
                <a:lnTo>
                  <a:pt x="5986" y="4696"/>
                </a:lnTo>
                <a:lnTo>
                  <a:pt x="6302" y="4866"/>
                </a:lnTo>
                <a:lnTo>
                  <a:pt x="6059" y="5183"/>
                </a:lnTo>
                <a:lnTo>
                  <a:pt x="5304" y="6180"/>
                </a:lnTo>
                <a:lnTo>
                  <a:pt x="4550" y="7202"/>
                </a:lnTo>
                <a:lnTo>
                  <a:pt x="4501" y="7129"/>
                </a:lnTo>
                <a:lnTo>
                  <a:pt x="4453" y="7081"/>
                </a:lnTo>
                <a:lnTo>
                  <a:pt x="4599" y="6156"/>
                </a:lnTo>
                <a:lnTo>
                  <a:pt x="4793" y="5231"/>
                </a:lnTo>
                <a:lnTo>
                  <a:pt x="5012" y="4307"/>
                </a:lnTo>
                <a:close/>
                <a:moveTo>
                  <a:pt x="4234" y="4210"/>
                </a:moveTo>
                <a:lnTo>
                  <a:pt x="4720" y="4258"/>
                </a:lnTo>
                <a:lnTo>
                  <a:pt x="4477" y="5158"/>
                </a:lnTo>
                <a:lnTo>
                  <a:pt x="4282" y="6083"/>
                </a:lnTo>
                <a:lnTo>
                  <a:pt x="4185" y="6545"/>
                </a:lnTo>
                <a:lnTo>
                  <a:pt x="4112" y="7008"/>
                </a:lnTo>
                <a:lnTo>
                  <a:pt x="4088" y="7008"/>
                </a:lnTo>
                <a:lnTo>
                  <a:pt x="3991" y="6618"/>
                </a:lnTo>
                <a:lnTo>
                  <a:pt x="3869" y="6253"/>
                </a:lnTo>
                <a:lnTo>
                  <a:pt x="3747" y="5767"/>
                </a:lnTo>
                <a:lnTo>
                  <a:pt x="3577" y="5304"/>
                </a:lnTo>
                <a:lnTo>
                  <a:pt x="3358" y="4842"/>
                </a:lnTo>
                <a:lnTo>
                  <a:pt x="3139" y="4404"/>
                </a:lnTo>
                <a:lnTo>
                  <a:pt x="3090" y="4380"/>
                </a:lnTo>
                <a:lnTo>
                  <a:pt x="3066" y="4356"/>
                </a:lnTo>
                <a:lnTo>
                  <a:pt x="2993" y="4380"/>
                </a:lnTo>
                <a:lnTo>
                  <a:pt x="2944" y="4429"/>
                </a:lnTo>
                <a:lnTo>
                  <a:pt x="2920" y="4453"/>
                </a:lnTo>
                <a:lnTo>
                  <a:pt x="2920" y="4502"/>
                </a:lnTo>
                <a:lnTo>
                  <a:pt x="3261" y="5329"/>
                </a:lnTo>
                <a:lnTo>
                  <a:pt x="3407" y="5742"/>
                </a:lnTo>
                <a:lnTo>
                  <a:pt x="3553" y="6156"/>
                </a:lnTo>
                <a:lnTo>
                  <a:pt x="3674" y="6594"/>
                </a:lnTo>
                <a:lnTo>
                  <a:pt x="3796" y="7081"/>
                </a:lnTo>
                <a:lnTo>
                  <a:pt x="3601" y="7202"/>
                </a:lnTo>
                <a:lnTo>
                  <a:pt x="3431" y="7373"/>
                </a:lnTo>
                <a:lnTo>
                  <a:pt x="2944" y="7056"/>
                </a:lnTo>
                <a:lnTo>
                  <a:pt x="2701" y="6886"/>
                </a:lnTo>
                <a:lnTo>
                  <a:pt x="2482" y="6691"/>
                </a:lnTo>
                <a:lnTo>
                  <a:pt x="2190" y="6399"/>
                </a:lnTo>
                <a:lnTo>
                  <a:pt x="1922" y="6083"/>
                </a:lnTo>
                <a:lnTo>
                  <a:pt x="1630" y="5791"/>
                </a:lnTo>
                <a:lnTo>
                  <a:pt x="1484" y="5645"/>
                </a:lnTo>
                <a:lnTo>
                  <a:pt x="1314" y="5523"/>
                </a:lnTo>
                <a:lnTo>
                  <a:pt x="1484" y="5329"/>
                </a:lnTo>
                <a:lnTo>
                  <a:pt x="1655" y="5158"/>
                </a:lnTo>
                <a:lnTo>
                  <a:pt x="1849" y="4988"/>
                </a:lnTo>
                <a:lnTo>
                  <a:pt x="2044" y="4842"/>
                </a:lnTo>
                <a:lnTo>
                  <a:pt x="2239" y="4721"/>
                </a:lnTo>
                <a:lnTo>
                  <a:pt x="2433" y="4599"/>
                </a:lnTo>
                <a:lnTo>
                  <a:pt x="2652" y="4502"/>
                </a:lnTo>
                <a:lnTo>
                  <a:pt x="2871" y="4404"/>
                </a:lnTo>
                <a:lnTo>
                  <a:pt x="3090" y="4331"/>
                </a:lnTo>
                <a:lnTo>
                  <a:pt x="3309" y="4283"/>
                </a:lnTo>
                <a:lnTo>
                  <a:pt x="3553" y="4234"/>
                </a:lnTo>
                <a:lnTo>
                  <a:pt x="3772" y="4210"/>
                </a:lnTo>
                <a:close/>
                <a:moveTo>
                  <a:pt x="18152" y="4404"/>
                </a:moveTo>
                <a:lnTo>
                  <a:pt x="18395" y="4477"/>
                </a:lnTo>
                <a:lnTo>
                  <a:pt x="18639" y="4575"/>
                </a:lnTo>
                <a:lnTo>
                  <a:pt x="18858" y="4672"/>
                </a:lnTo>
                <a:lnTo>
                  <a:pt x="19077" y="4793"/>
                </a:lnTo>
                <a:lnTo>
                  <a:pt x="19515" y="5085"/>
                </a:lnTo>
                <a:lnTo>
                  <a:pt x="19904" y="5426"/>
                </a:lnTo>
                <a:lnTo>
                  <a:pt x="19588" y="5742"/>
                </a:lnTo>
                <a:lnTo>
                  <a:pt x="19247" y="6083"/>
                </a:lnTo>
                <a:lnTo>
                  <a:pt x="18931" y="6424"/>
                </a:lnTo>
                <a:lnTo>
                  <a:pt x="18614" y="6740"/>
                </a:lnTo>
                <a:lnTo>
                  <a:pt x="18201" y="7081"/>
                </a:lnTo>
                <a:lnTo>
                  <a:pt x="17787" y="7421"/>
                </a:lnTo>
                <a:lnTo>
                  <a:pt x="17665" y="7275"/>
                </a:lnTo>
                <a:lnTo>
                  <a:pt x="17495" y="7178"/>
                </a:lnTo>
                <a:lnTo>
                  <a:pt x="17592" y="6667"/>
                </a:lnTo>
                <a:lnTo>
                  <a:pt x="17690" y="6156"/>
                </a:lnTo>
                <a:lnTo>
                  <a:pt x="17811" y="5718"/>
                </a:lnTo>
                <a:lnTo>
                  <a:pt x="17933" y="5280"/>
                </a:lnTo>
                <a:lnTo>
                  <a:pt x="18055" y="4842"/>
                </a:lnTo>
                <a:lnTo>
                  <a:pt x="18152" y="4404"/>
                </a:lnTo>
                <a:close/>
                <a:moveTo>
                  <a:pt x="6691" y="5183"/>
                </a:moveTo>
                <a:lnTo>
                  <a:pt x="7056" y="5645"/>
                </a:lnTo>
                <a:lnTo>
                  <a:pt x="7227" y="5888"/>
                </a:lnTo>
                <a:lnTo>
                  <a:pt x="7373" y="6132"/>
                </a:lnTo>
                <a:lnTo>
                  <a:pt x="7227" y="6205"/>
                </a:lnTo>
                <a:lnTo>
                  <a:pt x="7056" y="6302"/>
                </a:lnTo>
                <a:lnTo>
                  <a:pt x="6764" y="6521"/>
                </a:lnTo>
                <a:lnTo>
                  <a:pt x="6326" y="6789"/>
                </a:lnTo>
                <a:lnTo>
                  <a:pt x="5864" y="7081"/>
                </a:lnTo>
                <a:lnTo>
                  <a:pt x="5621" y="7202"/>
                </a:lnTo>
                <a:lnTo>
                  <a:pt x="5377" y="7324"/>
                </a:lnTo>
                <a:lnTo>
                  <a:pt x="4891" y="7567"/>
                </a:lnTo>
                <a:lnTo>
                  <a:pt x="5645" y="6570"/>
                </a:lnTo>
                <a:lnTo>
                  <a:pt x="6375" y="5596"/>
                </a:lnTo>
                <a:lnTo>
                  <a:pt x="6691" y="5183"/>
                </a:lnTo>
                <a:close/>
                <a:moveTo>
                  <a:pt x="14526" y="5280"/>
                </a:moveTo>
                <a:lnTo>
                  <a:pt x="14599" y="5499"/>
                </a:lnTo>
                <a:lnTo>
                  <a:pt x="14721" y="5718"/>
                </a:lnTo>
                <a:lnTo>
                  <a:pt x="14867" y="5937"/>
                </a:lnTo>
                <a:lnTo>
                  <a:pt x="15037" y="6132"/>
                </a:lnTo>
                <a:lnTo>
                  <a:pt x="15402" y="6521"/>
                </a:lnTo>
                <a:lnTo>
                  <a:pt x="15743" y="6862"/>
                </a:lnTo>
                <a:lnTo>
                  <a:pt x="16084" y="7178"/>
                </a:lnTo>
                <a:lnTo>
                  <a:pt x="16424" y="7494"/>
                </a:lnTo>
                <a:lnTo>
                  <a:pt x="16327" y="7689"/>
                </a:lnTo>
                <a:lnTo>
                  <a:pt x="15719" y="7494"/>
                </a:lnTo>
                <a:lnTo>
                  <a:pt x="15402" y="7373"/>
                </a:lnTo>
                <a:lnTo>
                  <a:pt x="15110" y="7251"/>
                </a:lnTo>
                <a:lnTo>
                  <a:pt x="14745" y="7081"/>
                </a:lnTo>
                <a:lnTo>
                  <a:pt x="14380" y="6862"/>
                </a:lnTo>
                <a:lnTo>
                  <a:pt x="14015" y="6667"/>
                </a:lnTo>
                <a:lnTo>
                  <a:pt x="13821" y="6594"/>
                </a:lnTo>
                <a:lnTo>
                  <a:pt x="13626" y="6545"/>
                </a:lnTo>
                <a:lnTo>
                  <a:pt x="13796" y="6205"/>
                </a:lnTo>
                <a:lnTo>
                  <a:pt x="14015" y="5864"/>
                </a:lnTo>
                <a:lnTo>
                  <a:pt x="14259" y="5572"/>
                </a:lnTo>
                <a:lnTo>
                  <a:pt x="14526" y="5280"/>
                </a:lnTo>
                <a:close/>
                <a:moveTo>
                  <a:pt x="8395" y="3163"/>
                </a:moveTo>
                <a:lnTo>
                  <a:pt x="8735" y="3188"/>
                </a:lnTo>
                <a:lnTo>
                  <a:pt x="11461" y="3188"/>
                </a:lnTo>
                <a:lnTo>
                  <a:pt x="14332" y="3212"/>
                </a:lnTo>
                <a:lnTo>
                  <a:pt x="13407" y="4404"/>
                </a:lnTo>
                <a:lnTo>
                  <a:pt x="12434" y="5572"/>
                </a:lnTo>
                <a:lnTo>
                  <a:pt x="11363" y="6813"/>
                </a:lnTo>
                <a:lnTo>
                  <a:pt x="10925" y="7300"/>
                </a:lnTo>
                <a:lnTo>
                  <a:pt x="10706" y="7519"/>
                </a:lnTo>
                <a:lnTo>
                  <a:pt x="10512" y="7786"/>
                </a:lnTo>
                <a:lnTo>
                  <a:pt x="10098" y="6935"/>
                </a:lnTo>
                <a:lnTo>
                  <a:pt x="9684" y="6083"/>
                </a:lnTo>
                <a:lnTo>
                  <a:pt x="8930" y="4356"/>
                </a:lnTo>
                <a:lnTo>
                  <a:pt x="8395" y="3163"/>
                </a:lnTo>
                <a:close/>
                <a:moveTo>
                  <a:pt x="20171" y="5669"/>
                </a:moveTo>
                <a:lnTo>
                  <a:pt x="20366" y="5913"/>
                </a:lnTo>
                <a:lnTo>
                  <a:pt x="20561" y="6156"/>
                </a:lnTo>
                <a:lnTo>
                  <a:pt x="20755" y="6424"/>
                </a:lnTo>
                <a:lnTo>
                  <a:pt x="20901" y="6691"/>
                </a:lnTo>
                <a:lnTo>
                  <a:pt x="20999" y="6886"/>
                </a:lnTo>
                <a:lnTo>
                  <a:pt x="21096" y="7105"/>
                </a:lnTo>
                <a:lnTo>
                  <a:pt x="20658" y="7178"/>
                </a:lnTo>
                <a:lnTo>
                  <a:pt x="20244" y="7275"/>
                </a:lnTo>
                <a:lnTo>
                  <a:pt x="19393" y="7494"/>
                </a:lnTo>
                <a:lnTo>
                  <a:pt x="18687" y="7665"/>
                </a:lnTo>
                <a:lnTo>
                  <a:pt x="17982" y="7835"/>
                </a:lnTo>
                <a:lnTo>
                  <a:pt x="17957" y="7762"/>
                </a:lnTo>
                <a:lnTo>
                  <a:pt x="18420" y="7373"/>
                </a:lnTo>
                <a:lnTo>
                  <a:pt x="18858" y="6983"/>
                </a:lnTo>
                <a:lnTo>
                  <a:pt x="19198" y="6691"/>
                </a:lnTo>
                <a:lnTo>
                  <a:pt x="19539" y="6375"/>
                </a:lnTo>
                <a:lnTo>
                  <a:pt x="19880" y="6034"/>
                </a:lnTo>
                <a:lnTo>
                  <a:pt x="20171" y="5669"/>
                </a:lnTo>
                <a:close/>
                <a:moveTo>
                  <a:pt x="3942" y="7543"/>
                </a:moveTo>
                <a:lnTo>
                  <a:pt x="4015" y="7689"/>
                </a:lnTo>
                <a:lnTo>
                  <a:pt x="4088" y="7835"/>
                </a:lnTo>
                <a:lnTo>
                  <a:pt x="4088" y="7859"/>
                </a:lnTo>
                <a:lnTo>
                  <a:pt x="3820" y="7640"/>
                </a:lnTo>
                <a:lnTo>
                  <a:pt x="3942" y="7543"/>
                </a:lnTo>
                <a:close/>
                <a:moveTo>
                  <a:pt x="16741" y="7762"/>
                </a:moveTo>
                <a:lnTo>
                  <a:pt x="16765" y="7786"/>
                </a:lnTo>
                <a:lnTo>
                  <a:pt x="16814" y="7884"/>
                </a:lnTo>
                <a:lnTo>
                  <a:pt x="16692" y="7835"/>
                </a:lnTo>
                <a:lnTo>
                  <a:pt x="16741" y="7762"/>
                </a:lnTo>
                <a:close/>
                <a:moveTo>
                  <a:pt x="7957" y="3504"/>
                </a:moveTo>
                <a:lnTo>
                  <a:pt x="8297" y="4283"/>
                </a:lnTo>
                <a:lnTo>
                  <a:pt x="8711" y="5183"/>
                </a:lnTo>
                <a:lnTo>
                  <a:pt x="9125" y="6083"/>
                </a:lnTo>
                <a:lnTo>
                  <a:pt x="10001" y="7859"/>
                </a:lnTo>
                <a:lnTo>
                  <a:pt x="8443" y="7908"/>
                </a:lnTo>
                <a:lnTo>
                  <a:pt x="8443" y="7446"/>
                </a:lnTo>
                <a:lnTo>
                  <a:pt x="8395" y="6983"/>
                </a:lnTo>
                <a:lnTo>
                  <a:pt x="8297" y="6545"/>
                </a:lnTo>
                <a:lnTo>
                  <a:pt x="8151" y="6107"/>
                </a:lnTo>
                <a:lnTo>
                  <a:pt x="8054" y="5913"/>
                </a:lnTo>
                <a:lnTo>
                  <a:pt x="7957" y="5718"/>
                </a:lnTo>
                <a:lnTo>
                  <a:pt x="7835" y="5523"/>
                </a:lnTo>
                <a:lnTo>
                  <a:pt x="7689" y="5329"/>
                </a:lnTo>
                <a:lnTo>
                  <a:pt x="7567" y="5158"/>
                </a:lnTo>
                <a:lnTo>
                  <a:pt x="7397" y="5012"/>
                </a:lnTo>
                <a:lnTo>
                  <a:pt x="7227" y="4866"/>
                </a:lnTo>
                <a:lnTo>
                  <a:pt x="7056" y="4721"/>
                </a:lnTo>
                <a:lnTo>
                  <a:pt x="7324" y="4356"/>
                </a:lnTo>
                <a:lnTo>
                  <a:pt x="7665" y="3942"/>
                </a:lnTo>
                <a:lnTo>
                  <a:pt x="7835" y="3747"/>
                </a:lnTo>
                <a:lnTo>
                  <a:pt x="7957" y="3504"/>
                </a:lnTo>
                <a:close/>
                <a:moveTo>
                  <a:pt x="3699" y="7811"/>
                </a:moveTo>
                <a:lnTo>
                  <a:pt x="4063" y="7932"/>
                </a:lnTo>
                <a:lnTo>
                  <a:pt x="4063" y="7957"/>
                </a:lnTo>
                <a:lnTo>
                  <a:pt x="3869" y="7908"/>
                </a:lnTo>
                <a:lnTo>
                  <a:pt x="3650" y="7884"/>
                </a:lnTo>
                <a:lnTo>
                  <a:pt x="3699" y="7811"/>
                </a:lnTo>
                <a:close/>
                <a:moveTo>
                  <a:pt x="7543" y="6424"/>
                </a:moveTo>
                <a:lnTo>
                  <a:pt x="7640" y="6643"/>
                </a:lnTo>
                <a:lnTo>
                  <a:pt x="7713" y="6862"/>
                </a:lnTo>
                <a:lnTo>
                  <a:pt x="7786" y="7129"/>
                </a:lnTo>
                <a:lnTo>
                  <a:pt x="7835" y="7397"/>
                </a:lnTo>
                <a:lnTo>
                  <a:pt x="7884" y="7932"/>
                </a:lnTo>
                <a:lnTo>
                  <a:pt x="7300" y="7932"/>
                </a:lnTo>
                <a:lnTo>
                  <a:pt x="5742" y="7957"/>
                </a:lnTo>
                <a:lnTo>
                  <a:pt x="4988" y="7932"/>
                </a:lnTo>
                <a:lnTo>
                  <a:pt x="4988" y="7884"/>
                </a:lnTo>
                <a:lnTo>
                  <a:pt x="5256" y="7762"/>
                </a:lnTo>
                <a:lnTo>
                  <a:pt x="5523" y="7616"/>
                </a:lnTo>
                <a:lnTo>
                  <a:pt x="6034" y="7348"/>
                </a:lnTo>
                <a:lnTo>
                  <a:pt x="6399" y="7178"/>
                </a:lnTo>
                <a:lnTo>
                  <a:pt x="6813" y="6959"/>
                </a:lnTo>
                <a:lnTo>
                  <a:pt x="7202" y="6716"/>
                </a:lnTo>
                <a:lnTo>
                  <a:pt x="7373" y="6570"/>
                </a:lnTo>
                <a:lnTo>
                  <a:pt x="7543" y="6424"/>
                </a:lnTo>
                <a:close/>
                <a:moveTo>
                  <a:pt x="3845" y="8127"/>
                </a:moveTo>
                <a:lnTo>
                  <a:pt x="3674" y="8224"/>
                </a:lnTo>
                <a:lnTo>
                  <a:pt x="3650" y="8200"/>
                </a:lnTo>
                <a:lnTo>
                  <a:pt x="3845" y="8127"/>
                </a:lnTo>
                <a:close/>
                <a:moveTo>
                  <a:pt x="1144" y="5767"/>
                </a:moveTo>
                <a:lnTo>
                  <a:pt x="1338" y="5913"/>
                </a:lnTo>
                <a:lnTo>
                  <a:pt x="1509" y="6059"/>
                </a:lnTo>
                <a:lnTo>
                  <a:pt x="1849" y="6424"/>
                </a:lnTo>
                <a:lnTo>
                  <a:pt x="2166" y="6764"/>
                </a:lnTo>
                <a:lnTo>
                  <a:pt x="2336" y="6935"/>
                </a:lnTo>
                <a:lnTo>
                  <a:pt x="2506" y="7105"/>
                </a:lnTo>
                <a:lnTo>
                  <a:pt x="2871" y="7373"/>
                </a:lnTo>
                <a:lnTo>
                  <a:pt x="3261" y="7616"/>
                </a:lnTo>
                <a:lnTo>
                  <a:pt x="3188" y="7786"/>
                </a:lnTo>
                <a:lnTo>
                  <a:pt x="3163" y="7932"/>
                </a:lnTo>
                <a:lnTo>
                  <a:pt x="2725" y="8030"/>
                </a:lnTo>
                <a:lnTo>
                  <a:pt x="2312" y="8103"/>
                </a:lnTo>
                <a:lnTo>
                  <a:pt x="1411" y="8224"/>
                </a:lnTo>
                <a:lnTo>
                  <a:pt x="973" y="8273"/>
                </a:lnTo>
                <a:lnTo>
                  <a:pt x="535" y="8370"/>
                </a:lnTo>
                <a:lnTo>
                  <a:pt x="511" y="8030"/>
                </a:lnTo>
                <a:lnTo>
                  <a:pt x="535" y="7665"/>
                </a:lnTo>
                <a:lnTo>
                  <a:pt x="560" y="7324"/>
                </a:lnTo>
                <a:lnTo>
                  <a:pt x="633" y="7008"/>
                </a:lnTo>
                <a:lnTo>
                  <a:pt x="730" y="6667"/>
                </a:lnTo>
                <a:lnTo>
                  <a:pt x="852" y="6351"/>
                </a:lnTo>
                <a:lnTo>
                  <a:pt x="973" y="6034"/>
                </a:lnTo>
                <a:lnTo>
                  <a:pt x="1144" y="5767"/>
                </a:lnTo>
                <a:close/>
                <a:moveTo>
                  <a:pt x="4477" y="8273"/>
                </a:moveTo>
                <a:lnTo>
                  <a:pt x="4526" y="8322"/>
                </a:lnTo>
                <a:lnTo>
                  <a:pt x="4501" y="8370"/>
                </a:lnTo>
                <a:lnTo>
                  <a:pt x="4453" y="8273"/>
                </a:lnTo>
                <a:close/>
                <a:moveTo>
                  <a:pt x="3942" y="8176"/>
                </a:moveTo>
                <a:lnTo>
                  <a:pt x="3820" y="8395"/>
                </a:lnTo>
                <a:lnTo>
                  <a:pt x="3747" y="8346"/>
                </a:lnTo>
                <a:lnTo>
                  <a:pt x="3942" y="8176"/>
                </a:lnTo>
                <a:close/>
                <a:moveTo>
                  <a:pt x="4112" y="8151"/>
                </a:moveTo>
                <a:lnTo>
                  <a:pt x="4136" y="8176"/>
                </a:lnTo>
                <a:lnTo>
                  <a:pt x="4063" y="8492"/>
                </a:lnTo>
                <a:lnTo>
                  <a:pt x="4039" y="8492"/>
                </a:lnTo>
                <a:lnTo>
                  <a:pt x="4112" y="8151"/>
                </a:lnTo>
                <a:close/>
                <a:moveTo>
                  <a:pt x="4234" y="8224"/>
                </a:moveTo>
                <a:lnTo>
                  <a:pt x="4380" y="8249"/>
                </a:lnTo>
                <a:lnTo>
                  <a:pt x="4428" y="8443"/>
                </a:lnTo>
                <a:lnTo>
                  <a:pt x="4355" y="8468"/>
                </a:lnTo>
                <a:lnTo>
                  <a:pt x="4282" y="8492"/>
                </a:lnTo>
                <a:lnTo>
                  <a:pt x="4234" y="8224"/>
                </a:lnTo>
                <a:close/>
                <a:moveTo>
                  <a:pt x="17349" y="8370"/>
                </a:moveTo>
                <a:lnTo>
                  <a:pt x="17422" y="8395"/>
                </a:lnTo>
                <a:lnTo>
                  <a:pt x="17446" y="8443"/>
                </a:lnTo>
                <a:lnTo>
                  <a:pt x="17373" y="8492"/>
                </a:lnTo>
                <a:lnTo>
                  <a:pt x="17349" y="8370"/>
                </a:lnTo>
                <a:close/>
                <a:moveTo>
                  <a:pt x="16984" y="8273"/>
                </a:moveTo>
                <a:lnTo>
                  <a:pt x="17008" y="8322"/>
                </a:lnTo>
                <a:lnTo>
                  <a:pt x="16887" y="8516"/>
                </a:lnTo>
                <a:lnTo>
                  <a:pt x="16789" y="8443"/>
                </a:lnTo>
                <a:lnTo>
                  <a:pt x="16984" y="8273"/>
                </a:lnTo>
                <a:close/>
                <a:moveTo>
                  <a:pt x="13577" y="6667"/>
                </a:moveTo>
                <a:lnTo>
                  <a:pt x="13699" y="6813"/>
                </a:lnTo>
                <a:lnTo>
                  <a:pt x="13845" y="6935"/>
                </a:lnTo>
                <a:lnTo>
                  <a:pt x="14015" y="7056"/>
                </a:lnTo>
                <a:lnTo>
                  <a:pt x="14210" y="7178"/>
                </a:lnTo>
                <a:lnTo>
                  <a:pt x="14599" y="7348"/>
                </a:lnTo>
                <a:lnTo>
                  <a:pt x="14964" y="7519"/>
                </a:lnTo>
                <a:lnTo>
                  <a:pt x="15597" y="7786"/>
                </a:lnTo>
                <a:lnTo>
                  <a:pt x="15913" y="7932"/>
                </a:lnTo>
                <a:lnTo>
                  <a:pt x="16254" y="8030"/>
                </a:lnTo>
                <a:lnTo>
                  <a:pt x="16254" y="8054"/>
                </a:lnTo>
                <a:lnTo>
                  <a:pt x="15816" y="8151"/>
                </a:lnTo>
                <a:lnTo>
                  <a:pt x="15402" y="8224"/>
                </a:lnTo>
                <a:lnTo>
                  <a:pt x="14891" y="8297"/>
                </a:lnTo>
                <a:lnTo>
                  <a:pt x="14356" y="8346"/>
                </a:lnTo>
                <a:lnTo>
                  <a:pt x="13845" y="8419"/>
                </a:lnTo>
                <a:lnTo>
                  <a:pt x="13602" y="8468"/>
                </a:lnTo>
                <a:lnTo>
                  <a:pt x="13334" y="8541"/>
                </a:lnTo>
                <a:lnTo>
                  <a:pt x="13310" y="8297"/>
                </a:lnTo>
                <a:lnTo>
                  <a:pt x="13310" y="8054"/>
                </a:lnTo>
                <a:lnTo>
                  <a:pt x="13310" y="7811"/>
                </a:lnTo>
                <a:lnTo>
                  <a:pt x="13334" y="7567"/>
                </a:lnTo>
                <a:lnTo>
                  <a:pt x="13358" y="7348"/>
                </a:lnTo>
                <a:lnTo>
                  <a:pt x="13407" y="7105"/>
                </a:lnTo>
                <a:lnTo>
                  <a:pt x="13480" y="6886"/>
                </a:lnTo>
                <a:lnTo>
                  <a:pt x="13577" y="6667"/>
                </a:lnTo>
                <a:close/>
                <a:moveTo>
                  <a:pt x="21169" y="7324"/>
                </a:moveTo>
                <a:lnTo>
                  <a:pt x="21193" y="7543"/>
                </a:lnTo>
                <a:lnTo>
                  <a:pt x="21218" y="7762"/>
                </a:lnTo>
                <a:lnTo>
                  <a:pt x="21218" y="7981"/>
                </a:lnTo>
                <a:lnTo>
                  <a:pt x="21218" y="8200"/>
                </a:lnTo>
                <a:lnTo>
                  <a:pt x="21169" y="8419"/>
                </a:lnTo>
                <a:lnTo>
                  <a:pt x="21120" y="8638"/>
                </a:lnTo>
                <a:lnTo>
                  <a:pt x="21072" y="8857"/>
                </a:lnTo>
                <a:lnTo>
                  <a:pt x="20974" y="9052"/>
                </a:lnTo>
                <a:lnTo>
                  <a:pt x="20828" y="8979"/>
                </a:lnTo>
                <a:lnTo>
                  <a:pt x="20682" y="8906"/>
                </a:lnTo>
                <a:lnTo>
                  <a:pt x="20317" y="8833"/>
                </a:lnTo>
                <a:lnTo>
                  <a:pt x="19223" y="8565"/>
                </a:lnTo>
                <a:lnTo>
                  <a:pt x="18614" y="8395"/>
                </a:lnTo>
                <a:lnTo>
                  <a:pt x="17982" y="8224"/>
                </a:lnTo>
                <a:lnTo>
                  <a:pt x="17982" y="8103"/>
                </a:lnTo>
                <a:lnTo>
                  <a:pt x="19077" y="7835"/>
                </a:lnTo>
                <a:lnTo>
                  <a:pt x="20123" y="7616"/>
                </a:lnTo>
                <a:lnTo>
                  <a:pt x="20658" y="7494"/>
                </a:lnTo>
                <a:lnTo>
                  <a:pt x="21169" y="7324"/>
                </a:lnTo>
                <a:close/>
                <a:moveTo>
                  <a:pt x="16303" y="8419"/>
                </a:moveTo>
                <a:lnTo>
                  <a:pt x="15962" y="8662"/>
                </a:lnTo>
                <a:lnTo>
                  <a:pt x="15670" y="8906"/>
                </a:lnTo>
                <a:lnTo>
                  <a:pt x="14794" y="9465"/>
                </a:lnTo>
                <a:lnTo>
                  <a:pt x="13942" y="10049"/>
                </a:lnTo>
                <a:lnTo>
                  <a:pt x="13723" y="9684"/>
                </a:lnTo>
                <a:lnTo>
                  <a:pt x="13529" y="9271"/>
                </a:lnTo>
                <a:lnTo>
                  <a:pt x="13456" y="9003"/>
                </a:lnTo>
                <a:lnTo>
                  <a:pt x="13383" y="8735"/>
                </a:lnTo>
                <a:lnTo>
                  <a:pt x="13626" y="8760"/>
                </a:lnTo>
                <a:lnTo>
                  <a:pt x="13869" y="8760"/>
                </a:lnTo>
                <a:lnTo>
                  <a:pt x="14356" y="8711"/>
                </a:lnTo>
                <a:lnTo>
                  <a:pt x="14843" y="8638"/>
                </a:lnTo>
                <a:lnTo>
                  <a:pt x="15305" y="8565"/>
                </a:lnTo>
                <a:lnTo>
                  <a:pt x="16303" y="8419"/>
                </a:lnTo>
                <a:close/>
                <a:moveTo>
                  <a:pt x="4988" y="8370"/>
                </a:moveTo>
                <a:lnTo>
                  <a:pt x="5499" y="8395"/>
                </a:lnTo>
                <a:lnTo>
                  <a:pt x="6034" y="8419"/>
                </a:lnTo>
                <a:lnTo>
                  <a:pt x="7105" y="8395"/>
                </a:lnTo>
                <a:lnTo>
                  <a:pt x="7932" y="8395"/>
                </a:lnTo>
                <a:lnTo>
                  <a:pt x="7957" y="8589"/>
                </a:lnTo>
                <a:lnTo>
                  <a:pt x="7859" y="8930"/>
                </a:lnTo>
                <a:lnTo>
                  <a:pt x="7713" y="9246"/>
                </a:lnTo>
                <a:lnTo>
                  <a:pt x="7567" y="9563"/>
                </a:lnTo>
                <a:lnTo>
                  <a:pt x="7421" y="9855"/>
                </a:lnTo>
                <a:lnTo>
                  <a:pt x="7300" y="10074"/>
                </a:lnTo>
                <a:lnTo>
                  <a:pt x="7154" y="10268"/>
                </a:lnTo>
                <a:lnTo>
                  <a:pt x="7032" y="10122"/>
                </a:lnTo>
                <a:lnTo>
                  <a:pt x="6886" y="10001"/>
                </a:lnTo>
                <a:lnTo>
                  <a:pt x="6570" y="9757"/>
                </a:lnTo>
                <a:lnTo>
                  <a:pt x="5961" y="9319"/>
                </a:lnTo>
                <a:lnTo>
                  <a:pt x="4915" y="8541"/>
                </a:lnTo>
                <a:lnTo>
                  <a:pt x="4988" y="8370"/>
                </a:lnTo>
                <a:close/>
                <a:moveTo>
                  <a:pt x="3212" y="8297"/>
                </a:moveTo>
                <a:lnTo>
                  <a:pt x="3236" y="8395"/>
                </a:lnTo>
                <a:lnTo>
                  <a:pt x="3309" y="8516"/>
                </a:lnTo>
                <a:lnTo>
                  <a:pt x="2677" y="9003"/>
                </a:lnTo>
                <a:lnTo>
                  <a:pt x="1922" y="9611"/>
                </a:lnTo>
                <a:lnTo>
                  <a:pt x="1557" y="9952"/>
                </a:lnTo>
                <a:lnTo>
                  <a:pt x="1192" y="10317"/>
                </a:lnTo>
                <a:lnTo>
                  <a:pt x="973" y="9952"/>
                </a:lnTo>
                <a:lnTo>
                  <a:pt x="803" y="9538"/>
                </a:lnTo>
                <a:lnTo>
                  <a:pt x="657" y="9125"/>
                </a:lnTo>
                <a:lnTo>
                  <a:pt x="560" y="8687"/>
                </a:lnTo>
                <a:lnTo>
                  <a:pt x="973" y="8638"/>
                </a:lnTo>
                <a:lnTo>
                  <a:pt x="1387" y="8565"/>
                </a:lnTo>
                <a:lnTo>
                  <a:pt x="2190" y="8419"/>
                </a:lnTo>
                <a:lnTo>
                  <a:pt x="2677" y="8346"/>
                </a:lnTo>
                <a:lnTo>
                  <a:pt x="3212" y="8297"/>
                </a:lnTo>
                <a:close/>
                <a:moveTo>
                  <a:pt x="18006" y="8614"/>
                </a:moveTo>
                <a:lnTo>
                  <a:pt x="18590" y="8760"/>
                </a:lnTo>
                <a:lnTo>
                  <a:pt x="19125" y="8881"/>
                </a:lnTo>
                <a:lnTo>
                  <a:pt x="20220" y="9149"/>
                </a:lnTo>
                <a:lnTo>
                  <a:pt x="20585" y="9222"/>
                </a:lnTo>
                <a:lnTo>
                  <a:pt x="20731" y="9246"/>
                </a:lnTo>
                <a:lnTo>
                  <a:pt x="20901" y="9222"/>
                </a:lnTo>
                <a:lnTo>
                  <a:pt x="20682" y="9611"/>
                </a:lnTo>
                <a:lnTo>
                  <a:pt x="20439" y="9976"/>
                </a:lnTo>
                <a:lnTo>
                  <a:pt x="20123" y="10317"/>
                </a:lnTo>
                <a:lnTo>
                  <a:pt x="19807" y="10609"/>
                </a:lnTo>
                <a:lnTo>
                  <a:pt x="19320" y="10074"/>
                </a:lnTo>
                <a:lnTo>
                  <a:pt x="18809" y="9563"/>
                </a:lnTo>
                <a:lnTo>
                  <a:pt x="18079" y="8711"/>
                </a:lnTo>
                <a:lnTo>
                  <a:pt x="18006" y="8614"/>
                </a:lnTo>
                <a:close/>
                <a:moveTo>
                  <a:pt x="16449" y="8687"/>
                </a:moveTo>
                <a:lnTo>
                  <a:pt x="16570" y="8808"/>
                </a:lnTo>
                <a:lnTo>
                  <a:pt x="16692" y="8906"/>
                </a:lnTo>
                <a:lnTo>
                  <a:pt x="16546" y="9246"/>
                </a:lnTo>
                <a:lnTo>
                  <a:pt x="16400" y="9563"/>
                </a:lnTo>
                <a:lnTo>
                  <a:pt x="16157" y="10001"/>
                </a:lnTo>
                <a:lnTo>
                  <a:pt x="15865" y="10414"/>
                </a:lnTo>
                <a:lnTo>
                  <a:pt x="15597" y="10828"/>
                </a:lnTo>
                <a:lnTo>
                  <a:pt x="15354" y="11266"/>
                </a:lnTo>
                <a:lnTo>
                  <a:pt x="15329" y="11315"/>
                </a:lnTo>
                <a:lnTo>
                  <a:pt x="14989" y="11096"/>
                </a:lnTo>
                <a:lnTo>
                  <a:pt x="14648" y="10852"/>
                </a:lnTo>
                <a:lnTo>
                  <a:pt x="14332" y="10560"/>
                </a:lnTo>
                <a:lnTo>
                  <a:pt x="14064" y="10244"/>
                </a:lnTo>
                <a:lnTo>
                  <a:pt x="14916" y="9684"/>
                </a:lnTo>
                <a:lnTo>
                  <a:pt x="15767" y="9100"/>
                </a:lnTo>
                <a:lnTo>
                  <a:pt x="16108" y="8906"/>
                </a:lnTo>
                <a:lnTo>
                  <a:pt x="16449" y="8687"/>
                </a:lnTo>
                <a:close/>
                <a:moveTo>
                  <a:pt x="4842" y="8662"/>
                </a:moveTo>
                <a:lnTo>
                  <a:pt x="5329" y="9100"/>
                </a:lnTo>
                <a:lnTo>
                  <a:pt x="5791" y="9538"/>
                </a:lnTo>
                <a:lnTo>
                  <a:pt x="6375" y="10025"/>
                </a:lnTo>
                <a:lnTo>
                  <a:pt x="6691" y="10244"/>
                </a:lnTo>
                <a:lnTo>
                  <a:pt x="6862" y="10341"/>
                </a:lnTo>
                <a:lnTo>
                  <a:pt x="7032" y="10414"/>
                </a:lnTo>
                <a:lnTo>
                  <a:pt x="6886" y="10585"/>
                </a:lnTo>
                <a:lnTo>
                  <a:pt x="6716" y="10731"/>
                </a:lnTo>
                <a:lnTo>
                  <a:pt x="6375" y="10998"/>
                </a:lnTo>
                <a:lnTo>
                  <a:pt x="6010" y="11193"/>
                </a:lnTo>
                <a:lnTo>
                  <a:pt x="5621" y="11363"/>
                </a:lnTo>
                <a:lnTo>
                  <a:pt x="5450" y="10706"/>
                </a:lnTo>
                <a:lnTo>
                  <a:pt x="5231" y="10074"/>
                </a:lnTo>
                <a:lnTo>
                  <a:pt x="4964" y="9441"/>
                </a:lnTo>
                <a:lnTo>
                  <a:pt x="4696" y="8808"/>
                </a:lnTo>
                <a:lnTo>
                  <a:pt x="4720" y="8784"/>
                </a:lnTo>
                <a:lnTo>
                  <a:pt x="4842" y="8662"/>
                </a:lnTo>
                <a:close/>
                <a:moveTo>
                  <a:pt x="3382" y="8614"/>
                </a:moveTo>
                <a:lnTo>
                  <a:pt x="3480" y="8735"/>
                </a:lnTo>
                <a:lnTo>
                  <a:pt x="3626" y="8833"/>
                </a:lnTo>
                <a:lnTo>
                  <a:pt x="3334" y="9636"/>
                </a:lnTo>
                <a:lnTo>
                  <a:pt x="2993" y="10536"/>
                </a:lnTo>
                <a:lnTo>
                  <a:pt x="2871" y="11023"/>
                </a:lnTo>
                <a:lnTo>
                  <a:pt x="2823" y="11242"/>
                </a:lnTo>
                <a:lnTo>
                  <a:pt x="2798" y="11485"/>
                </a:lnTo>
                <a:lnTo>
                  <a:pt x="2531" y="11388"/>
                </a:lnTo>
                <a:lnTo>
                  <a:pt x="2263" y="11266"/>
                </a:lnTo>
                <a:lnTo>
                  <a:pt x="2020" y="11120"/>
                </a:lnTo>
                <a:lnTo>
                  <a:pt x="1776" y="10950"/>
                </a:lnTo>
                <a:lnTo>
                  <a:pt x="1509" y="10706"/>
                </a:lnTo>
                <a:lnTo>
                  <a:pt x="1265" y="10414"/>
                </a:lnTo>
                <a:lnTo>
                  <a:pt x="1606" y="10122"/>
                </a:lnTo>
                <a:lnTo>
                  <a:pt x="1971" y="9806"/>
                </a:lnTo>
                <a:lnTo>
                  <a:pt x="2652" y="9198"/>
                </a:lnTo>
                <a:lnTo>
                  <a:pt x="3017" y="8906"/>
                </a:lnTo>
                <a:lnTo>
                  <a:pt x="3382" y="8614"/>
                </a:lnTo>
                <a:close/>
                <a:moveTo>
                  <a:pt x="4574" y="8881"/>
                </a:moveTo>
                <a:lnTo>
                  <a:pt x="4939" y="10171"/>
                </a:lnTo>
                <a:lnTo>
                  <a:pt x="5280" y="11461"/>
                </a:lnTo>
                <a:lnTo>
                  <a:pt x="5012" y="11534"/>
                </a:lnTo>
                <a:lnTo>
                  <a:pt x="4623" y="11582"/>
                </a:lnTo>
                <a:lnTo>
                  <a:pt x="4234" y="11607"/>
                </a:lnTo>
                <a:lnTo>
                  <a:pt x="4234" y="11607"/>
                </a:lnTo>
                <a:lnTo>
                  <a:pt x="4258" y="11193"/>
                </a:lnTo>
                <a:lnTo>
                  <a:pt x="4258" y="10755"/>
                </a:lnTo>
                <a:lnTo>
                  <a:pt x="4258" y="9928"/>
                </a:lnTo>
                <a:lnTo>
                  <a:pt x="4307" y="8979"/>
                </a:lnTo>
                <a:lnTo>
                  <a:pt x="4428" y="8930"/>
                </a:lnTo>
                <a:lnTo>
                  <a:pt x="4574" y="8881"/>
                </a:lnTo>
                <a:close/>
                <a:moveTo>
                  <a:pt x="3918" y="8954"/>
                </a:moveTo>
                <a:lnTo>
                  <a:pt x="4039" y="8979"/>
                </a:lnTo>
                <a:lnTo>
                  <a:pt x="4039" y="9733"/>
                </a:lnTo>
                <a:lnTo>
                  <a:pt x="3991" y="10682"/>
                </a:lnTo>
                <a:lnTo>
                  <a:pt x="3991" y="11144"/>
                </a:lnTo>
                <a:lnTo>
                  <a:pt x="3991" y="11631"/>
                </a:lnTo>
                <a:lnTo>
                  <a:pt x="3480" y="11607"/>
                </a:lnTo>
                <a:lnTo>
                  <a:pt x="3212" y="11558"/>
                </a:lnTo>
                <a:lnTo>
                  <a:pt x="2969" y="11509"/>
                </a:lnTo>
                <a:lnTo>
                  <a:pt x="3066" y="11339"/>
                </a:lnTo>
                <a:lnTo>
                  <a:pt x="3139" y="11120"/>
                </a:lnTo>
                <a:lnTo>
                  <a:pt x="3261" y="10706"/>
                </a:lnTo>
                <a:lnTo>
                  <a:pt x="3382" y="10293"/>
                </a:lnTo>
                <a:lnTo>
                  <a:pt x="3504" y="9879"/>
                </a:lnTo>
                <a:lnTo>
                  <a:pt x="3699" y="9417"/>
                </a:lnTo>
                <a:lnTo>
                  <a:pt x="3893" y="8954"/>
                </a:lnTo>
                <a:close/>
                <a:moveTo>
                  <a:pt x="17690" y="8784"/>
                </a:moveTo>
                <a:lnTo>
                  <a:pt x="18079" y="9222"/>
                </a:lnTo>
                <a:lnTo>
                  <a:pt x="18468" y="9636"/>
                </a:lnTo>
                <a:lnTo>
                  <a:pt x="18979" y="10268"/>
                </a:lnTo>
                <a:lnTo>
                  <a:pt x="19247" y="10560"/>
                </a:lnTo>
                <a:lnTo>
                  <a:pt x="19539" y="10828"/>
                </a:lnTo>
                <a:lnTo>
                  <a:pt x="19247" y="11023"/>
                </a:lnTo>
                <a:lnTo>
                  <a:pt x="18955" y="11217"/>
                </a:lnTo>
                <a:lnTo>
                  <a:pt x="18663" y="11363"/>
                </a:lnTo>
                <a:lnTo>
                  <a:pt x="18371" y="11485"/>
                </a:lnTo>
                <a:lnTo>
                  <a:pt x="18103" y="11582"/>
                </a:lnTo>
                <a:lnTo>
                  <a:pt x="17860" y="11631"/>
                </a:lnTo>
                <a:lnTo>
                  <a:pt x="17811" y="11217"/>
                </a:lnTo>
                <a:lnTo>
                  <a:pt x="17738" y="10779"/>
                </a:lnTo>
                <a:lnTo>
                  <a:pt x="17592" y="9928"/>
                </a:lnTo>
                <a:lnTo>
                  <a:pt x="17519" y="9441"/>
                </a:lnTo>
                <a:lnTo>
                  <a:pt x="17471" y="8930"/>
                </a:lnTo>
                <a:lnTo>
                  <a:pt x="17519" y="8906"/>
                </a:lnTo>
                <a:lnTo>
                  <a:pt x="17617" y="8857"/>
                </a:lnTo>
                <a:lnTo>
                  <a:pt x="17690" y="8784"/>
                </a:lnTo>
                <a:close/>
                <a:moveTo>
                  <a:pt x="17154" y="9003"/>
                </a:moveTo>
                <a:lnTo>
                  <a:pt x="17227" y="9490"/>
                </a:lnTo>
                <a:lnTo>
                  <a:pt x="17300" y="9976"/>
                </a:lnTo>
                <a:lnTo>
                  <a:pt x="17422" y="10828"/>
                </a:lnTo>
                <a:lnTo>
                  <a:pt x="17471" y="11266"/>
                </a:lnTo>
                <a:lnTo>
                  <a:pt x="17544" y="11704"/>
                </a:lnTo>
                <a:lnTo>
                  <a:pt x="17300" y="11728"/>
                </a:lnTo>
                <a:lnTo>
                  <a:pt x="17033" y="11728"/>
                </a:lnTo>
                <a:lnTo>
                  <a:pt x="16765" y="11704"/>
                </a:lnTo>
                <a:lnTo>
                  <a:pt x="16522" y="11680"/>
                </a:lnTo>
                <a:lnTo>
                  <a:pt x="16254" y="11631"/>
                </a:lnTo>
                <a:lnTo>
                  <a:pt x="16011" y="11582"/>
                </a:lnTo>
                <a:lnTo>
                  <a:pt x="15767" y="11485"/>
                </a:lnTo>
                <a:lnTo>
                  <a:pt x="15524" y="11388"/>
                </a:lnTo>
                <a:lnTo>
                  <a:pt x="15694" y="11242"/>
                </a:lnTo>
                <a:lnTo>
                  <a:pt x="15840" y="11071"/>
                </a:lnTo>
                <a:lnTo>
                  <a:pt x="16108" y="10682"/>
                </a:lnTo>
                <a:lnTo>
                  <a:pt x="16351" y="10268"/>
                </a:lnTo>
                <a:lnTo>
                  <a:pt x="16570" y="9855"/>
                </a:lnTo>
                <a:lnTo>
                  <a:pt x="16789" y="9465"/>
                </a:lnTo>
                <a:lnTo>
                  <a:pt x="17008" y="9003"/>
                </a:lnTo>
                <a:close/>
                <a:moveTo>
                  <a:pt x="14624" y="0"/>
                </a:moveTo>
                <a:lnTo>
                  <a:pt x="14478" y="24"/>
                </a:lnTo>
                <a:lnTo>
                  <a:pt x="14332" y="73"/>
                </a:lnTo>
                <a:lnTo>
                  <a:pt x="14186" y="122"/>
                </a:lnTo>
                <a:lnTo>
                  <a:pt x="14064" y="219"/>
                </a:lnTo>
                <a:lnTo>
                  <a:pt x="14040" y="268"/>
                </a:lnTo>
                <a:lnTo>
                  <a:pt x="14015" y="292"/>
                </a:lnTo>
                <a:lnTo>
                  <a:pt x="14015" y="389"/>
                </a:lnTo>
                <a:lnTo>
                  <a:pt x="14064" y="487"/>
                </a:lnTo>
                <a:lnTo>
                  <a:pt x="14161" y="535"/>
                </a:lnTo>
                <a:lnTo>
                  <a:pt x="14161" y="779"/>
                </a:lnTo>
                <a:lnTo>
                  <a:pt x="14210" y="998"/>
                </a:lnTo>
                <a:lnTo>
                  <a:pt x="14259" y="1241"/>
                </a:lnTo>
                <a:lnTo>
                  <a:pt x="14332" y="1460"/>
                </a:lnTo>
                <a:lnTo>
                  <a:pt x="14648" y="2336"/>
                </a:lnTo>
                <a:lnTo>
                  <a:pt x="14745" y="2652"/>
                </a:lnTo>
                <a:lnTo>
                  <a:pt x="11655" y="2652"/>
                </a:lnTo>
                <a:lnTo>
                  <a:pt x="9928" y="2628"/>
                </a:lnTo>
                <a:lnTo>
                  <a:pt x="8614" y="2628"/>
                </a:lnTo>
                <a:lnTo>
                  <a:pt x="8419" y="2652"/>
                </a:lnTo>
                <a:lnTo>
                  <a:pt x="8200" y="2677"/>
                </a:lnTo>
                <a:lnTo>
                  <a:pt x="8054" y="2360"/>
                </a:lnTo>
                <a:lnTo>
                  <a:pt x="7665" y="1436"/>
                </a:lnTo>
                <a:lnTo>
                  <a:pt x="7567" y="1144"/>
                </a:lnTo>
                <a:lnTo>
                  <a:pt x="7494" y="1022"/>
                </a:lnTo>
                <a:lnTo>
                  <a:pt x="7397" y="900"/>
                </a:lnTo>
                <a:lnTo>
                  <a:pt x="7421" y="900"/>
                </a:lnTo>
                <a:lnTo>
                  <a:pt x="7835" y="973"/>
                </a:lnTo>
                <a:lnTo>
                  <a:pt x="8249" y="1071"/>
                </a:lnTo>
                <a:lnTo>
                  <a:pt x="8468" y="1095"/>
                </a:lnTo>
                <a:lnTo>
                  <a:pt x="8881" y="1095"/>
                </a:lnTo>
                <a:lnTo>
                  <a:pt x="9076" y="1046"/>
                </a:lnTo>
                <a:lnTo>
                  <a:pt x="9149" y="1022"/>
                </a:lnTo>
                <a:lnTo>
                  <a:pt x="9198" y="973"/>
                </a:lnTo>
                <a:lnTo>
                  <a:pt x="9246" y="925"/>
                </a:lnTo>
                <a:lnTo>
                  <a:pt x="9246" y="852"/>
                </a:lnTo>
                <a:lnTo>
                  <a:pt x="9246" y="779"/>
                </a:lnTo>
                <a:lnTo>
                  <a:pt x="9246" y="730"/>
                </a:lnTo>
                <a:lnTo>
                  <a:pt x="9198" y="657"/>
                </a:lnTo>
                <a:lnTo>
                  <a:pt x="9149" y="608"/>
                </a:lnTo>
                <a:lnTo>
                  <a:pt x="8954" y="535"/>
                </a:lnTo>
                <a:lnTo>
                  <a:pt x="8760" y="462"/>
                </a:lnTo>
                <a:lnTo>
                  <a:pt x="8541" y="389"/>
                </a:lnTo>
                <a:lnTo>
                  <a:pt x="8297" y="365"/>
                </a:lnTo>
                <a:lnTo>
                  <a:pt x="7835" y="316"/>
                </a:lnTo>
                <a:lnTo>
                  <a:pt x="7397" y="268"/>
                </a:lnTo>
                <a:lnTo>
                  <a:pt x="6570" y="146"/>
                </a:lnTo>
                <a:lnTo>
                  <a:pt x="6351" y="122"/>
                </a:lnTo>
                <a:lnTo>
                  <a:pt x="6132" y="97"/>
                </a:lnTo>
                <a:lnTo>
                  <a:pt x="5937" y="122"/>
                </a:lnTo>
                <a:lnTo>
                  <a:pt x="5742" y="146"/>
                </a:lnTo>
                <a:lnTo>
                  <a:pt x="5669" y="195"/>
                </a:lnTo>
                <a:lnTo>
                  <a:pt x="5621" y="219"/>
                </a:lnTo>
                <a:lnTo>
                  <a:pt x="5596" y="268"/>
                </a:lnTo>
                <a:lnTo>
                  <a:pt x="5572" y="341"/>
                </a:lnTo>
                <a:lnTo>
                  <a:pt x="5572" y="389"/>
                </a:lnTo>
                <a:lnTo>
                  <a:pt x="5596" y="438"/>
                </a:lnTo>
                <a:lnTo>
                  <a:pt x="5621" y="511"/>
                </a:lnTo>
                <a:lnTo>
                  <a:pt x="5694" y="535"/>
                </a:lnTo>
                <a:lnTo>
                  <a:pt x="5840" y="633"/>
                </a:lnTo>
                <a:lnTo>
                  <a:pt x="5986" y="681"/>
                </a:lnTo>
                <a:lnTo>
                  <a:pt x="6351" y="779"/>
                </a:lnTo>
                <a:lnTo>
                  <a:pt x="6716" y="827"/>
                </a:lnTo>
                <a:lnTo>
                  <a:pt x="7081" y="876"/>
                </a:lnTo>
                <a:lnTo>
                  <a:pt x="7056" y="1046"/>
                </a:lnTo>
                <a:lnTo>
                  <a:pt x="7056" y="1241"/>
                </a:lnTo>
                <a:lnTo>
                  <a:pt x="7105" y="1411"/>
                </a:lnTo>
                <a:lnTo>
                  <a:pt x="7154" y="1606"/>
                </a:lnTo>
                <a:lnTo>
                  <a:pt x="7324" y="1995"/>
                </a:lnTo>
                <a:lnTo>
                  <a:pt x="7470" y="2312"/>
                </a:lnTo>
                <a:lnTo>
                  <a:pt x="7762" y="3042"/>
                </a:lnTo>
                <a:lnTo>
                  <a:pt x="7665" y="3115"/>
                </a:lnTo>
                <a:lnTo>
                  <a:pt x="7567" y="3188"/>
                </a:lnTo>
                <a:lnTo>
                  <a:pt x="7397" y="3382"/>
                </a:lnTo>
                <a:lnTo>
                  <a:pt x="7105" y="3796"/>
                </a:lnTo>
                <a:lnTo>
                  <a:pt x="6594" y="4477"/>
                </a:lnTo>
                <a:lnTo>
                  <a:pt x="6521" y="4429"/>
                </a:lnTo>
                <a:lnTo>
                  <a:pt x="6448" y="4404"/>
                </a:lnTo>
                <a:lnTo>
                  <a:pt x="6375" y="4429"/>
                </a:lnTo>
                <a:lnTo>
                  <a:pt x="6059" y="4234"/>
                </a:lnTo>
                <a:lnTo>
                  <a:pt x="5718" y="4064"/>
                </a:lnTo>
                <a:lnTo>
                  <a:pt x="5353" y="3918"/>
                </a:lnTo>
                <a:lnTo>
                  <a:pt x="5012" y="3820"/>
                </a:lnTo>
                <a:lnTo>
                  <a:pt x="4647" y="3772"/>
                </a:lnTo>
                <a:lnTo>
                  <a:pt x="4282" y="3747"/>
                </a:lnTo>
                <a:lnTo>
                  <a:pt x="3893" y="3747"/>
                </a:lnTo>
                <a:lnTo>
                  <a:pt x="3528" y="3772"/>
                </a:lnTo>
                <a:lnTo>
                  <a:pt x="3188" y="3845"/>
                </a:lnTo>
                <a:lnTo>
                  <a:pt x="2823" y="3966"/>
                </a:lnTo>
                <a:lnTo>
                  <a:pt x="2482" y="4088"/>
                </a:lnTo>
                <a:lnTo>
                  <a:pt x="2141" y="4258"/>
                </a:lnTo>
                <a:lnTo>
                  <a:pt x="1825" y="4453"/>
                </a:lnTo>
                <a:lnTo>
                  <a:pt x="1509" y="4672"/>
                </a:lnTo>
                <a:lnTo>
                  <a:pt x="1241" y="4915"/>
                </a:lnTo>
                <a:lnTo>
                  <a:pt x="973" y="5207"/>
                </a:lnTo>
                <a:lnTo>
                  <a:pt x="706" y="5548"/>
                </a:lnTo>
                <a:lnTo>
                  <a:pt x="487" y="5913"/>
                </a:lnTo>
                <a:lnTo>
                  <a:pt x="316" y="6302"/>
                </a:lnTo>
                <a:lnTo>
                  <a:pt x="195" y="6716"/>
                </a:lnTo>
                <a:lnTo>
                  <a:pt x="73" y="7129"/>
                </a:lnTo>
                <a:lnTo>
                  <a:pt x="24" y="7567"/>
                </a:lnTo>
                <a:lnTo>
                  <a:pt x="0" y="8005"/>
                </a:lnTo>
                <a:lnTo>
                  <a:pt x="24" y="8443"/>
                </a:lnTo>
                <a:lnTo>
                  <a:pt x="73" y="8881"/>
                </a:lnTo>
                <a:lnTo>
                  <a:pt x="170" y="9295"/>
                </a:lnTo>
                <a:lnTo>
                  <a:pt x="292" y="9709"/>
                </a:lnTo>
                <a:lnTo>
                  <a:pt x="462" y="10122"/>
                </a:lnTo>
                <a:lnTo>
                  <a:pt x="657" y="10487"/>
                </a:lnTo>
                <a:lnTo>
                  <a:pt x="900" y="10852"/>
                </a:lnTo>
                <a:lnTo>
                  <a:pt x="1192" y="11169"/>
                </a:lnTo>
                <a:lnTo>
                  <a:pt x="1484" y="11461"/>
                </a:lnTo>
                <a:lnTo>
                  <a:pt x="1679" y="11607"/>
                </a:lnTo>
                <a:lnTo>
                  <a:pt x="1874" y="11728"/>
                </a:lnTo>
                <a:lnTo>
                  <a:pt x="2068" y="11826"/>
                </a:lnTo>
                <a:lnTo>
                  <a:pt x="2287" y="11923"/>
                </a:lnTo>
                <a:lnTo>
                  <a:pt x="2506" y="11996"/>
                </a:lnTo>
                <a:lnTo>
                  <a:pt x="2725" y="12045"/>
                </a:lnTo>
                <a:lnTo>
                  <a:pt x="3163" y="12142"/>
                </a:lnTo>
                <a:lnTo>
                  <a:pt x="3626" y="12166"/>
                </a:lnTo>
                <a:lnTo>
                  <a:pt x="4088" y="12166"/>
                </a:lnTo>
                <a:lnTo>
                  <a:pt x="4550" y="12142"/>
                </a:lnTo>
                <a:lnTo>
                  <a:pt x="4988" y="12093"/>
                </a:lnTo>
                <a:lnTo>
                  <a:pt x="5450" y="11996"/>
                </a:lnTo>
                <a:lnTo>
                  <a:pt x="5840" y="11874"/>
                </a:lnTo>
                <a:lnTo>
                  <a:pt x="6229" y="11704"/>
                </a:lnTo>
                <a:lnTo>
                  <a:pt x="6594" y="11485"/>
                </a:lnTo>
                <a:lnTo>
                  <a:pt x="6910" y="11217"/>
                </a:lnTo>
                <a:lnTo>
                  <a:pt x="7202" y="10925"/>
                </a:lnTo>
                <a:lnTo>
                  <a:pt x="7494" y="10585"/>
                </a:lnTo>
                <a:lnTo>
                  <a:pt x="7738" y="10220"/>
                </a:lnTo>
                <a:lnTo>
                  <a:pt x="7981" y="9806"/>
                </a:lnTo>
                <a:lnTo>
                  <a:pt x="8151" y="9368"/>
                </a:lnTo>
                <a:lnTo>
                  <a:pt x="8297" y="8881"/>
                </a:lnTo>
                <a:lnTo>
                  <a:pt x="8395" y="8395"/>
                </a:lnTo>
                <a:lnTo>
                  <a:pt x="10244" y="8346"/>
                </a:lnTo>
                <a:lnTo>
                  <a:pt x="10293" y="8419"/>
                </a:lnTo>
                <a:lnTo>
                  <a:pt x="10366" y="8443"/>
                </a:lnTo>
                <a:lnTo>
                  <a:pt x="10439" y="8468"/>
                </a:lnTo>
                <a:lnTo>
                  <a:pt x="10512" y="8443"/>
                </a:lnTo>
                <a:lnTo>
                  <a:pt x="10585" y="8395"/>
                </a:lnTo>
                <a:lnTo>
                  <a:pt x="10633" y="8346"/>
                </a:lnTo>
                <a:lnTo>
                  <a:pt x="10682" y="8273"/>
                </a:lnTo>
                <a:lnTo>
                  <a:pt x="10682" y="8200"/>
                </a:lnTo>
                <a:lnTo>
                  <a:pt x="10925" y="7981"/>
                </a:lnTo>
                <a:lnTo>
                  <a:pt x="11169" y="7762"/>
                </a:lnTo>
                <a:lnTo>
                  <a:pt x="11582" y="7300"/>
                </a:lnTo>
                <a:lnTo>
                  <a:pt x="12190" y="6618"/>
                </a:lnTo>
                <a:lnTo>
                  <a:pt x="12799" y="5913"/>
                </a:lnTo>
                <a:lnTo>
                  <a:pt x="13894" y="4623"/>
                </a:lnTo>
                <a:lnTo>
                  <a:pt x="14964" y="3285"/>
                </a:lnTo>
                <a:lnTo>
                  <a:pt x="15329" y="4258"/>
                </a:lnTo>
                <a:lnTo>
                  <a:pt x="14964" y="4429"/>
                </a:lnTo>
                <a:lnTo>
                  <a:pt x="14648" y="4623"/>
                </a:lnTo>
                <a:lnTo>
                  <a:pt x="14332" y="4866"/>
                </a:lnTo>
                <a:lnTo>
                  <a:pt x="14040" y="5110"/>
                </a:lnTo>
                <a:lnTo>
                  <a:pt x="13796" y="5402"/>
                </a:lnTo>
                <a:lnTo>
                  <a:pt x="13553" y="5718"/>
                </a:lnTo>
                <a:lnTo>
                  <a:pt x="13358" y="6034"/>
                </a:lnTo>
                <a:lnTo>
                  <a:pt x="13188" y="6375"/>
                </a:lnTo>
                <a:lnTo>
                  <a:pt x="13042" y="6740"/>
                </a:lnTo>
                <a:lnTo>
                  <a:pt x="12945" y="7105"/>
                </a:lnTo>
                <a:lnTo>
                  <a:pt x="12872" y="7494"/>
                </a:lnTo>
                <a:lnTo>
                  <a:pt x="12823" y="7859"/>
                </a:lnTo>
                <a:lnTo>
                  <a:pt x="12823" y="8249"/>
                </a:lnTo>
                <a:lnTo>
                  <a:pt x="12847" y="8638"/>
                </a:lnTo>
                <a:lnTo>
                  <a:pt x="12920" y="9027"/>
                </a:lnTo>
                <a:lnTo>
                  <a:pt x="13018" y="9417"/>
                </a:lnTo>
                <a:lnTo>
                  <a:pt x="13188" y="9830"/>
                </a:lnTo>
                <a:lnTo>
                  <a:pt x="13383" y="10244"/>
                </a:lnTo>
                <a:lnTo>
                  <a:pt x="13626" y="10585"/>
                </a:lnTo>
                <a:lnTo>
                  <a:pt x="13918" y="10925"/>
                </a:lnTo>
                <a:lnTo>
                  <a:pt x="14210" y="11217"/>
                </a:lnTo>
                <a:lnTo>
                  <a:pt x="14551" y="11485"/>
                </a:lnTo>
                <a:lnTo>
                  <a:pt x="14916" y="11704"/>
                </a:lnTo>
                <a:lnTo>
                  <a:pt x="15305" y="11874"/>
                </a:lnTo>
                <a:lnTo>
                  <a:pt x="15694" y="12020"/>
                </a:lnTo>
                <a:lnTo>
                  <a:pt x="16108" y="12142"/>
                </a:lnTo>
                <a:lnTo>
                  <a:pt x="16522" y="12215"/>
                </a:lnTo>
                <a:lnTo>
                  <a:pt x="16960" y="12239"/>
                </a:lnTo>
                <a:lnTo>
                  <a:pt x="17398" y="12239"/>
                </a:lnTo>
                <a:lnTo>
                  <a:pt x="17836" y="12191"/>
                </a:lnTo>
                <a:lnTo>
                  <a:pt x="18249" y="12093"/>
                </a:lnTo>
                <a:lnTo>
                  <a:pt x="18687" y="11947"/>
                </a:lnTo>
                <a:lnTo>
                  <a:pt x="19052" y="11777"/>
                </a:lnTo>
                <a:lnTo>
                  <a:pt x="19442" y="11582"/>
                </a:lnTo>
                <a:lnTo>
                  <a:pt x="19782" y="11339"/>
                </a:lnTo>
                <a:lnTo>
                  <a:pt x="20123" y="11096"/>
                </a:lnTo>
                <a:lnTo>
                  <a:pt x="20439" y="10804"/>
                </a:lnTo>
                <a:lnTo>
                  <a:pt x="20707" y="10487"/>
                </a:lnTo>
                <a:lnTo>
                  <a:pt x="20974" y="10147"/>
                </a:lnTo>
                <a:lnTo>
                  <a:pt x="21193" y="9782"/>
                </a:lnTo>
                <a:lnTo>
                  <a:pt x="21388" y="9417"/>
                </a:lnTo>
                <a:lnTo>
                  <a:pt x="21534" y="9027"/>
                </a:lnTo>
                <a:lnTo>
                  <a:pt x="21631" y="8614"/>
                </a:lnTo>
                <a:lnTo>
                  <a:pt x="21680" y="8224"/>
                </a:lnTo>
                <a:lnTo>
                  <a:pt x="21704" y="7811"/>
                </a:lnTo>
                <a:lnTo>
                  <a:pt x="21656" y="7397"/>
                </a:lnTo>
                <a:lnTo>
                  <a:pt x="21583" y="6983"/>
                </a:lnTo>
                <a:lnTo>
                  <a:pt x="21412" y="6570"/>
                </a:lnTo>
                <a:lnTo>
                  <a:pt x="21218" y="6180"/>
                </a:lnTo>
                <a:lnTo>
                  <a:pt x="20974" y="5791"/>
                </a:lnTo>
                <a:lnTo>
                  <a:pt x="20682" y="5450"/>
                </a:lnTo>
                <a:lnTo>
                  <a:pt x="20342" y="5110"/>
                </a:lnTo>
                <a:lnTo>
                  <a:pt x="20001" y="4818"/>
                </a:lnTo>
                <a:lnTo>
                  <a:pt x="19636" y="4526"/>
                </a:lnTo>
                <a:lnTo>
                  <a:pt x="19247" y="4307"/>
                </a:lnTo>
                <a:lnTo>
                  <a:pt x="18858" y="4088"/>
                </a:lnTo>
                <a:lnTo>
                  <a:pt x="18493" y="3942"/>
                </a:lnTo>
                <a:lnTo>
                  <a:pt x="18103" y="3845"/>
                </a:lnTo>
                <a:lnTo>
                  <a:pt x="17738" y="3772"/>
                </a:lnTo>
                <a:lnTo>
                  <a:pt x="17349" y="3747"/>
                </a:lnTo>
                <a:lnTo>
                  <a:pt x="16960" y="3747"/>
                </a:lnTo>
                <a:lnTo>
                  <a:pt x="16570" y="3820"/>
                </a:lnTo>
                <a:lnTo>
                  <a:pt x="16205" y="3918"/>
                </a:lnTo>
                <a:lnTo>
                  <a:pt x="15840" y="4039"/>
                </a:lnTo>
                <a:lnTo>
                  <a:pt x="15159" y="2214"/>
                </a:lnTo>
                <a:lnTo>
                  <a:pt x="15013" y="1801"/>
                </a:lnTo>
                <a:lnTo>
                  <a:pt x="14891" y="1387"/>
                </a:lnTo>
                <a:lnTo>
                  <a:pt x="14721" y="973"/>
                </a:lnTo>
                <a:lnTo>
                  <a:pt x="14648" y="779"/>
                </a:lnTo>
                <a:lnTo>
                  <a:pt x="14526" y="584"/>
                </a:lnTo>
                <a:lnTo>
                  <a:pt x="14794" y="560"/>
                </a:lnTo>
                <a:lnTo>
                  <a:pt x="15256" y="560"/>
                </a:lnTo>
                <a:lnTo>
                  <a:pt x="15475" y="584"/>
                </a:lnTo>
                <a:lnTo>
                  <a:pt x="15694" y="633"/>
                </a:lnTo>
                <a:lnTo>
                  <a:pt x="15816" y="657"/>
                </a:lnTo>
                <a:lnTo>
                  <a:pt x="15840" y="706"/>
                </a:lnTo>
                <a:lnTo>
                  <a:pt x="15865" y="730"/>
                </a:lnTo>
                <a:lnTo>
                  <a:pt x="15865" y="852"/>
                </a:lnTo>
                <a:lnTo>
                  <a:pt x="15840" y="1022"/>
                </a:lnTo>
                <a:lnTo>
                  <a:pt x="15743" y="1119"/>
                </a:lnTo>
                <a:lnTo>
                  <a:pt x="15646" y="1217"/>
                </a:lnTo>
                <a:lnTo>
                  <a:pt x="15621" y="1314"/>
                </a:lnTo>
                <a:lnTo>
                  <a:pt x="15621" y="1387"/>
                </a:lnTo>
                <a:lnTo>
                  <a:pt x="15646" y="1411"/>
                </a:lnTo>
                <a:lnTo>
                  <a:pt x="15670" y="1436"/>
                </a:lnTo>
                <a:lnTo>
                  <a:pt x="15743" y="1484"/>
                </a:lnTo>
                <a:lnTo>
                  <a:pt x="15840" y="1484"/>
                </a:lnTo>
                <a:lnTo>
                  <a:pt x="16011" y="1387"/>
                </a:lnTo>
                <a:lnTo>
                  <a:pt x="16157" y="1265"/>
                </a:lnTo>
                <a:lnTo>
                  <a:pt x="16278" y="1119"/>
                </a:lnTo>
                <a:lnTo>
                  <a:pt x="16376" y="949"/>
                </a:lnTo>
                <a:lnTo>
                  <a:pt x="16424" y="779"/>
                </a:lnTo>
                <a:lnTo>
                  <a:pt x="16424" y="681"/>
                </a:lnTo>
                <a:lnTo>
                  <a:pt x="16400" y="584"/>
                </a:lnTo>
                <a:lnTo>
                  <a:pt x="16376" y="511"/>
                </a:lnTo>
                <a:lnTo>
                  <a:pt x="16327" y="414"/>
                </a:lnTo>
                <a:lnTo>
                  <a:pt x="16254" y="341"/>
                </a:lnTo>
                <a:lnTo>
                  <a:pt x="16157" y="268"/>
                </a:lnTo>
                <a:lnTo>
                  <a:pt x="15938" y="170"/>
                </a:lnTo>
                <a:lnTo>
                  <a:pt x="15719" y="97"/>
                </a:lnTo>
                <a:lnTo>
                  <a:pt x="15475" y="49"/>
                </a:lnTo>
                <a:lnTo>
                  <a:pt x="15232" y="24"/>
                </a:lnTo>
                <a:lnTo>
                  <a:pt x="149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3" name="Shape 419"/>
          <p:cNvSpPr/>
          <p:nvPr/>
        </p:nvSpPr>
        <p:spPr>
          <a:xfrm>
            <a:off x="1794209" y="6106694"/>
            <a:ext cx="493973" cy="520088"/>
          </a:xfrm>
          <a:custGeom>
            <a:avLst/>
            <a:gdLst/>
            <a:ahLst/>
            <a:cxnLst/>
            <a:rect l="0" t="0" r="0" b="0"/>
            <a:pathLst>
              <a:path w="17496" h="18421" extrusionOk="0">
                <a:moveTo>
                  <a:pt x="7421" y="1047"/>
                </a:moveTo>
                <a:lnTo>
                  <a:pt x="7373" y="1071"/>
                </a:lnTo>
                <a:lnTo>
                  <a:pt x="7348" y="1120"/>
                </a:lnTo>
                <a:lnTo>
                  <a:pt x="7324" y="1169"/>
                </a:lnTo>
                <a:lnTo>
                  <a:pt x="7348" y="1315"/>
                </a:lnTo>
                <a:lnTo>
                  <a:pt x="7348" y="1461"/>
                </a:lnTo>
                <a:lnTo>
                  <a:pt x="7324" y="1582"/>
                </a:lnTo>
                <a:lnTo>
                  <a:pt x="7300" y="1704"/>
                </a:lnTo>
                <a:lnTo>
                  <a:pt x="7178" y="1923"/>
                </a:lnTo>
                <a:lnTo>
                  <a:pt x="7008" y="2142"/>
                </a:lnTo>
                <a:lnTo>
                  <a:pt x="6862" y="2385"/>
                </a:lnTo>
                <a:lnTo>
                  <a:pt x="6813" y="2483"/>
                </a:lnTo>
                <a:lnTo>
                  <a:pt x="6765" y="2604"/>
                </a:lnTo>
                <a:lnTo>
                  <a:pt x="6740" y="2750"/>
                </a:lnTo>
                <a:lnTo>
                  <a:pt x="6740" y="2872"/>
                </a:lnTo>
                <a:lnTo>
                  <a:pt x="6740" y="3018"/>
                </a:lnTo>
                <a:lnTo>
                  <a:pt x="6789" y="3164"/>
                </a:lnTo>
                <a:lnTo>
                  <a:pt x="6862" y="3286"/>
                </a:lnTo>
                <a:lnTo>
                  <a:pt x="6959" y="3432"/>
                </a:lnTo>
                <a:lnTo>
                  <a:pt x="7154" y="3699"/>
                </a:lnTo>
                <a:lnTo>
                  <a:pt x="7251" y="3845"/>
                </a:lnTo>
                <a:lnTo>
                  <a:pt x="7275" y="3991"/>
                </a:lnTo>
                <a:lnTo>
                  <a:pt x="7275" y="4064"/>
                </a:lnTo>
                <a:lnTo>
                  <a:pt x="7275" y="4137"/>
                </a:lnTo>
                <a:lnTo>
                  <a:pt x="7251" y="4186"/>
                </a:lnTo>
                <a:lnTo>
                  <a:pt x="7178" y="4259"/>
                </a:lnTo>
                <a:lnTo>
                  <a:pt x="7154" y="4332"/>
                </a:lnTo>
                <a:lnTo>
                  <a:pt x="7129" y="4405"/>
                </a:lnTo>
                <a:lnTo>
                  <a:pt x="7129" y="4478"/>
                </a:lnTo>
                <a:lnTo>
                  <a:pt x="7178" y="4527"/>
                </a:lnTo>
                <a:lnTo>
                  <a:pt x="7251" y="4575"/>
                </a:lnTo>
                <a:lnTo>
                  <a:pt x="7324" y="4600"/>
                </a:lnTo>
                <a:lnTo>
                  <a:pt x="7397" y="4575"/>
                </a:lnTo>
                <a:lnTo>
                  <a:pt x="7470" y="4527"/>
                </a:lnTo>
                <a:lnTo>
                  <a:pt x="7567" y="4429"/>
                </a:lnTo>
                <a:lnTo>
                  <a:pt x="7616" y="4332"/>
                </a:lnTo>
                <a:lnTo>
                  <a:pt x="7665" y="4235"/>
                </a:lnTo>
                <a:lnTo>
                  <a:pt x="7689" y="4113"/>
                </a:lnTo>
                <a:lnTo>
                  <a:pt x="7689" y="4016"/>
                </a:lnTo>
                <a:lnTo>
                  <a:pt x="7665" y="3918"/>
                </a:lnTo>
                <a:lnTo>
                  <a:pt x="7592" y="3724"/>
                </a:lnTo>
                <a:lnTo>
                  <a:pt x="7470" y="3505"/>
                </a:lnTo>
                <a:lnTo>
                  <a:pt x="7324" y="3310"/>
                </a:lnTo>
                <a:lnTo>
                  <a:pt x="7202" y="3115"/>
                </a:lnTo>
                <a:lnTo>
                  <a:pt x="7105" y="2921"/>
                </a:lnTo>
                <a:lnTo>
                  <a:pt x="7081" y="2823"/>
                </a:lnTo>
                <a:lnTo>
                  <a:pt x="7105" y="2726"/>
                </a:lnTo>
                <a:lnTo>
                  <a:pt x="7154" y="2604"/>
                </a:lnTo>
                <a:lnTo>
                  <a:pt x="7202" y="2483"/>
                </a:lnTo>
                <a:lnTo>
                  <a:pt x="7373" y="2239"/>
                </a:lnTo>
                <a:lnTo>
                  <a:pt x="7543" y="1972"/>
                </a:lnTo>
                <a:lnTo>
                  <a:pt x="7689" y="1728"/>
                </a:lnTo>
                <a:lnTo>
                  <a:pt x="7738" y="1607"/>
                </a:lnTo>
                <a:lnTo>
                  <a:pt x="7762" y="1485"/>
                </a:lnTo>
                <a:lnTo>
                  <a:pt x="7762" y="1363"/>
                </a:lnTo>
                <a:lnTo>
                  <a:pt x="7713" y="1242"/>
                </a:lnTo>
                <a:lnTo>
                  <a:pt x="7616" y="1144"/>
                </a:lnTo>
                <a:lnTo>
                  <a:pt x="7494" y="1071"/>
                </a:lnTo>
                <a:lnTo>
                  <a:pt x="7421" y="1047"/>
                </a:lnTo>
                <a:close/>
                <a:moveTo>
                  <a:pt x="10293" y="1242"/>
                </a:moveTo>
                <a:lnTo>
                  <a:pt x="10268" y="1266"/>
                </a:lnTo>
                <a:lnTo>
                  <a:pt x="10244" y="1363"/>
                </a:lnTo>
                <a:lnTo>
                  <a:pt x="10220" y="1485"/>
                </a:lnTo>
                <a:lnTo>
                  <a:pt x="10195" y="1607"/>
                </a:lnTo>
                <a:lnTo>
                  <a:pt x="10171" y="1680"/>
                </a:lnTo>
                <a:lnTo>
                  <a:pt x="10098" y="1826"/>
                </a:lnTo>
                <a:lnTo>
                  <a:pt x="10001" y="1923"/>
                </a:lnTo>
                <a:lnTo>
                  <a:pt x="9782" y="2166"/>
                </a:lnTo>
                <a:lnTo>
                  <a:pt x="9684" y="2288"/>
                </a:lnTo>
                <a:lnTo>
                  <a:pt x="9611" y="2434"/>
                </a:lnTo>
                <a:lnTo>
                  <a:pt x="9587" y="2604"/>
                </a:lnTo>
                <a:lnTo>
                  <a:pt x="9587" y="2775"/>
                </a:lnTo>
                <a:lnTo>
                  <a:pt x="9636" y="2921"/>
                </a:lnTo>
                <a:lnTo>
                  <a:pt x="9709" y="3042"/>
                </a:lnTo>
                <a:lnTo>
                  <a:pt x="9879" y="3286"/>
                </a:lnTo>
                <a:lnTo>
                  <a:pt x="10001" y="3456"/>
                </a:lnTo>
                <a:lnTo>
                  <a:pt x="10074" y="3626"/>
                </a:lnTo>
                <a:lnTo>
                  <a:pt x="10098" y="3724"/>
                </a:lnTo>
                <a:lnTo>
                  <a:pt x="10098" y="3821"/>
                </a:lnTo>
                <a:lnTo>
                  <a:pt x="10074" y="3918"/>
                </a:lnTo>
                <a:lnTo>
                  <a:pt x="10025" y="4016"/>
                </a:lnTo>
                <a:lnTo>
                  <a:pt x="9952" y="4137"/>
                </a:lnTo>
                <a:lnTo>
                  <a:pt x="9855" y="4235"/>
                </a:lnTo>
                <a:lnTo>
                  <a:pt x="9782" y="4332"/>
                </a:lnTo>
                <a:lnTo>
                  <a:pt x="9709" y="4454"/>
                </a:lnTo>
                <a:lnTo>
                  <a:pt x="9684" y="4502"/>
                </a:lnTo>
                <a:lnTo>
                  <a:pt x="9684" y="4575"/>
                </a:lnTo>
                <a:lnTo>
                  <a:pt x="9733" y="4673"/>
                </a:lnTo>
                <a:lnTo>
                  <a:pt x="9757" y="4721"/>
                </a:lnTo>
                <a:lnTo>
                  <a:pt x="9806" y="4746"/>
                </a:lnTo>
                <a:lnTo>
                  <a:pt x="9855" y="4770"/>
                </a:lnTo>
                <a:lnTo>
                  <a:pt x="9928" y="4746"/>
                </a:lnTo>
                <a:lnTo>
                  <a:pt x="10122" y="4648"/>
                </a:lnTo>
                <a:lnTo>
                  <a:pt x="10268" y="4502"/>
                </a:lnTo>
                <a:lnTo>
                  <a:pt x="10414" y="4332"/>
                </a:lnTo>
                <a:lnTo>
                  <a:pt x="10487" y="4137"/>
                </a:lnTo>
                <a:lnTo>
                  <a:pt x="10536" y="3943"/>
                </a:lnTo>
                <a:lnTo>
                  <a:pt x="10536" y="3724"/>
                </a:lnTo>
                <a:lnTo>
                  <a:pt x="10487" y="3505"/>
                </a:lnTo>
                <a:lnTo>
                  <a:pt x="10414" y="3310"/>
                </a:lnTo>
                <a:lnTo>
                  <a:pt x="10293" y="3140"/>
                </a:lnTo>
                <a:lnTo>
                  <a:pt x="10171" y="2994"/>
                </a:lnTo>
                <a:lnTo>
                  <a:pt x="10074" y="2872"/>
                </a:lnTo>
                <a:lnTo>
                  <a:pt x="10025" y="2775"/>
                </a:lnTo>
                <a:lnTo>
                  <a:pt x="10001" y="2653"/>
                </a:lnTo>
                <a:lnTo>
                  <a:pt x="10025" y="2556"/>
                </a:lnTo>
                <a:lnTo>
                  <a:pt x="10074" y="2434"/>
                </a:lnTo>
                <a:lnTo>
                  <a:pt x="10122" y="2337"/>
                </a:lnTo>
                <a:lnTo>
                  <a:pt x="10293" y="2118"/>
                </a:lnTo>
                <a:lnTo>
                  <a:pt x="10414" y="1947"/>
                </a:lnTo>
                <a:lnTo>
                  <a:pt x="10512" y="1753"/>
                </a:lnTo>
                <a:lnTo>
                  <a:pt x="10512" y="1655"/>
                </a:lnTo>
                <a:lnTo>
                  <a:pt x="10536" y="1558"/>
                </a:lnTo>
                <a:lnTo>
                  <a:pt x="10512" y="1461"/>
                </a:lnTo>
                <a:lnTo>
                  <a:pt x="10487" y="1363"/>
                </a:lnTo>
                <a:lnTo>
                  <a:pt x="10463" y="1290"/>
                </a:lnTo>
                <a:lnTo>
                  <a:pt x="10390" y="1266"/>
                </a:lnTo>
                <a:lnTo>
                  <a:pt x="10317" y="1242"/>
                </a:lnTo>
                <a:close/>
                <a:moveTo>
                  <a:pt x="8322" y="1"/>
                </a:moveTo>
                <a:lnTo>
                  <a:pt x="8273" y="49"/>
                </a:lnTo>
                <a:lnTo>
                  <a:pt x="8249" y="98"/>
                </a:lnTo>
                <a:lnTo>
                  <a:pt x="8273" y="171"/>
                </a:lnTo>
                <a:lnTo>
                  <a:pt x="8492" y="512"/>
                </a:lnTo>
                <a:lnTo>
                  <a:pt x="8614" y="682"/>
                </a:lnTo>
                <a:lnTo>
                  <a:pt x="8687" y="877"/>
                </a:lnTo>
                <a:lnTo>
                  <a:pt x="8711" y="1023"/>
                </a:lnTo>
                <a:lnTo>
                  <a:pt x="8735" y="1144"/>
                </a:lnTo>
                <a:lnTo>
                  <a:pt x="8711" y="1266"/>
                </a:lnTo>
                <a:lnTo>
                  <a:pt x="8687" y="1388"/>
                </a:lnTo>
                <a:lnTo>
                  <a:pt x="8614" y="1631"/>
                </a:lnTo>
                <a:lnTo>
                  <a:pt x="8492" y="1850"/>
                </a:lnTo>
                <a:lnTo>
                  <a:pt x="8322" y="2166"/>
                </a:lnTo>
                <a:lnTo>
                  <a:pt x="8249" y="2312"/>
                </a:lnTo>
                <a:lnTo>
                  <a:pt x="8200" y="2458"/>
                </a:lnTo>
                <a:lnTo>
                  <a:pt x="8200" y="2604"/>
                </a:lnTo>
                <a:lnTo>
                  <a:pt x="8200" y="2775"/>
                </a:lnTo>
                <a:lnTo>
                  <a:pt x="8249" y="2921"/>
                </a:lnTo>
                <a:lnTo>
                  <a:pt x="8322" y="3091"/>
                </a:lnTo>
                <a:lnTo>
                  <a:pt x="8419" y="3213"/>
                </a:lnTo>
                <a:lnTo>
                  <a:pt x="8516" y="3334"/>
                </a:lnTo>
                <a:lnTo>
                  <a:pt x="8589" y="3432"/>
                </a:lnTo>
                <a:lnTo>
                  <a:pt x="8638" y="3529"/>
                </a:lnTo>
                <a:lnTo>
                  <a:pt x="8662" y="3651"/>
                </a:lnTo>
                <a:lnTo>
                  <a:pt x="8662" y="3748"/>
                </a:lnTo>
                <a:lnTo>
                  <a:pt x="8638" y="3845"/>
                </a:lnTo>
                <a:lnTo>
                  <a:pt x="8614" y="3967"/>
                </a:lnTo>
                <a:lnTo>
                  <a:pt x="8516" y="4162"/>
                </a:lnTo>
                <a:lnTo>
                  <a:pt x="8297" y="4551"/>
                </a:lnTo>
                <a:lnTo>
                  <a:pt x="8200" y="4746"/>
                </a:lnTo>
                <a:lnTo>
                  <a:pt x="8103" y="4940"/>
                </a:lnTo>
                <a:lnTo>
                  <a:pt x="8054" y="5062"/>
                </a:lnTo>
                <a:lnTo>
                  <a:pt x="8054" y="5208"/>
                </a:lnTo>
                <a:lnTo>
                  <a:pt x="8054" y="5354"/>
                </a:lnTo>
                <a:lnTo>
                  <a:pt x="8078" y="5476"/>
                </a:lnTo>
                <a:lnTo>
                  <a:pt x="8127" y="5622"/>
                </a:lnTo>
                <a:lnTo>
                  <a:pt x="8224" y="5719"/>
                </a:lnTo>
                <a:lnTo>
                  <a:pt x="8297" y="5816"/>
                </a:lnTo>
                <a:lnTo>
                  <a:pt x="8419" y="5889"/>
                </a:lnTo>
                <a:lnTo>
                  <a:pt x="8492" y="5914"/>
                </a:lnTo>
                <a:lnTo>
                  <a:pt x="8565" y="5914"/>
                </a:lnTo>
                <a:lnTo>
                  <a:pt x="8614" y="5889"/>
                </a:lnTo>
                <a:lnTo>
                  <a:pt x="8662" y="5841"/>
                </a:lnTo>
                <a:lnTo>
                  <a:pt x="8711" y="5792"/>
                </a:lnTo>
                <a:lnTo>
                  <a:pt x="8711" y="5719"/>
                </a:lnTo>
                <a:lnTo>
                  <a:pt x="8687" y="5670"/>
                </a:lnTo>
                <a:lnTo>
                  <a:pt x="8662" y="5597"/>
                </a:lnTo>
                <a:lnTo>
                  <a:pt x="8589" y="5476"/>
                </a:lnTo>
                <a:lnTo>
                  <a:pt x="8541" y="5378"/>
                </a:lnTo>
                <a:lnTo>
                  <a:pt x="8516" y="5257"/>
                </a:lnTo>
                <a:lnTo>
                  <a:pt x="8516" y="5159"/>
                </a:lnTo>
                <a:lnTo>
                  <a:pt x="8541" y="5038"/>
                </a:lnTo>
                <a:lnTo>
                  <a:pt x="8565" y="4940"/>
                </a:lnTo>
                <a:lnTo>
                  <a:pt x="8687" y="4721"/>
                </a:lnTo>
                <a:lnTo>
                  <a:pt x="8954" y="4283"/>
                </a:lnTo>
                <a:lnTo>
                  <a:pt x="9076" y="4040"/>
                </a:lnTo>
                <a:lnTo>
                  <a:pt x="9100" y="3943"/>
                </a:lnTo>
                <a:lnTo>
                  <a:pt x="9125" y="3821"/>
                </a:lnTo>
                <a:lnTo>
                  <a:pt x="9125" y="3626"/>
                </a:lnTo>
                <a:lnTo>
                  <a:pt x="9076" y="3480"/>
                </a:lnTo>
                <a:lnTo>
                  <a:pt x="9027" y="3310"/>
                </a:lnTo>
                <a:lnTo>
                  <a:pt x="8930" y="3164"/>
                </a:lnTo>
                <a:lnTo>
                  <a:pt x="8784" y="2921"/>
                </a:lnTo>
                <a:lnTo>
                  <a:pt x="8711" y="2823"/>
                </a:lnTo>
                <a:lnTo>
                  <a:pt x="8662" y="2726"/>
                </a:lnTo>
                <a:lnTo>
                  <a:pt x="8662" y="2604"/>
                </a:lnTo>
                <a:lnTo>
                  <a:pt x="8662" y="2507"/>
                </a:lnTo>
                <a:lnTo>
                  <a:pt x="8711" y="2361"/>
                </a:lnTo>
                <a:lnTo>
                  <a:pt x="8784" y="2215"/>
                </a:lnTo>
                <a:lnTo>
                  <a:pt x="8954" y="1899"/>
                </a:lnTo>
                <a:lnTo>
                  <a:pt x="9076" y="1582"/>
                </a:lnTo>
                <a:lnTo>
                  <a:pt x="9125" y="1436"/>
                </a:lnTo>
                <a:lnTo>
                  <a:pt x="9149" y="1266"/>
                </a:lnTo>
                <a:lnTo>
                  <a:pt x="9149" y="1096"/>
                </a:lnTo>
                <a:lnTo>
                  <a:pt x="9125" y="901"/>
                </a:lnTo>
                <a:lnTo>
                  <a:pt x="9100" y="755"/>
                </a:lnTo>
                <a:lnTo>
                  <a:pt x="9052" y="609"/>
                </a:lnTo>
                <a:lnTo>
                  <a:pt x="8979" y="463"/>
                </a:lnTo>
                <a:lnTo>
                  <a:pt x="8881" y="341"/>
                </a:lnTo>
                <a:lnTo>
                  <a:pt x="8784" y="220"/>
                </a:lnTo>
                <a:lnTo>
                  <a:pt x="8662" y="122"/>
                </a:lnTo>
                <a:lnTo>
                  <a:pt x="8541" y="49"/>
                </a:lnTo>
                <a:lnTo>
                  <a:pt x="8395" y="1"/>
                </a:lnTo>
                <a:close/>
                <a:moveTo>
                  <a:pt x="6497" y="7982"/>
                </a:moveTo>
                <a:lnTo>
                  <a:pt x="6424" y="8079"/>
                </a:lnTo>
                <a:lnTo>
                  <a:pt x="6229" y="8055"/>
                </a:lnTo>
                <a:lnTo>
                  <a:pt x="5791" y="8030"/>
                </a:lnTo>
                <a:lnTo>
                  <a:pt x="6156" y="8006"/>
                </a:lnTo>
                <a:lnTo>
                  <a:pt x="6497" y="7982"/>
                </a:lnTo>
                <a:close/>
                <a:moveTo>
                  <a:pt x="10512" y="6911"/>
                </a:moveTo>
                <a:lnTo>
                  <a:pt x="11242" y="6960"/>
                </a:lnTo>
                <a:lnTo>
                  <a:pt x="11972" y="7009"/>
                </a:lnTo>
                <a:lnTo>
                  <a:pt x="12677" y="7106"/>
                </a:lnTo>
                <a:lnTo>
                  <a:pt x="13407" y="7228"/>
                </a:lnTo>
                <a:lnTo>
                  <a:pt x="14089" y="7374"/>
                </a:lnTo>
                <a:lnTo>
                  <a:pt x="14186" y="7422"/>
                </a:lnTo>
                <a:lnTo>
                  <a:pt x="14259" y="7471"/>
                </a:lnTo>
                <a:lnTo>
                  <a:pt x="14283" y="7520"/>
                </a:lnTo>
                <a:lnTo>
                  <a:pt x="14283" y="7593"/>
                </a:lnTo>
                <a:lnTo>
                  <a:pt x="14259" y="7666"/>
                </a:lnTo>
                <a:lnTo>
                  <a:pt x="14210" y="7714"/>
                </a:lnTo>
                <a:lnTo>
                  <a:pt x="14162" y="7787"/>
                </a:lnTo>
                <a:lnTo>
                  <a:pt x="14089" y="7836"/>
                </a:lnTo>
                <a:lnTo>
                  <a:pt x="13894" y="7909"/>
                </a:lnTo>
                <a:lnTo>
                  <a:pt x="13699" y="7958"/>
                </a:lnTo>
                <a:lnTo>
                  <a:pt x="13310" y="8030"/>
                </a:lnTo>
                <a:lnTo>
                  <a:pt x="12775" y="8079"/>
                </a:lnTo>
                <a:lnTo>
                  <a:pt x="12750" y="8006"/>
                </a:lnTo>
                <a:lnTo>
                  <a:pt x="12677" y="7982"/>
                </a:lnTo>
                <a:lnTo>
                  <a:pt x="12215" y="7860"/>
                </a:lnTo>
                <a:lnTo>
                  <a:pt x="11753" y="7787"/>
                </a:lnTo>
                <a:lnTo>
                  <a:pt x="11290" y="7714"/>
                </a:lnTo>
                <a:lnTo>
                  <a:pt x="10804" y="7666"/>
                </a:lnTo>
                <a:lnTo>
                  <a:pt x="9855" y="7617"/>
                </a:lnTo>
                <a:lnTo>
                  <a:pt x="8906" y="7593"/>
                </a:lnTo>
                <a:lnTo>
                  <a:pt x="7884" y="7593"/>
                </a:lnTo>
                <a:lnTo>
                  <a:pt x="6862" y="7641"/>
                </a:lnTo>
                <a:lnTo>
                  <a:pt x="6424" y="7666"/>
                </a:lnTo>
                <a:lnTo>
                  <a:pt x="5986" y="7714"/>
                </a:lnTo>
                <a:lnTo>
                  <a:pt x="5767" y="7739"/>
                </a:lnTo>
                <a:lnTo>
                  <a:pt x="5548" y="7787"/>
                </a:lnTo>
                <a:lnTo>
                  <a:pt x="5353" y="7860"/>
                </a:lnTo>
                <a:lnTo>
                  <a:pt x="5159" y="7933"/>
                </a:lnTo>
                <a:lnTo>
                  <a:pt x="5159" y="7958"/>
                </a:lnTo>
                <a:lnTo>
                  <a:pt x="5159" y="7982"/>
                </a:lnTo>
                <a:lnTo>
                  <a:pt x="5207" y="8006"/>
                </a:lnTo>
                <a:lnTo>
                  <a:pt x="5207" y="8006"/>
                </a:lnTo>
                <a:lnTo>
                  <a:pt x="4696" y="7958"/>
                </a:lnTo>
                <a:lnTo>
                  <a:pt x="4331" y="7933"/>
                </a:lnTo>
                <a:lnTo>
                  <a:pt x="3869" y="7909"/>
                </a:lnTo>
                <a:lnTo>
                  <a:pt x="3626" y="7860"/>
                </a:lnTo>
                <a:lnTo>
                  <a:pt x="3431" y="7787"/>
                </a:lnTo>
                <a:lnTo>
                  <a:pt x="3334" y="7739"/>
                </a:lnTo>
                <a:lnTo>
                  <a:pt x="3261" y="7666"/>
                </a:lnTo>
                <a:lnTo>
                  <a:pt x="3212" y="7617"/>
                </a:lnTo>
                <a:lnTo>
                  <a:pt x="3163" y="7520"/>
                </a:lnTo>
                <a:lnTo>
                  <a:pt x="3261" y="7471"/>
                </a:lnTo>
                <a:lnTo>
                  <a:pt x="3358" y="7398"/>
                </a:lnTo>
                <a:lnTo>
                  <a:pt x="3577" y="7325"/>
                </a:lnTo>
                <a:lnTo>
                  <a:pt x="3820" y="7301"/>
                </a:lnTo>
                <a:lnTo>
                  <a:pt x="4064" y="7276"/>
                </a:lnTo>
                <a:lnTo>
                  <a:pt x="5548" y="7130"/>
                </a:lnTo>
                <a:lnTo>
                  <a:pt x="6935" y="7009"/>
                </a:lnTo>
                <a:lnTo>
                  <a:pt x="8322" y="6936"/>
                </a:lnTo>
                <a:lnTo>
                  <a:pt x="9052" y="6911"/>
                </a:lnTo>
                <a:close/>
                <a:moveTo>
                  <a:pt x="7032" y="7933"/>
                </a:moveTo>
                <a:lnTo>
                  <a:pt x="6935" y="8079"/>
                </a:lnTo>
                <a:lnTo>
                  <a:pt x="6935" y="8103"/>
                </a:lnTo>
                <a:lnTo>
                  <a:pt x="6765" y="8079"/>
                </a:lnTo>
                <a:lnTo>
                  <a:pt x="6789" y="8030"/>
                </a:lnTo>
                <a:lnTo>
                  <a:pt x="6862" y="7958"/>
                </a:lnTo>
                <a:lnTo>
                  <a:pt x="6862" y="7933"/>
                </a:lnTo>
                <a:close/>
                <a:moveTo>
                  <a:pt x="7519" y="7909"/>
                </a:moveTo>
                <a:lnTo>
                  <a:pt x="7470" y="8006"/>
                </a:lnTo>
                <a:lnTo>
                  <a:pt x="7421" y="8103"/>
                </a:lnTo>
                <a:lnTo>
                  <a:pt x="7275" y="8103"/>
                </a:lnTo>
                <a:lnTo>
                  <a:pt x="7348" y="8006"/>
                </a:lnTo>
                <a:lnTo>
                  <a:pt x="7421" y="7909"/>
                </a:lnTo>
                <a:close/>
                <a:moveTo>
                  <a:pt x="8054" y="7909"/>
                </a:moveTo>
                <a:lnTo>
                  <a:pt x="7981" y="8006"/>
                </a:lnTo>
                <a:lnTo>
                  <a:pt x="7908" y="8103"/>
                </a:lnTo>
                <a:lnTo>
                  <a:pt x="7908" y="8128"/>
                </a:lnTo>
                <a:lnTo>
                  <a:pt x="7665" y="8128"/>
                </a:lnTo>
                <a:lnTo>
                  <a:pt x="7689" y="8030"/>
                </a:lnTo>
                <a:lnTo>
                  <a:pt x="7786" y="7909"/>
                </a:lnTo>
                <a:close/>
                <a:moveTo>
                  <a:pt x="8468" y="7909"/>
                </a:moveTo>
                <a:lnTo>
                  <a:pt x="8395" y="8006"/>
                </a:lnTo>
                <a:lnTo>
                  <a:pt x="8322" y="8128"/>
                </a:lnTo>
                <a:lnTo>
                  <a:pt x="8224" y="8128"/>
                </a:lnTo>
                <a:lnTo>
                  <a:pt x="8322" y="7909"/>
                </a:lnTo>
                <a:close/>
                <a:moveTo>
                  <a:pt x="8784" y="7909"/>
                </a:moveTo>
                <a:lnTo>
                  <a:pt x="8662" y="8128"/>
                </a:lnTo>
                <a:lnTo>
                  <a:pt x="8541" y="8128"/>
                </a:lnTo>
                <a:lnTo>
                  <a:pt x="8589" y="7909"/>
                </a:lnTo>
                <a:close/>
                <a:moveTo>
                  <a:pt x="10171" y="7958"/>
                </a:moveTo>
                <a:lnTo>
                  <a:pt x="10122" y="8006"/>
                </a:lnTo>
                <a:lnTo>
                  <a:pt x="10001" y="8128"/>
                </a:lnTo>
                <a:lnTo>
                  <a:pt x="9976" y="8128"/>
                </a:lnTo>
                <a:lnTo>
                  <a:pt x="10049" y="7958"/>
                </a:lnTo>
                <a:close/>
                <a:moveTo>
                  <a:pt x="10414" y="7982"/>
                </a:moveTo>
                <a:lnTo>
                  <a:pt x="10585" y="8006"/>
                </a:lnTo>
                <a:lnTo>
                  <a:pt x="10585" y="8055"/>
                </a:lnTo>
                <a:lnTo>
                  <a:pt x="10560" y="8128"/>
                </a:lnTo>
                <a:lnTo>
                  <a:pt x="10341" y="8128"/>
                </a:lnTo>
                <a:lnTo>
                  <a:pt x="10414" y="7982"/>
                </a:lnTo>
                <a:close/>
                <a:moveTo>
                  <a:pt x="10779" y="8006"/>
                </a:moveTo>
                <a:lnTo>
                  <a:pt x="11485" y="8103"/>
                </a:lnTo>
                <a:lnTo>
                  <a:pt x="10804" y="8128"/>
                </a:lnTo>
                <a:lnTo>
                  <a:pt x="10779" y="8055"/>
                </a:lnTo>
                <a:lnTo>
                  <a:pt x="10779" y="8006"/>
                </a:lnTo>
                <a:close/>
                <a:moveTo>
                  <a:pt x="9319" y="7909"/>
                </a:moveTo>
                <a:lnTo>
                  <a:pt x="9222" y="8030"/>
                </a:lnTo>
                <a:lnTo>
                  <a:pt x="9125" y="8152"/>
                </a:lnTo>
                <a:lnTo>
                  <a:pt x="8979" y="8152"/>
                </a:lnTo>
                <a:lnTo>
                  <a:pt x="9027" y="7909"/>
                </a:lnTo>
                <a:close/>
                <a:moveTo>
                  <a:pt x="9417" y="7909"/>
                </a:moveTo>
                <a:lnTo>
                  <a:pt x="9952" y="7958"/>
                </a:lnTo>
                <a:lnTo>
                  <a:pt x="9855" y="8103"/>
                </a:lnTo>
                <a:lnTo>
                  <a:pt x="9855" y="8128"/>
                </a:lnTo>
                <a:lnTo>
                  <a:pt x="9611" y="8128"/>
                </a:lnTo>
                <a:lnTo>
                  <a:pt x="9660" y="8030"/>
                </a:lnTo>
                <a:lnTo>
                  <a:pt x="9660" y="7982"/>
                </a:lnTo>
                <a:lnTo>
                  <a:pt x="9636" y="7958"/>
                </a:lnTo>
                <a:lnTo>
                  <a:pt x="9611" y="7933"/>
                </a:lnTo>
                <a:lnTo>
                  <a:pt x="9563" y="7958"/>
                </a:lnTo>
                <a:lnTo>
                  <a:pt x="9441" y="8103"/>
                </a:lnTo>
                <a:lnTo>
                  <a:pt x="9417" y="8152"/>
                </a:lnTo>
                <a:lnTo>
                  <a:pt x="9344" y="8152"/>
                </a:lnTo>
                <a:lnTo>
                  <a:pt x="9417" y="7933"/>
                </a:lnTo>
                <a:lnTo>
                  <a:pt x="9417" y="7909"/>
                </a:lnTo>
                <a:close/>
                <a:moveTo>
                  <a:pt x="1874" y="8955"/>
                </a:moveTo>
                <a:lnTo>
                  <a:pt x="2117" y="9004"/>
                </a:lnTo>
                <a:lnTo>
                  <a:pt x="2360" y="9052"/>
                </a:lnTo>
                <a:lnTo>
                  <a:pt x="2604" y="9052"/>
                </a:lnTo>
                <a:lnTo>
                  <a:pt x="2823" y="10342"/>
                </a:lnTo>
                <a:lnTo>
                  <a:pt x="3115" y="11607"/>
                </a:lnTo>
                <a:lnTo>
                  <a:pt x="3309" y="12362"/>
                </a:lnTo>
                <a:lnTo>
                  <a:pt x="3309" y="12362"/>
                </a:lnTo>
                <a:lnTo>
                  <a:pt x="3163" y="12167"/>
                </a:lnTo>
                <a:lnTo>
                  <a:pt x="2993" y="11997"/>
                </a:lnTo>
                <a:lnTo>
                  <a:pt x="2823" y="11826"/>
                </a:lnTo>
                <a:lnTo>
                  <a:pt x="2628" y="11656"/>
                </a:lnTo>
                <a:lnTo>
                  <a:pt x="2385" y="11486"/>
                </a:lnTo>
                <a:lnTo>
                  <a:pt x="2117" y="11315"/>
                </a:lnTo>
                <a:lnTo>
                  <a:pt x="1825" y="11145"/>
                </a:lnTo>
                <a:lnTo>
                  <a:pt x="1557" y="10950"/>
                </a:lnTo>
                <a:lnTo>
                  <a:pt x="1338" y="10731"/>
                </a:lnTo>
                <a:lnTo>
                  <a:pt x="1217" y="10610"/>
                </a:lnTo>
                <a:lnTo>
                  <a:pt x="1144" y="10464"/>
                </a:lnTo>
                <a:lnTo>
                  <a:pt x="1071" y="10342"/>
                </a:lnTo>
                <a:lnTo>
                  <a:pt x="998" y="10196"/>
                </a:lnTo>
                <a:lnTo>
                  <a:pt x="973" y="10050"/>
                </a:lnTo>
                <a:lnTo>
                  <a:pt x="949" y="9880"/>
                </a:lnTo>
                <a:lnTo>
                  <a:pt x="949" y="9734"/>
                </a:lnTo>
                <a:lnTo>
                  <a:pt x="998" y="9563"/>
                </a:lnTo>
                <a:lnTo>
                  <a:pt x="1046" y="9442"/>
                </a:lnTo>
                <a:lnTo>
                  <a:pt x="1119" y="9320"/>
                </a:lnTo>
                <a:lnTo>
                  <a:pt x="1241" y="9198"/>
                </a:lnTo>
                <a:lnTo>
                  <a:pt x="1338" y="9101"/>
                </a:lnTo>
                <a:lnTo>
                  <a:pt x="1484" y="9028"/>
                </a:lnTo>
                <a:lnTo>
                  <a:pt x="1630" y="8979"/>
                </a:lnTo>
                <a:lnTo>
                  <a:pt x="1752" y="8955"/>
                </a:lnTo>
                <a:close/>
                <a:moveTo>
                  <a:pt x="14137" y="15525"/>
                </a:moveTo>
                <a:lnTo>
                  <a:pt x="14405" y="15598"/>
                </a:lnTo>
                <a:lnTo>
                  <a:pt x="14405" y="15720"/>
                </a:lnTo>
                <a:lnTo>
                  <a:pt x="14405" y="15841"/>
                </a:lnTo>
                <a:lnTo>
                  <a:pt x="14381" y="15939"/>
                </a:lnTo>
                <a:lnTo>
                  <a:pt x="14356" y="16012"/>
                </a:lnTo>
                <a:lnTo>
                  <a:pt x="14283" y="16060"/>
                </a:lnTo>
                <a:lnTo>
                  <a:pt x="14235" y="16085"/>
                </a:lnTo>
                <a:lnTo>
                  <a:pt x="14137" y="16109"/>
                </a:lnTo>
                <a:lnTo>
                  <a:pt x="14040" y="16109"/>
                </a:lnTo>
                <a:lnTo>
                  <a:pt x="13529" y="16133"/>
                </a:lnTo>
                <a:lnTo>
                  <a:pt x="13018" y="16133"/>
                </a:lnTo>
                <a:lnTo>
                  <a:pt x="13213" y="15866"/>
                </a:lnTo>
                <a:lnTo>
                  <a:pt x="13383" y="15549"/>
                </a:lnTo>
                <a:lnTo>
                  <a:pt x="13797" y="15549"/>
                </a:lnTo>
                <a:lnTo>
                  <a:pt x="14137" y="15525"/>
                </a:lnTo>
                <a:close/>
                <a:moveTo>
                  <a:pt x="4623" y="15379"/>
                </a:moveTo>
                <a:lnTo>
                  <a:pt x="4891" y="15768"/>
                </a:lnTo>
                <a:lnTo>
                  <a:pt x="5183" y="16157"/>
                </a:lnTo>
                <a:lnTo>
                  <a:pt x="5183" y="16157"/>
                </a:lnTo>
                <a:lnTo>
                  <a:pt x="3796" y="16085"/>
                </a:lnTo>
                <a:lnTo>
                  <a:pt x="3674" y="16109"/>
                </a:lnTo>
                <a:lnTo>
                  <a:pt x="3577" y="16060"/>
                </a:lnTo>
                <a:lnTo>
                  <a:pt x="3504" y="15987"/>
                </a:lnTo>
                <a:lnTo>
                  <a:pt x="3455" y="15841"/>
                </a:lnTo>
                <a:lnTo>
                  <a:pt x="3772" y="15695"/>
                </a:lnTo>
                <a:lnTo>
                  <a:pt x="4185" y="15525"/>
                </a:lnTo>
                <a:lnTo>
                  <a:pt x="4623" y="15379"/>
                </a:lnTo>
                <a:close/>
                <a:moveTo>
                  <a:pt x="3017" y="7982"/>
                </a:moveTo>
                <a:lnTo>
                  <a:pt x="3163" y="8079"/>
                </a:lnTo>
                <a:lnTo>
                  <a:pt x="3309" y="8152"/>
                </a:lnTo>
                <a:lnTo>
                  <a:pt x="3480" y="8201"/>
                </a:lnTo>
                <a:lnTo>
                  <a:pt x="3650" y="8249"/>
                </a:lnTo>
                <a:lnTo>
                  <a:pt x="3991" y="8298"/>
                </a:lnTo>
                <a:lnTo>
                  <a:pt x="4331" y="8322"/>
                </a:lnTo>
                <a:lnTo>
                  <a:pt x="5329" y="8420"/>
                </a:lnTo>
                <a:lnTo>
                  <a:pt x="6302" y="8493"/>
                </a:lnTo>
                <a:lnTo>
                  <a:pt x="7300" y="8541"/>
                </a:lnTo>
                <a:lnTo>
                  <a:pt x="8297" y="8566"/>
                </a:lnTo>
                <a:lnTo>
                  <a:pt x="10293" y="8566"/>
                </a:lnTo>
                <a:lnTo>
                  <a:pt x="12288" y="8517"/>
                </a:lnTo>
                <a:lnTo>
                  <a:pt x="13067" y="8493"/>
                </a:lnTo>
                <a:lnTo>
                  <a:pt x="13432" y="8468"/>
                </a:lnTo>
                <a:lnTo>
                  <a:pt x="13821" y="8395"/>
                </a:lnTo>
                <a:lnTo>
                  <a:pt x="14016" y="8347"/>
                </a:lnTo>
                <a:lnTo>
                  <a:pt x="14235" y="8249"/>
                </a:lnTo>
                <a:lnTo>
                  <a:pt x="14454" y="8152"/>
                </a:lnTo>
                <a:lnTo>
                  <a:pt x="14648" y="8006"/>
                </a:lnTo>
                <a:lnTo>
                  <a:pt x="14648" y="8931"/>
                </a:lnTo>
                <a:lnTo>
                  <a:pt x="14478" y="8931"/>
                </a:lnTo>
                <a:lnTo>
                  <a:pt x="14308" y="8955"/>
                </a:lnTo>
                <a:lnTo>
                  <a:pt x="13943" y="9052"/>
                </a:lnTo>
                <a:lnTo>
                  <a:pt x="13334" y="9174"/>
                </a:lnTo>
                <a:lnTo>
                  <a:pt x="12726" y="9247"/>
                </a:lnTo>
                <a:lnTo>
                  <a:pt x="12458" y="9271"/>
                </a:lnTo>
                <a:lnTo>
                  <a:pt x="12191" y="9271"/>
                </a:lnTo>
                <a:lnTo>
                  <a:pt x="11655" y="9247"/>
                </a:lnTo>
                <a:lnTo>
                  <a:pt x="10585" y="9247"/>
                </a:lnTo>
                <a:lnTo>
                  <a:pt x="10536" y="9271"/>
                </a:lnTo>
                <a:lnTo>
                  <a:pt x="10536" y="9296"/>
                </a:lnTo>
                <a:lnTo>
                  <a:pt x="10536" y="9344"/>
                </a:lnTo>
                <a:lnTo>
                  <a:pt x="10560" y="9369"/>
                </a:lnTo>
                <a:lnTo>
                  <a:pt x="10828" y="9442"/>
                </a:lnTo>
                <a:lnTo>
                  <a:pt x="11096" y="9490"/>
                </a:lnTo>
                <a:lnTo>
                  <a:pt x="11363" y="9539"/>
                </a:lnTo>
                <a:lnTo>
                  <a:pt x="11631" y="9563"/>
                </a:lnTo>
                <a:lnTo>
                  <a:pt x="12191" y="9539"/>
                </a:lnTo>
                <a:lnTo>
                  <a:pt x="12726" y="9515"/>
                </a:lnTo>
                <a:lnTo>
                  <a:pt x="13213" y="9490"/>
                </a:lnTo>
                <a:lnTo>
                  <a:pt x="13724" y="9417"/>
                </a:lnTo>
                <a:lnTo>
                  <a:pt x="13967" y="9369"/>
                </a:lnTo>
                <a:lnTo>
                  <a:pt x="14210" y="9320"/>
                </a:lnTo>
                <a:lnTo>
                  <a:pt x="14429" y="9223"/>
                </a:lnTo>
                <a:lnTo>
                  <a:pt x="14648" y="9125"/>
                </a:lnTo>
                <a:lnTo>
                  <a:pt x="14648" y="9125"/>
                </a:lnTo>
                <a:lnTo>
                  <a:pt x="14600" y="9612"/>
                </a:lnTo>
                <a:lnTo>
                  <a:pt x="13748" y="9855"/>
                </a:lnTo>
                <a:lnTo>
                  <a:pt x="13310" y="9977"/>
                </a:lnTo>
                <a:lnTo>
                  <a:pt x="12872" y="10050"/>
                </a:lnTo>
                <a:lnTo>
                  <a:pt x="12410" y="10050"/>
                </a:lnTo>
                <a:lnTo>
                  <a:pt x="11947" y="10026"/>
                </a:lnTo>
                <a:lnTo>
                  <a:pt x="11485" y="9977"/>
                </a:lnTo>
                <a:lnTo>
                  <a:pt x="11266" y="9977"/>
                </a:lnTo>
                <a:lnTo>
                  <a:pt x="11047" y="10001"/>
                </a:lnTo>
                <a:lnTo>
                  <a:pt x="10974" y="10026"/>
                </a:lnTo>
                <a:lnTo>
                  <a:pt x="10950" y="10074"/>
                </a:lnTo>
                <a:lnTo>
                  <a:pt x="10950" y="10123"/>
                </a:lnTo>
                <a:lnTo>
                  <a:pt x="10998" y="10172"/>
                </a:lnTo>
                <a:lnTo>
                  <a:pt x="11217" y="10293"/>
                </a:lnTo>
                <a:lnTo>
                  <a:pt x="11461" y="10366"/>
                </a:lnTo>
                <a:lnTo>
                  <a:pt x="11704" y="10439"/>
                </a:lnTo>
                <a:lnTo>
                  <a:pt x="11996" y="10464"/>
                </a:lnTo>
                <a:lnTo>
                  <a:pt x="12264" y="10464"/>
                </a:lnTo>
                <a:lnTo>
                  <a:pt x="12531" y="10439"/>
                </a:lnTo>
                <a:lnTo>
                  <a:pt x="13042" y="10415"/>
                </a:lnTo>
                <a:lnTo>
                  <a:pt x="13432" y="10342"/>
                </a:lnTo>
                <a:lnTo>
                  <a:pt x="13821" y="10269"/>
                </a:lnTo>
                <a:lnTo>
                  <a:pt x="14210" y="10123"/>
                </a:lnTo>
                <a:lnTo>
                  <a:pt x="14551" y="9953"/>
                </a:lnTo>
                <a:lnTo>
                  <a:pt x="14551" y="10074"/>
                </a:lnTo>
                <a:lnTo>
                  <a:pt x="14454" y="10537"/>
                </a:lnTo>
                <a:lnTo>
                  <a:pt x="14113" y="10585"/>
                </a:lnTo>
                <a:lnTo>
                  <a:pt x="13772" y="10658"/>
                </a:lnTo>
                <a:lnTo>
                  <a:pt x="13456" y="10756"/>
                </a:lnTo>
                <a:lnTo>
                  <a:pt x="13140" y="10829"/>
                </a:lnTo>
                <a:lnTo>
                  <a:pt x="12702" y="10853"/>
                </a:lnTo>
                <a:lnTo>
                  <a:pt x="12264" y="10902"/>
                </a:lnTo>
                <a:lnTo>
                  <a:pt x="11826" y="10950"/>
                </a:lnTo>
                <a:lnTo>
                  <a:pt x="11607" y="10999"/>
                </a:lnTo>
                <a:lnTo>
                  <a:pt x="11412" y="11072"/>
                </a:lnTo>
                <a:lnTo>
                  <a:pt x="11388" y="11096"/>
                </a:lnTo>
                <a:lnTo>
                  <a:pt x="11412" y="11121"/>
                </a:lnTo>
                <a:lnTo>
                  <a:pt x="11607" y="11218"/>
                </a:lnTo>
                <a:lnTo>
                  <a:pt x="11826" y="11267"/>
                </a:lnTo>
                <a:lnTo>
                  <a:pt x="12045" y="11291"/>
                </a:lnTo>
                <a:lnTo>
                  <a:pt x="12288" y="11291"/>
                </a:lnTo>
                <a:lnTo>
                  <a:pt x="12750" y="11242"/>
                </a:lnTo>
                <a:lnTo>
                  <a:pt x="13188" y="11194"/>
                </a:lnTo>
                <a:lnTo>
                  <a:pt x="13748" y="11121"/>
                </a:lnTo>
                <a:lnTo>
                  <a:pt x="14064" y="11048"/>
                </a:lnTo>
                <a:lnTo>
                  <a:pt x="14356" y="10950"/>
                </a:lnTo>
                <a:lnTo>
                  <a:pt x="14162" y="11729"/>
                </a:lnTo>
                <a:lnTo>
                  <a:pt x="13845" y="11753"/>
                </a:lnTo>
                <a:lnTo>
                  <a:pt x="13553" y="11778"/>
                </a:lnTo>
                <a:lnTo>
                  <a:pt x="12921" y="11875"/>
                </a:lnTo>
                <a:lnTo>
                  <a:pt x="12653" y="11875"/>
                </a:lnTo>
                <a:lnTo>
                  <a:pt x="12337" y="11899"/>
                </a:lnTo>
                <a:lnTo>
                  <a:pt x="12191" y="11899"/>
                </a:lnTo>
                <a:lnTo>
                  <a:pt x="12069" y="11948"/>
                </a:lnTo>
                <a:lnTo>
                  <a:pt x="11923" y="11997"/>
                </a:lnTo>
                <a:lnTo>
                  <a:pt x="11801" y="12070"/>
                </a:lnTo>
                <a:lnTo>
                  <a:pt x="11801" y="12094"/>
                </a:lnTo>
                <a:lnTo>
                  <a:pt x="11801" y="12118"/>
                </a:lnTo>
                <a:lnTo>
                  <a:pt x="11923" y="12191"/>
                </a:lnTo>
                <a:lnTo>
                  <a:pt x="12069" y="12240"/>
                </a:lnTo>
                <a:lnTo>
                  <a:pt x="12191" y="12264"/>
                </a:lnTo>
                <a:lnTo>
                  <a:pt x="12653" y="12264"/>
                </a:lnTo>
                <a:lnTo>
                  <a:pt x="12921" y="12216"/>
                </a:lnTo>
                <a:lnTo>
                  <a:pt x="13505" y="12167"/>
                </a:lnTo>
                <a:lnTo>
                  <a:pt x="13772" y="12143"/>
                </a:lnTo>
                <a:lnTo>
                  <a:pt x="14064" y="12070"/>
                </a:lnTo>
                <a:lnTo>
                  <a:pt x="14064" y="12070"/>
                </a:lnTo>
                <a:lnTo>
                  <a:pt x="13943" y="12483"/>
                </a:lnTo>
                <a:lnTo>
                  <a:pt x="13845" y="12848"/>
                </a:lnTo>
                <a:lnTo>
                  <a:pt x="13724" y="12800"/>
                </a:lnTo>
                <a:lnTo>
                  <a:pt x="13626" y="12775"/>
                </a:lnTo>
                <a:lnTo>
                  <a:pt x="13383" y="12775"/>
                </a:lnTo>
                <a:lnTo>
                  <a:pt x="12896" y="12848"/>
                </a:lnTo>
                <a:lnTo>
                  <a:pt x="12337" y="12897"/>
                </a:lnTo>
                <a:lnTo>
                  <a:pt x="12069" y="12946"/>
                </a:lnTo>
                <a:lnTo>
                  <a:pt x="11777" y="13043"/>
                </a:lnTo>
                <a:lnTo>
                  <a:pt x="11753" y="13067"/>
                </a:lnTo>
                <a:lnTo>
                  <a:pt x="11753" y="13116"/>
                </a:lnTo>
                <a:lnTo>
                  <a:pt x="11777" y="13165"/>
                </a:lnTo>
                <a:lnTo>
                  <a:pt x="11801" y="13189"/>
                </a:lnTo>
                <a:lnTo>
                  <a:pt x="12069" y="13238"/>
                </a:lnTo>
                <a:lnTo>
                  <a:pt x="12361" y="13238"/>
                </a:lnTo>
                <a:lnTo>
                  <a:pt x="12896" y="13213"/>
                </a:lnTo>
                <a:lnTo>
                  <a:pt x="13334" y="13189"/>
                </a:lnTo>
                <a:lnTo>
                  <a:pt x="13578" y="13165"/>
                </a:lnTo>
                <a:lnTo>
                  <a:pt x="13675" y="13140"/>
                </a:lnTo>
                <a:lnTo>
                  <a:pt x="13772" y="13092"/>
                </a:lnTo>
                <a:lnTo>
                  <a:pt x="13772" y="13092"/>
                </a:lnTo>
                <a:lnTo>
                  <a:pt x="13505" y="13870"/>
                </a:lnTo>
                <a:lnTo>
                  <a:pt x="13310" y="13870"/>
                </a:lnTo>
                <a:lnTo>
                  <a:pt x="13115" y="13895"/>
                </a:lnTo>
                <a:lnTo>
                  <a:pt x="12896" y="13919"/>
                </a:lnTo>
                <a:lnTo>
                  <a:pt x="12702" y="13943"/>
                </a:lnTo>
                <a:lnTo>
                  <a:pt x="12483" y="13943"/>
                </a:lnTo>
                <a:lnTo>
                  <a:pt x="12239" y="13919"/>
                </a:lnTo>
                <a:lnTo>
                  <a:pt x="11777" y="13870"/>
                </a:lnTo>
                <a:lnTo>
                  <a:pt x="11753" y="13895"/>
                </a:lnTo>
                <a:lnTo>
                  <a:pt x="11753" y="13919"/>
                </a:lnTo>
                <a:lnTo>
                  <a:pt x="11947" y="14041"/>
                </a:lnTo>
                <a:lnTo>
                  <a:pt x="12142" y="14138"/>
                </a:lnTo>
                <a:lnTo>
                  <a:pt x="12361" y="14187"/>
                </a:lnTo>
                <a:lnTo>
                  <a:pt x="12604" y="14211"/>
                </a:lnTo>
                <a:lnTo>
                  <a:pt x="12775" y="14235"/>
                </a:lnTo>
                <a:lnTo>
                  <a:pt x="13188" y="14235"/>
                </a:lnTo>
                <a:lnTo>
                  <a:pt x="13383" y="14187"/>
                </a:lnTo>
                <a:lnTo>
                  <a:pt x="13383" y="14187"/>
                </a:lnTo>
                <a:lnTo>
                  <a:pt x="13286" y="14430"/>
                </a:lnTo>
                <a:lnTo>
                  <a:pt x="13261" y="14454"/>
                </a:lnTo>
                <a:lnTo>
                  <a:pt x="13237" y="14479"/>
                </a:lnTo>
                <a:lnTo>
                  <a:pt x="13213" y="14576"/>
                </a:lnTo>
                <a:lnTo>
                  <a:pt x="13140" y="14527"/>
                </a:lnTo>
                <a:lnTo>
                  <a:pt x="12872" y="14527"/>
                </a:lnTo>
                <a:lnTo>
                  <a:pt x="12507" y="14552"/>
                </a:lnTo>
                <a:lnTo>
                  <a:pt x="12288" y="14552"/>
                </a:lnTo>
                <a:lnTo>
                  <a:pt x="12069" y="14503"/>
                </a:lnTo>
                <a:lnTo>
                  <a:pt x="11850" y="14479"/>
                </a:lnTo>
                <a:lnTo>
                  <a:pt x="11631" y="14454"/>
                </a:lnTo>
                <a:lnTo>
                  <a:pt x="11582" y="14479"/>
                </a:lnTo>
                <a:lnTo>
                  <a:pt x="11558" y="14503"/>
                </a:lnTo>
                <a:lnTo>
                  <a:pt x="11558" y="14552"/>
                </a:lnTo>
                <a:lnTo>
                  <a:pt x="11582" y="14600"/>
                </a:lnTo>
                <a:lnTo>
                  <a:pt x="11655" y="14673"/>
                </a:lnTo>
                <a:lnTo>
                  <a:pt x="11753" y="14746"/>
                </a:lnTo>
                <a:lnTo>
                  <a:pt x="11947" y="14844"/>
                </a:lnTo>
                <a:lnTo>
                  <a:pt x="12166" y="14917"/>
                </a:lnTo>
                <a:lnTo>
                  <a:pt x="12410" y="14941"/>
                </a:lnTo>
                <a:lnTo>
                  <a:pt x="12750" y="14941"/>
                </a:lnTo>
                <a:lnTo>
                  <a:pt x="12945" y="14892"/>
                </a:lnTo>
                <a:lnTo>
                  <a:pt x="13115" y="14819"/>
                </a:lnTo>
                <a:lnTo>
                  <a:pt x="12872" y="15257"/>
                </a:lnTo>
                <a:lnTo>
                  <a:pt x="12750" y="15233"/>
                </a:lnTo>
                <a:lnTo>
                  <a:pt x="12629" y="15257"/>
                </a:lnTo>
                <a:lnTo>
                  <a:pt x="12385" y="15257"/>
                </a:lnTo>
                <a:lnTo>
                  <a:pt x="12191" y="15233"/>
                </a:lnTo>
                <a:lnTo>
                  <a:pt x="11996" y="15209"/>
                </a:lnTo>
                <a:lnTo>
                  <a:pt x="11801" y="15184"/>
                </a:lnTo>
                <a:lnTo>
                  <a:pt x="11631" y="15184"/>
                </a:lnTo>
                <a:lnTo>
                  <a:pt x="11582" y="15209"/>
                </a:lnTo>
                <a:lnTo>
                  <a:pt x="11607" y="15257"/>
                </a:lnTo>
                <a:lnTo>
                  <a:pt x="11655" y="15330"/>
                </a:lnTo>
                <a:lnTo>
                  <a:pt x="11728" y="15403"/>
                </a:lnTo>
                <a:lnTo>
                  <a:pt x="11801" y="15476"/>
                </a:lnTo>
                <a:lnTo>
                  <a:pt x="11899" y="15525"/>
                </a:lnTo>
                <a:lnTo>
                  <a:pt x="12093" y="15574"/>
                </a:lnTo>
                <a:lnTo>
                  <a:pt x="12288" y="15598"/>
                </a:lnTo>
                <a:lnTo>
                  <a:pt x="12458" y="15622"/>
                </a:lnTo>
                <a:lnTo>
                  <a:pt x="12653" y="15622"/>
                </a:lnTo>
                <a:lnTo>
                  <a:pt x="12458" y="15890"/>
                </a:lnTo>
                <a:lnTo>
                  <a:pt x="12264" y="15866"/>
                </a:lnTo>
                <a:lnTo>
                  <a:pt x="12045" y="15890"/>
                </a:lnTo>
                <a:lnTo>
                  <a:pt x="11826" y="15866"/>
                </a:lnTo>
                <a:lnTo>
                  <a:pt x="11631" y="15841"/>
                </a:lnTo>
                <a:lnTo>
                  <a:pt x="11558" y="15841"/>
                </a:lnTo>
                <a:lnTo>
                  <a:pt x="11461" y="15890"/>
                </a:lnTo>
                <a:lnTo>
                  <a:pt x="11509" y="15987"/>
                </a:lnTo>
                <a:lnTo>
                  <a:pt x="11607" y="16060"/>
                </a:lnTo>
                <a:lnTo>
                  <a:pt x="11728" y="16133"/>
                </a:lnTo>
                <a:lnTo>
                  <a:pt x="11850" y="16157"/>
                </a:lnTo>
                <a:lnTo>
                  <a:pt x="8930" y="16206"/>
                </a:lnTo>
                <a:lnTo>
                  <a:pt x="7324" y="16206"/>
                </a:lnTo>
                <a:lnTo>
                  <a:pt x="5694" y="16182"/>
                </a:lnTo>
                <a:lnTo>
                  <a:pt x="5718" y="16109"/>
                </a:lnTo>
                <a:lnTo>
                  <a:pt x="5718" y="16036"/>
                </a:lnTo>
                <a:lnTo>
                  <a:pt x="5694" y="15963"/>
                </a:lnTo>
                <a:lnTo>
                  <a:pt x="5645" y="15890"/>
                </a:lnTo>
                <a:lnTo>
                  <a:pt x="5305" y="15428"/>
                </a:lnTo>
                <a:lnTo>
                  <a:pt x="5013" y="14965"/>
                </a:lnTo>
                <a:lnTo>
                  <a:pt x="4721" y="14454"/>
                </a:lnTo>
                <a:lnTo>
                  <a:pt x="4477" y="13968"/>
                </a:lnTo>
                <a:lnTo>
                  <a:pt x="4258" y="13432"/>
                </a:lnTo>
                <a:lnTo>
                  <a:pt x="4064" y="12897"/>
                </a:lnTo>
                <a:lnTo>
                  <a:pt x="3869" y="12362"/>
                </a:lnTo>
                <a:lnTo>
                  <a:pt x="3723" y="11826"/>
                </a:lnTo>
                <a:lnTo>
                  <a:pt x="3553" y="11267"/>
                </a:lnTo>
                <a:lnTo>
                  <a:pt x="3431" y="10683"/>
                </a:lnTo>
                <a:lnTo>
                  <a:pt x="3163" y="9539"/>
                </a:lnTo>
                <a:lnTo>
                  <a:pt x="3090" y="9125"/>
                </a:lnTo>
                <a:lnTo>
                  <a:pt x="3042" y="8736"/>
                </a:lnTo>
                <a:lnTo>
                  <a:pt x="3017" y="8371"/>
                </a:lnTo>
                <a:lnTo>
                  <a:pt x="3017" y="7982"/>
                </a:lnTo>
                <a:close/>
                <a:moveTo>
                  <a:pt x="4258" y="14746"/>
                </a:moveTo>
                <a:lnTo>
                  <a:pt x="4502" y="15209"/>
                </a:lnTo>
                <a:lnTo>
                  <a:pt x="4064" y="15257"/>
                </a:lnTo>
                <a:lnTo>
                  <a:pt x="3626" y="15379"/>
                </a:lnTo>
                <a:lnTo>
                  <a:pt x="3455" y="15428"/>
                </a:lnTo>
                <a:lnTo>
                  <a:pt x="3285" y="15501"/>
                </a:lnTo>
                <a:lnTo>
                  <a:pt x="3115" y="15622"/>
                </a:lnTo>
                <a:lnTo>
                  <a:pt x="3042" y="15671"/>
                </a:lnTo>
                <a:lnTo>
                  <a:pt x="2993" y="15744"/>
                </a:lnTo>
                <a:lnTo>
                  <a:pt x="2944" y="15914"/>
                </a:lnTo>
                <a:lnTo>
                  <a:pt x="2944" y="16060"/>
                </a:lnTo>
                <a:lnTo>
                  <a:pt x="2993" y="16182"/>
                </a:lnTo>
                <a:lnTo>
                  <a:pt x="3066" y="16279"/>
                </a:lnTo>
                <a:lnTo>
                  <a:pt x="3163" y="16352"/>
                </a:lnTo>
                <a:lnTo>
                  <a:pt x="3309" y="16401"/>
                </a:lnTo>
                <a:lnTo>
                  <a:pt x="3455" y="16449"/>
                </a:lnTo>
                <a:lnTo>
                  <a:pt x="3601" y="16474"/>
                </a:lnTo>
                <a:lnTo>
                  <a:pt x="4283" y="16547"/>
                </a:lnTo>
                <a:lnTo>
                  <a:pt x="4988" y="16571"/>
                </a:lnTo>
                <a:lnTo>
                  <a:pt x="6375" y="16620"/>
                </a:lnTo>
                <a:lnTo>
                  <a:pt x="9125" y="16620"/>
                </a:lnTo>
                <a:lnTo>
                  <a:pt x="11801" y="16571"/>
                </a:lnTo>
                <a:lnTo>
                  <a:pt x="13018" y="16571"/>
                </a:lnTo>
                <a:lnTo>
                  <a:pt x="13626" y="16547"/>
                </a:lnTo>
                <a:lnTo>
                  <a:pt x="13943" y="16522"/>
                </a:lnTo>
                <a:lnTo>
                  <a:pt x="14235" y="16498"/>
                </a:lnTo>
                <a:lnTo>
                  <a:pt x="14381" y="16449"/>
                </a:lnTo>
                <a:lnTo>
                  <a:pt x="14527" y="16376"/>
                </a:lnTo>
                <a:lnTo>
                  <a:pt x="14673" y="16303"/>
                </a:lnTo>
                <a:lnTo>
                  <a:pt x="14819" y="16182"/>
                </a:lnTo>
                <a:lnTo>
                  <a:pt x="14916" y="16060"/>
                </a:lnTo>
                <a:lnTo>
                  <a:pt x="14965" y="15914"/>
                </a:lnTo>
                <a:lnTo>
                  <a:pt x="14965" y="15841"/>
                </a:lnTo>
                <a:lnTo>
                  <a:pt x="14965" y="15744"/>
                </a:lnTo>
                <a:lnTo>
                  <a:pt x="14940" y="15671"/>
                </a:lnTo>
                <a:lnTo>
                  <a:pt x="14916" y="15574"/>
                </a:lnTo>
                <a:lnTo>
                  <a:pt x="14794" y="15403"/>
                </a:lnTo>
                <a:lnTo>
                  <a:pt x="14648" y="15282"/>
                </a:lnTo>
                <a:lnTo>
                  <a:pt x="14478" y="15209"/>
                </a:lnTo>
                <a:lnTo>
                  <a:pt x="14308" y="15184"/>
                </a:lnTo>
                <a:lnTo>
                  <a:pt x="14137" y="15160"/>
                </a:lnTo>
                <a:lnTo>
                  <a:pt x="13553" y="15160"/>
                </a:lnTo>
                <a:lnTo>
                  <a:pt x="13699" y="14819"/>
                </a:lnTo>
                <a:lnTo>
                  <a:pt x="13724" y="14771"/>
                </a:lnTo>
                <a:lnTo>
                  <a:pt x="14454" y="14844"/>
                </a:lnTo>
                <a:lnTo>
                  <a:pt x="14794" y="14917"/>
                </a:lnTo>
                <a:lnTo>
                  <a:pt x="15135" y="14990"/>
                </a:lnTo>
                <a:lnTo>
                  <a:pt x="15500" y="15087"/>
                </a:lnTo>
                <a:lnTo>
                  <a:pt x="15816" y="15184"/>
                </a:lnTo>
                <a:lnTo>
                  <a:pt x="16157" y="15330"/>
                </a:lnTo>
                <a:lnTo>
                  <a:pt x="16497" y="15452"/>
                </a:lnTo>
                <a:lnTo>
                  <a:pt x="16741" y="15598"/>
                </a:lnTo>
                <a:lnTo>
                  <a:pt x="16911" y="15744"/>
                </a:lnTo>
                <a:lnTo>
                  <a:pt x="17033" y="15914"/>
                </a:lnTo>
                <a:lnTo>
                  <a:pt x="17081" y="16060"/>
                </a:lnTo>
                <a:lnTo>
                  <a:pt x="17081" y="16230"/>
                </a:lnTo>
                <a:lnTo>
                  <a:pt x="17008" y="16401"/>
                </a:lnTo>
                <a:lnTo>
                  <a:pt x="16911" y="16547"/>
                </a:lnTo>
                <a:lnTo>
                  <a:pt x="16789" y="16717"/>
                </a:lnTo>
                <a:lnTo>
                  <a:pt x="16643" y="16863"/>
                </a:lnTo>
                <a:lnTo>
                  <a:pt x="16449" y="17009"/>
                </a:lnTo>
                <a:lnTo>
                  <a:pt x="16059" y="17277"/>
                </a:lnTo>
                <a:lnTo>
                  <a:pt x="15670" y="17496"/>
                </a:lnTo>
                <a:lnTo>
                  <a:pt x="15305" y="17642"/>
                </a:lnTo>
                <a:lnTo>
                  <a:pt x="14965" y="17763"/>
                </a:lnTo>
                <a:lnTo>
                  <a:pt x="14600" y="17836"/>
                </a:lnTo>
                <a:lnTo>
                  <a:pt x="14259" y="17909"/>
                </a:lnTo>
                <a:lnTo>
                  <a:pt x="13894" y="17958"/>
                </a:lnTo>
                <a:lnTo>
                  <a:pt x="13140" y="18007"/>
                </a:lnTo>
                <a:lnTo>
                  <a:pt x="12410" y="18055"/>
                </a:lnTo>
                <a:lnTo>
                  <a:pt x="11558" y="18080"/>
                </a:lnTo>
                <a:lnTo>
                  <a:pt x="10706" y="18080"/>
                </a:lnTo>
                <a:lnTo>
                  <a:pt x="9027" y="18055"/>
                </a:lnTo>
                <a:lnTo>
                  <a:pt x="7324" y="18031"/>
                </a:lnTo>
                <a:lnTo>
                  <a:pt x="6473" y="18007"/>
                </a:lnTo>
                <a:lnTo>
                  <a:pt x="5645" y="17982"/>
                </a:lnTo>
                <a:lnTo>
                  <a:pt x="4794" y="17934"/>
                </a:lnTo>
                <a:lnTo>
                  <a:pt x="3942" y="17861"/>
                </a:lnTo>
                <a:lnTo>
                  <a:pt x="3115" y="17739"/>
                </a:lnTo>
                <a:lnTo>
                  <a:pt x="2287" y="17593"/>
                </a:lnTo>
                <a:lnTo>
                  <a:pt x="1898" y="17496"/>
                </a:lnTo>
                <a:lnTo>
                  <a:pt x="1509" y="17350"/>
                </a:lnTo>
                <a:lnTo>
                  <a:pt x="1168" y="17179"/>
                </a:lnTo>
                <a:lnTo>
                  <a:pt x="827" y="16985"/>
                </a:lnTo>
                <a:lnTo>
                  <a:pt x="633" y="16839"/>
                </a:lnTo>
                <a:lnTo>
                  <a:pt x="487" y="16668"/>
                </a:lnTo>
                <a:lnTo>
                  <a:pt x="365" y="16449"/>
                </a:lnTo>
                <a:lnTo>
                  <a:pt x="316" y="16328"/>
                </a:lnTo>
                <a:lnTo>
                  <a:pt x="316" y="16230"/>
                </a:lnTo>
                <a:lnTo>
                  <a:pt x="316" y="16085"/>
                </a:lnTo>
                <a:lnTo>
                  <a:pt x="341" y="15963"/>
                </a:lnTo>
                <a:lnTo>
                  <a:pt x="414" y="15866"/>
                </a:lnTo>
                <a:lnTo>
                  <a:pt x="511" y="15768"/>
                </a:lnTo>
                <a:lnTo>
                  <a:pt x="730" y="15622"/>
                </a:lnTo>
                <a:lnTo>
                  <a:pt x="949" y="15501"/>
                </a:lnTo>
                <a:lnTo>
                  <a:pt x="1314" y="15330"/>
                </a:lnTo>
                <a:lnTo>
                  <a:pt x="1728" y="15184"/>
                </a:lnTo>
                <a:lnTo>
                  <a:pt x="2141" y="15063"/>
                </a:lnTo>
                <a:lnTo>
                  <a:pt x="2555" y="14965"/>
                </a:lnTo>
                <a:lnTo>
                  <a:pt x="2993" y="14892"/>
                </a:lnTo>
                <a:lnTo>
                  <a:pt x="3407" y="14844"/>
                </a:lnTo>
                <a:lnTo>
                  <a:pt x="4258" y="14746"/>
                </a:lnTo>
                <a:close/>
                <a:moveTo>
                  <a:pt x="9076" y="6498"/>
                </a:moveTo>
                <a:lnTo>
                  <a:pt x="8103" y="6522"/>
                </a:lnTo>
                <a:lnTo>
                  <a:pt x="7129" y="6571"/>
                </a:lnTo>
                <a:lnTo>
                  <a:pt x="6156" y="6644"/>
                </a:lnTo>
                <a:lnTo>
                  <a:pt x="5183" y="6717"/>
                </a:lnTo>
                <a:lnTo>
                  <a:pt x="4526" y="6765"/>
                </a:lnTo>
                <a:lnTo>
                  <a:pt x="4161" y="6790"/>
                </a:lnTo>
                <a:lnTo>
                  <a:pt x="3796" y="6838"/>
                </a:lnTo>
                <a:lnTo>
                  <a:pt x="3431" y="6911"/>
                </a:lnTo>
                <a:lnTo>
                  <a:pt x="3285" y="6960"/>
                </a:lnTo>
                <a:lnTo>
                  <a:pt x="3115" y="7033"/>
                </a:lnTo>
                <a:lnTo>
                  <a:pt x="2993" y="7106"/>
                </a:lnTo>
                <a:lnTo>
                  <a:pt x="2847" y="7228"/>
                </a:lnTo>
                <a:lnTo>
                  <a:pt x="2750" y="7325"/>
                </a:lnTo>
                <a:lnTo>
                  <a:pt x="2652" y="7471"/>
                </a:lnTo>
                <a:lnTo>
                  <a:pt x="2628" y="7520"/>
                </a:lnTo>
                <a:lnTo>
                  <a:pt x="2628" y="7593"/>
                </a:lnTo>
                <a:lnTo>
                  <a:pt x="2652" y="7666"/>
                </a:lnTo>
                <a:lnTo>
                  <a:pt x="2579" y="7812"/>
                </a:lnTo>
                <a:lnTo>
                  <a:pt x="2555" y="7982"/>
                </a:lnTo>
                <a:lnTo>
                  <a:pt x="2531" y="8152"/>
                </a:lnTo>
                <a:lnTo>
                  <a:pt x="2506" y="8298"/>
                </a:lnTo>
                <a:lnTo>
                  <a:pt x="2360" y="8249"/>
                </a:lnTo>
                <a:lnTo>
                  <a:pt x="2214" y="8201"/>
                </a:lnTo>
                <a:lnTo>
                  <a:pt x="2044" y="8176"/>
                </a:lnTo>
                <a:lnTo>
                  <a:pt x="1874" y="8176"/>
                </a:lnTo>
                <a:lnTo>
                  <a:pt x="1557" y="8201"/>
                </a:lnTo>
                <a:lnTo>
                  <a:pt x="1265" y="8249"/>
                </a:lnTo>
                <a:lnTo>
                  <a:pt x="1046" y="8347"/>
                </a:lnTo>
                <a:lnTo>
                  <a:pt x="827" y="8468"/>
                </a:lnTo>
                <a:lnTo>
                  <a:pt x="657" y="8639"/>
                </a:lnTo>
                <a:lnTo>
                  <a:pt x="487" y="8833"/>
                </a:lnTo>
                <a:lnTo>
                  <a:pt x="365" y="9052"/>
                </a:lnTo>
                <a:lnTo>
                  <a:pt x="268" y="9271"/>
                </a:lnTo>
                <a:lnTo>
                  <a:pt x="195" y="9515"/>
                </a:lnTo>
                <a:lnTo>
                  <a:pt x="170" y="9758"/>
                </a:lnTo>
                <a:lnTo>
                  <a:pt x="170" y="10026"/>
                </a:lnTo>
                <a:lnTo>
                  <a:pt x="219" y="10293"/>
                </a:lnTo>
                <a:lnTo>
                  <a:pt x="292" y="10537"/>
                </a:lnTo>
                <a:lnTo>
                  <a:pt x="389" y="10780"/>
                </a:lnTo>
                <a:lnTo>
                  <a:pt x="535" y="10999"/>
                </a:lnTo>
                <a:lnTo>
                  <a:pt x="706" y="11194"/>
                </a:lnTo>
                <a:lnTo>
                  <a:pt x="900" y="11388"/>
                </a:lnTo>
                <a:lnTo>
                  <a:pt x="1095" y="11559"/>
                </a:lnTo>
                <a:lnTo>
                  <a:pt x="1363" y="11729"/>
                </a:lnTo>
                <a:lnTo>
                  <a:pt x="1606" y="11899"/>
                </a:lnTo>
                <a:lnTo>
                  <a:pt x="2117" y="12240"/>
                </a:lnTo>
                <a:lnTo>
                  <a:pt x="2409" y="12459"/>
                </a:lnTo>
                <a:lnTo>
                  <a:pt x="2531" y="12581"/>
                </a:lnTo>
                <a:lnTo>
                  <a:pt x="2652" y="12727"/>
                </a:lnTo>
                <a:lnTo>
                  <a:pt x="2725" y="12873"/>
                </a:lnTo>
                <a:lnTo>
                  <a:pt x="2774" y="13043"/>
                </a:lnTo>
                <a:lnTo>
                  <a:pt x="2750" y="13165"/>
                </a:lnTo>
                <a:lnTo>
                  <a:pt x="2725" y="13238"/>
                </a:lnTo>
                <a:lnTo>
                  <a:pt x="2677" y="13262"/>
                </a:lnTo>
                <a:lnTo>
                  <a:pt x="2604" y="13262"/>
                </a:lnTo>
                <a:lnTo>
                  <a:pt x="2531" y="13213"/>
                </a:lnTo>
                <a:lnTo>
                  <a:pt x="2458" y="13189"/>
                </a:lnTo>
                <a:lnTo>
                  <a:pt x="2312" y="13165"/>
                </a:lnTo>
                <a:lnTo>
                  <a:pt x="2190" y="13213"/>
                </a:lnTo>
                <a:lnTo>
                  <a:pt x="2068" y="13286"/>
                </a:lnTo>
                <a:lnTo>
                  <a:pt x="1995" y="13408"/>
                </a:lnTo>
                <a:lnTo>
                  <a:pt x="1971" y="13530"/>
                </a:lnTo>
                <a:lnTo>
                  <a:pt x="1971" y="13603"/>
                </a:lnTo>
                <a:lnTo>
                  <a:pt x="1995" y="13651"/>
                </a:lnTo>
                <a:lnTo>
                  <a:pt x="2020" y="13724"/>
                </a:lnTo>
                <a:lnTo>
                  <a:pt x="2093" y="13773"/>
                </a:lnTo>
                <a:lnTo>
                  <a:pt x="2263" y="13895"/>
                </a:lnTo>
                <a:lnTo>
                  <a:pt x="2458" y="13968"/>
                </a:lnTo>
                <a:lnTo>
                  <a:pt x="2677" y="13992"/>
                </a:lnTo>
                <a:lnTo>
                  <a:pt x="2871" y="13968"/>
                </a:lnTo>
                <a:lnTo>
                  <a:pt x="3066" y="13895"/>
                </a:lnTo>
                <a:lnTo>
                  <a:pt x="3236" y="13773"/>
                </a:lnTo>
                <a:lnTo>
                  <a:pt x="3309" y="13700"/>
                </a:lnTo>
                <a:lnTo>
                  <a:pt x="3358" y="13603"/>
                </a:lnTo>
                <a:lnTo>
                  <a:pt x="3431" y="13505"/>
                </a:lnTo>
                <a:lnTo>
                  <a:pt x="3455" y="13408"/>
                </a:lnTo>
                <a:lnTo>
                  <a:pt x="3504" y="13213"/>
                </a:lnTo>
                <a:lnTo>
                  <a:pt x="3504" y="13019"/>
                </a:lnTo>
                <a:lnTo>
                  <a:pt x="3650" y="13432"/>
                </a:lnTo>
                <a:lnTo>
                  <a:pt x="3820" y="13822"/>
                </a:lnTo>
                <a:lnTo>
                  <a:pt x="3991" y="14211"/>
                </a:lnTo>
                <a:lnTo>
                  <a:pt x="4185" y="14600"/>
                </a:lnTo>
                <a:lnTo>
                  <a:pt x="3723" y="14600"/>
                </a:lnTo>
                <a:lnTo>
                  <a:pt x="3285" y="14625"/>
                </a:lnTo>
                <a:lnTo>
                  <a:pt x="2823" y="14673"/>
                </a:lnTo>
                <a:lnTo>
                  <a:pt x="2385" y="14746"/>
                </a:lnTo>
                <a:lnTo>
                  <a:pt x="1922" y="14819"/>
                </a:lnTo>
                <a:lnTo>
                  <a:pt x="1484" y="14941"/>
                </a:lnTo>
                <a:lnTo>
                  <a:pt x="1071" y="15087"/>
                </a:lnTo>
                <a:lnTo>
                  <a:pt x="657" y="15282"/>
                </a:lnTo>
                <a:lnTo>
                  <a:pt x="487" y="15379"/>
                </a:lnTo>
                <a:lnTo>
                  <a:pt x="341" y="15476"/>
                </a:lnTo>
                <a:lnTo>
                  <a:pt x="219" y="15574"/>
                </a:lnTo>
                <a:lnTo>
                  <a:pt x="122" y="15695"/>
                </a:lnTo>
                <a:lnTo>
                  <a:pt x="49" y="15841"/>
                </a:lnTo>
                <a:lnTo>
                  <a:pt x="24" y="15963"/>
                </a:lnTo>
                <a:lnTo>
                  <a:pt x="0" y="16109"/>
                </a:lnTo>
                <a:lnTo>
                  <a:pt x="0" y="16255"/>
                </a:lnTo>
                <a:lnTo>
                  <a:pt x="24" y="16376"/>
                </a:lnTo>
                <a:lnTo>
                  <a:pt x="49" y="16522"/>
                </a:lnTo>
                <a:lnTo>
                  <a:pt x="122" y="16668"/>
                </a:lnTo>
                <a:lnTo>
                  <a:pt x="195" y="16790"/>
                </a:lnTo>
                <a:lnTo>
                  <a:pt x="292" y="16936"/>
                </a:lnTo>
                <a:lnTo>
                  <a:pt x="389" y="17058"/>
                </a:lnTo>
                <a:lnTo>
                  <a:pt x="511" y="17179"/>
                </a:lnTo>
                <a:lnTo>
                  <a:pt x="633" y="17301"/>
                </a:lnTo>
                <a:lnTo>
                  <a:pt x="827" y="17423"/>
                </a:lnTo>
                <a:lnTo>
                  <a:pt x="1046" y="17544"/>
                </a:lnTo>
                <a:lnTo>
                  <a:pt x="1241" y="17642"/>
                </a:lnTo>
                <a:lnTo>
                  <a:pt x="1460" y="17739"/>
                </a:lnTo>
                <a:lnTo>
                  <a:pt x="1922" y="17885"/>
                </a:lnTo>
                <a:lnTo>
                  <a:pt x="2409" y="18007"/>
                </a:lnTo>
                <a:lnTo>
                  <a:pt x="2896" y="18080"/>
                </a:lnTo>
                <a:lnTo>
                  <a:pt x="3382" y="18128"/>
                </a:lnTo>
                <a:lnTo>
                  <a:pt x="4331" y="18226"/>
                </a:lnTo>
                <a:lnTo>
                  <a:pt x="5451" y="18299"/>
                </a:lnTo>
                <a:lnTo>
                  <a:pt x="6570" y="18347"/>
                </a:lnTo>
                <a:lnTo>
                  <a:pt x="8833" y="18396"/>
                </a:lnTo>
                <a:lnTo>
                  <a:pt x="9928" y="18420"/>
                </a:lnTo>
                <a:lnTo>
                  <a:pt x="11047" y="18420"/>
                </a:lnTo>
                <a:lnTo>
                  <a:pt x="12142" y="18396"/>
                </a:lnTo>
                <a:lnTo>
                  <a:pt x="13261" y="18347"/>
                </a:lnTo>
                <a:lnTo>
                  <a:pt x="13675" y="18323"/>
                </a:lnTo>
                <a:lnTo>
                  <a:pt x="14113" y="18274"/>
                </a:lnTo>
                <a:lnTo>
                  <a:pt x="14527" y="18201"/>
                </a:lnTo>
                <a:lnTo>
                  <a:pt x="14965" y="18128"/>
                </a:lnTo>
                <a:lnTo>
                  <a:pt x="15378" y="18007"/>
                </a:lnTo>
                <a:lnTo>
                  <a:pt x="15767" y="17861"/>
                </a:lnTo>
                <a:lnTo>
                  <a:pt x="16157" y="17690"/>
                </a:lnTo>
                <a:lnTo>
                  <a:pt x="16546" y="17471"/>
                </a:lnTo>
                <a:lnTo>
                  <a:pt x="16814" y="17277"/>
                </a:lnTo>
                <a:lnTo>
                  <a:pt x="17057" y="17033"/>
                </a:lnTo>
                <a:lnTo>
                  <a:pt x="17276" y="16766"/>
                </a:lnTo>
                <a:lnTo>
                  <a:pt x="17349" y="16620"/>
                </a:lnTo>
                <a:lnTo>
                  <a:pt x="17422" y="16474"/>
                </a:lnTo>
                <a:lnTo>
                  <a:pt x="17471" y="16328"/>
                </a:lnTo>
                <a:lnTo>
                  <a:pt x="17495" y="16157"/>
                </a:lnTo>
                <a:lnTo>
                  <a:pt x="17495" y="16012"/>
                </a:lnTo>
                <a:lnTo>
                  <a:pt x="17471" y="15866"/>
                </a:lnTo>
                <a:lnTo>
                  <a:pt x="17398" y="15720"/>
                </a:lnTo>
                <a:lnTo>
                  <a:pt x="17325" y="15598"/>
                </a:lnTo>
                <a:lnTo>
                  <a:pt x="17179" y="15452"/>
                </a:lnTo>
                <a:lnTo>
                  <a:pt x="17033" y="15330"/>
                </a:lnTo>
                <a:lnTo>
                  <a:pt x="16692" y="15111"/>
                </a:lnTo>
                <a:lnTo>
                  <a:pt x="16327" y="14941"/>
                </a:lnTo>
                <a:lnTo>
                  <a:pt x="15938" y="14795"/>
                </a:lnTo>
                <a:lnTo>
                  <a:pt x="15524" y="14673"/>
                </a:lnTo>
                <a:lnTo>
                  <a:pt x="15110" y="14576"/>
                </a:lnTo>
                <a:lnTo>
                  <a:pt x="14697" y="14503"/>
                </a:lnTo>
                <a:lnTo>
                  <a:pt x="14283" y="14454"/>
                </a:lnTo>
                <a:lnTo>
                  <a:pt x="13870" y="14406"/>
                </a:lnTo>
                <a:lnTo>
                  <a:pt x="14040" y="13968"/>
                </a:lnTo>
                <a:lnTo>
                  <a:pt x="14186" y="13530"/>
                </a:lnTo>
                <a:lnTo>
                  <a:pt x="14454" y="12629"/>
                </a:lnTo>
                <a:lnTo>
                  <a:pt x="14794" y="11340"/>
                </a:lnTo>
                <a:lnTo>
                  <a:pt x="14916" y="10683"/>
                </a:lnTo>
                <a:lnTo>
                  <a:pt x="15038" y="10026"/>
                </a:lnTo>
                <a:lnTo>
                  <a:pt x="15135" y="9417"/>
                </a:lnTo>
                <a:lnTo>
                  <a:pt x="15159" y="9077"/>
                </a:lnTo>
                <a:lnTo>
                  <a:pt x="15159" y="8760"/>
                </a:lnTo>
                <a:lnTo>
                  <a:pt x="15159" y="8444"/>
                </a:lnTo>
                <a:lnTo>
                  <a:pt x="15110" y="8128"/>
                </a:lnTo>
                <a:lnTo>
                  <a:pt x="15038" y="7836"/>
                </a:lnTo>
                <a:lnTo>
                  <a:pt x="14940" y="7544"/>
                </a:lnTo>
                <a:lnTo>
                  <a:pt x="14916" y="7495"/>
                </a:lnTo>
                <a:lnTo>
                  <a:pt x="14892" y="7471"/>
                </a:lnTo>
                <a:lnTo>
                  <a:pt x="14794" y="7447"/>
                </a:lnTo>
                <a:lnTo>
                  <a:pt x="14746" y="7325"/>
                </a:lnTo>
                <a:lnTo>
                  <a:pt x="14673" y="7228"/>
                </a:lnTo>
                <a:lnTo>
                  <a:pt x="14600" y="7130"/>
                </a:lnTo>
                <a:lnTo>
                  <a:pt x="14478" y="7057"/>
                </a:lnTo>
                <a:lnTo>
                  <a:pt x="14235" y="6936"/>
                </a:lnTo>
                <a:lnTo>
                  <a:pt x="13943" y="6863"/>
                </a:lnTo>
                <a:lnTo>
                  <a:pt x="13626" y="6790"/>
                </a:lnTo>
                <a:lnTo>
                  <a:pt x="13310" y="6765"/>
                </a:lnTo>
                <a:lnTo>
                  <a:pt x="12823" y="6717"/>
                </a:lnTo>
                <a:lnTo>
                  <a:pt x="11899" y="6595"/>
                </a:lnTo>
                <a:lnTo>
                  <a:pt x="10950" y="6522"/>
                </a:lnTo>
                <a:lnTo>
                  <a:pt x="10025" y="64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4" name="Shape 420"/>
          <p:cNvSpPr/>
          <p:nvPr/>
        </p:nvSpPr>
        <p:spPr>
          <a:xfrm>
            <a:off x="2534075" y="6077162"/>
            <a:ext cx="543410" cy="560603"/>
          </a:xfrm>
          <a:custGeom>
            <a:avLst/>
            <a:gdLst/>
            <a:ahLst/>
            <a:cxnLst/>
            <a:rect l="0" t="0" r="0" b="0"/>
            <a:pathLst>
              <a:path w="19247" h="19856" extrusionOk="0">
                <a:moveTo>
                  <a:pt x="12531" y="585"/>
                </a:moveTo>
                <a:lnTo>
                  <a:pt x="12799" y="609"/>
                </a:lnTo>
                <a:lnTo>
                  <a:pt x="13066" y="658"/>
                </a:lnTo>
                <a:lnTo>
                  <a:pt x="13334" y="755"/>
                </a:lnTo>
                <a:lnTo>
                  <a:pt x="13577" y="877"/>
                </a:lnTo>
                <a:lnTo>
                  <a:pt x="13796" y="1022"/>
                </a:lnTo>
                <a:lnTo>
                  <a:pt x="13967" y="1168"/>
                </a:lnTo>
                <a:lnTo>
                  <a:pt x="14137" y="1363"/>
                </a:lnTo>
                <a:lnTo>
                  <a:pt x="14283" y="1558"/>
                </a:lnTo>
                <a:lnTo>
                  <a:pt x="14380" y="1777"/>
                </a:lnTo>
                <a:lnTo>
                  <a:pt x="14478" y="1996"/>
                </a:lnTo>
                <a:lnTo>
                  <a:pt x="14526" y="2239"/>
                </a:lnTo>
                <a:lnTo>
                  <a:pt x="14551" y="2482"/>
                </a:lnTo>
                <a:lnTo>
                  <a:pt x="14551" y="2750"/>
                </a:lnTo>
                <a:lnTo>
                  <a:pt x="14478" y="3018"/>
                </a:lnTo>
                <a:lnTo>
                  <a:pt x="14380" y="3285"/>
                </a:lnTo>
                <a:lnTo>
                  <a:pt x="14234" y="3529"/>
                </a:lnTo>
                <a:lnTo>
                  <a:pt x="14088" y="3748"/>
                </a:lnTo>
                <a:lnTo>
                  <a:pt x="13894" y="3967"/>
                </a:lnTo>
                <a:lnTo>
                  <a:pt x="13529" y="4356"/>
                </a:lnTo>
                <a:lnTo>
                  <a:pt x="13261" y="4575"/>
                </a:lnTo>
                <a:lnTo>
                  <a:pt x="12993" y="4794"/>
                </a:lnTo>
                <a:lnTo>
                  <a:pt x="12702" y="4989"/>
                </a:lnTo>
                <a:lnTo>
                  <a:pt x="12410" y="5159"/>
                </a:lnTo>
                <a:lnTo>
                  <a:pt x="12118" y="5329"/>
                </a:lnTo>
                <a:lnTo>
                  <a:pt x="11801" y="5475"/>
                </a:lnTo>
                <a:lnTo>
                  <a:pt x="11509" y="5597"/>
                </a:lnTo>
                <a:lnTo>
                  <a:pt x="11169" y="5719"/>
                </a:lnTo>
                <a:lnTo>
                  <a:pt x="11509" y="5524"/>
                </a:lnTo>
                <a:lnTo>
                  <a:pt x="11801" y="5305"/>
                </a:lnTo>
                <a:lnTo>
                  <a:pt x="12093" y="5062"/>
                </a:lnTo>
                <a:lnTo>
                  <a:pt x="12361" y="4794"/>
                </a:lnTo>
                <a:lnTo>
                  <a:pt x="12531" y="4575"/>
                </a:lnTo>
                <a:lnTo>
                  <a:pt x="12702" y="4332"/>
                </a:lnTo>
                <a:lnTo>
                  <a:pt x="12847" y="4064"/>
                </a:lnTo>
                <a:lnTo>
                  <a:pt x="12945" y="3772"/>
                </a:lnTo>
                <a:lnTo>
                  <a:pt x="12993" y="3626"/>
                </a:lnTo>
                <a:lnTo>
                  <a:pt x="12993" y="3480"/>
                </a:lnTo>
                <a:lnTo>
                  <a:pt x="12993" y="3358"/>
                </a:lnTo>
                <a:lnTo>
                  <a:pt x="12993" y="3212"/>
                </a:lnTo>
                <a:lnTo>
                  <a:pt x="12945" y="3066"/>
                </a:lnTo>
                <a:lnTo>
                  <a:pt x="12872" y="2945"/>
                </a:lnTo>
                <a:lnTo>
                  <a:pt x="12774" y="2823"/>
                </a:lnTo>
                <a:lnTo>
                  <a:pt x="12653" y="2726"/>
                </a:lnTo>
                <a:lnTo>
                  <a:pt x="12531" y="2653"/>
                </a:lnTo>
                <a:lnTo>
                  <a:pt x="12410" y="2580"/>
                </a:lnTo>
                <a:lnTo>
                  <a:pt x="12264" y="2531"/>
                </a:lnTo>
                <a:lnTo>
                  <a:pt x="12142" y="2482"/>
                </a:lnTo>
                <a:lnTo>
                  <a:pt x="12020" y="2482"/>
                </a:lnTo>
                <a:lnTo>
                  <a:pt x="11899" y="2458"/>
                </a:lnTo>
                <a:lnTo>
                  <a:pt x="11655" y="2507"/>
                </a:lnTo>
                <a:lnTo>
                  <a:pt x="11412" y="2604"/>
                </a:lnTo>
                <a:lnTo>
                  <a:pt x="11169" y="2726"/>
                </a:lnTo>
                <a:lnTo>
                  <a:pt x="10950" y="2920"/>
                </a:lnTo>
                <a:lnTo>
                  <a:pt x="10755" y="3115"/>
                </a:lnTo>
                <a:lnTo>
                  <a:pt x="10560" y="3358"/>
                </a:lnTo>
                <a:lnTo>
                  <a:pt x="10390" y="3626"/>
                </a:lnTo>
                <a:lnTo>
                  <a:pt x="10220" y="3918"/>
                </a:lnTo>
                <a:lnTo>
                  <a:pt x="10098" y="4210"/>
                </a:lnTo>
                <a:lnTo>
                  <a:pt x="9976" y="4526"/>
                </a:lnTo>
                <a:lnTo>
                  <a:pt x="9879" y="4818"/>
                </a:lnTo>
                <a:lnTo>
                  <a:pt x="9806" y="5135"/>
                </a:lnTo>
                <a:lnTo>
                  <a:pt x="9782" y="5427"/>
                </a:lnTo>
                <a:lnTo>
                  <a:pt x="9684" y="4964"/>
                </a:lnTo>
                <a:lnTo>
                  <a:pt x="9636" y="4526"/>
                </a:lnTo>
                <a:lnTo>
                  <a:pt x="9611" y="4234"/>
                </a:lnTo>
                <a:lnTo>
                  <a:pt x="9611" y="3942"/>
                </a:lnTo>
                <a:lnTo>
                  <a:pt x="9636" y="3675"/>
                </a:lnTo>
                <a:lnTo>
                  <a:pt x="9660" y="3383"/>
                </a:lnTo>
                <a:lnTo>
                  <a:pt x="9709" y="3115"/>
                </a:lnTo>
                <a:lnTo>
                  <a:pt x="9782" y="2823"/>
                </a:lnTo>
                <a:lnTo>
                  <a:pt x="9879" y="2555"/>
                </a:lnTo>
                <a:lnTo>
                  <a:pt x="10001" y="2288"/>
                </a:lnTo>
                <a:lnTo>
                  <a:pt x="10122" y="2044"/>
                </a:lnTo>
                <a:lnTo>
                  <a:pt x="10268" y="1825"/>
                </a:lnTo>
                <a:lnTo>
                  <a:pt x="10439" y="1606"/>
                </a:lnTo>
                <a:lnTo>
                  <a:pt x="10633" y="1412"/>
                </a:lnTo>
                <a:lnTo>
                  <a:pt x="10828" y="1241"/>
                </a:lnTo>
                <a:lnTo>
                  <a:pt x="11047" y="1071"/>
                </a:lnTo>
                <a:lnTo>
                  <a:pt x="11266" y="925"/>
                </a:lnTo>
                <a:lnTo>
                  <a:pt x="11509" y="804"/>
                </a:lnTo>
                <a:lnTo>
                  <a:pt x="11753" y="706"/>
                </a:lnTo>
                <a:lnTo>
                  <a:pt x="12020" y="633"/>
                </a:lnTo>
                <a:lnTo>
                  <a:pt x="12264" y="609"/>
                </a:lnTo>
                <a:lnTo>
                  <a:pt x="12531" y="585"/>
                </a:lnTo>
                <a:close/>
                <a:moveTo>
                  <a:pt x="7300" y="3626"/>
                </a:moveTo>
                <a:lnTo>
                  <a:pt x="7470" y="3675"/>
                </a:lnTo>
                <a:lnTo>
                  <a:pt x="7616" y="3723"/>
                </a:lnTo>
                <a:lnTo>
                  <a:pt x="7762" y="3796"/>
                </a:lnTo>
                <a:lnTo>
                  <a:pt x="7859" y="3869"/>
                </a:lnTo>
                <a:lnTo>
                  <a:pt x="7981" y="3967"/>
                </a:lnTo>
                <a:lnTo>
                  <a:pt x="8176" y="4186"/>
                </a:lnTo>
                <a:lnTo>
                  <a:pt x="8346" y="4405"/>
                </a:lnTo>
                <a:lnTo>
                  <a:pt x="8492" y="4648"/>
                </a:lnTo>
                <a:lnTo>
                  <a:pt x="8638" y="4916"/>
                </a:lnTo>
                <a:lnTo>
                  <a:pt x="8784" y="5183"/>
                </a:lnTo>
                <a:lnTo>
                  <a:pt x="8930" y="5475"/>
                </a:lnTo>
                <a:lnTo>
                  <a:pt x="9076" y="5743"/>
                </a:lnTo>
                <a:lnTo>
                  <a:pt x="8735" y="5646"/>
                </a:lnTo>
                <a:lnTo>
                  <a:pt x="8395" y="5524"/>
                </a:lnTo>
                <a:lnTo>
                  <a:pt x="8054" y="5378"/>
                </a:lnTo>
                <a:lnTo>
                  <a:pt x="7762" y="5208"/>
                </a:lnTo>
                <a:lnTo>
                  <a:pt x="7470" y="5013"/>
                </a:lnTo>
                <a:lnTo>
                  <a:pt x="7178" y="4794"/>
                </a:lnTo>
                <a:lnTo>
                  <a:pt x="6935" y="4502"/>
                </a:lnTo>
                <a:lnTo>
                  <a:pt x="6716" y="4210"/>
                </a:lnTo>
                <a:lnTo>
                  <a:pt x="6643" y="4064"/>
                </a:lnTo>
                <a:lnTo>
                  <a:pt x="6643" y="3942"/>
                </a:lnTo>
                <a:lnTo>
                  <a:pt x="6667" y="3845"/>
                </a:lnTo>
                <a:lnTo>
                  <a:pt x="6740" y="3772"/>
                </a:lnTo>
                <a:lnTo>
                  <a:pt x="6837" y="3723"/>
                </a:lnTo>
                <a:lnTo>
                  <a:pt x="6935" y="3675"/>
                </a:lnTo>
                <a:lnTo>
                  <a:pt x="7129" y="3626"/>
                </a:lnTo>
                <a:close/>
                <a:moveTo>
                  <a:pt x="11972" y="2847"/>
                </a:moveTo>
                <a:lnTo>
                  <a:pt x="12166" y="2872"/>
                </a:lnTo>
                <a:lnTo>
                  <a:pt x="12361" y="2945"/>
                </a:lnTo>
                <a:lnTo>
                  <a:pt x="12434" y="2993"/>
                </a:lnTo>
                <a:lnTo>
                  <a:pt x="12507" y="3066"/>
                </a:lnTo>
                <a:lnTo>
                  <a:pt x="12556" y="3139"/>
                </a:lnTo>
                <a:lnTo>
                  <a:pt x="12604" y="3237"/>
                </a:lnTo>
                <a:lnTo>
                  <a:pt x="12629" y="3334"/>
                </a:lnTo>
                <a:lnTo>
                  <a:pt x="12653" y="3456"/>
                </a:lnTo>
                <a:lnTo>
                  <a:pt x="12653" y="3626"/>
                </a:lnTo>
                <a:lnTo>
                  <a:pt x="12629" y="3772"/>
                </a:lnTo>
                <a:lnTo>
                  <a:pt x="12580" y="3918"/>
                </a:lnTo>
                <a:lnTo>
                  <a:pt x="12531" y="4064"/>
                </a:lnTo>
                <a:lnTo>
                  <a:pt x="12434" y="4186"/>
                </a:lnTo>
                <a:lnTo>
                  <a:pt x="12337" y="4332"/>
                </a:lnTo>
                <a:lnTo>
                  <a:pt x="12118" y="4599"/>
                </a:lnTo>
                <a:lnTo>
                  <a:pt x="11850" y="4818"/>
                </a:lnTo>
                <a:lnTo>
                  <a:pt x="11582" y="5037"/>
                </a:lnTo>
                <a:lnTo>
                  <a:pt x="11315" y="5208"/>
                </a:lnTo>
                <a:lnTo>
                  <a:pt x="11071" y="5354"/>
                </a:lnTo>
                <a:lnTo>
                  <a:pt x="10828" y="5475"/>
                </a:lnTo>
                <a:lnTo>
                  <a:pt x="10585" y="5573"/>
                </a:lnTo>
                <a:lnTo>
                  <a:pt x="10317" y="5646"/>
                </a:lnTo>
                <a:lnTo>
                  <a:pt x="10074" y="5743"/>
                </a:lnTo>
                <a:lnTo>
                  <a:pt x="10098" y="5451"/>
                </a:lnTo>
                <a:lnTo>
                  <a:pt x="10122" y="5135"/>
                </a:lnTo>
                <a:lnTo>
                  <a:pt x="10195" y="4843"/>
                </a:lnTo>
                <a:lnTo>
                  <a:pt x="10293" y="4551"/>
                </a:lnTo>
                <a:lnTo>
                  <a:pt x="10414" y="4283"/>
                </a:lnTo>
                <a:lnTo>
                  <a:pt x="10536" y="4015"/>
                </a:lnTo>
                <a:lnTo>
                  <a:pt x="10706" y="3748"/>
                </a:lnTo>
                <a:lnTo>
                  <a:pt x="10901" y="3480"/>
                </a:lnTo>
                <a:lnTo>
                  <a:pt x="11144" y="3237"/>
                </a:lnTo>
                <a:lnTo>
                  <a:pt x="11388" y="3042"/>
                </a:lnTo>
                <a:lnTo>
                  <a:pt x="11582" y="2920"/>
                </a:lnTo>
                <a:lnTo>
                  <a:pt x="11777" y="2872"/>
                </a:lnTo>
                <a:lnTo>
                  <a:pt x="11972" y="2847"/>
                </a:lnTo>
                <a:close/>
                <a:moveTo>
                  <a:pt x="5231" y="658"/>
                </a:moveTo>
                <a:lnTo>
                  <a:pt x="5499" y="682"/>
                </a:lnTo>
                <a:lnTo>
                  <a:pt x="5767" y="731"/>
                </a:lnTo>
                <a:lnTo>
                  <a:pt x="6034" y="779"/>
                </a:lnTo>
                <a:lnTo>
                  <a:pt x="6302" y="877"/>
                </a:lnTo>
                <a:lnTo>
                  <a:pt x="6545" y="1022"/>
                </a:lnTo>
                <a:lnTo>
                  <a:pt x="6789" y="1168"/>
                </a:lnTo>
                <a:lnTo>
                  <a:pt x="7032" y="1339"/>
                </a:lnTo>
                <a:lnTo>
                  <a:pt x="7251" y="1509"/>
                </a:lnTo>
                <a:lnTo>
                  <a:pt x="7446" y="1728"/>
                </a:lnTo>
                <a:lnTo>
                  <a:pt x="7640" y="1923"/>
                </a:lnTo>
                <a:lnTo>
                  <a:pt x="7811" y="2142"/>
                </a:lnTo>
                <a:lnTo>
                  <a:pt x="7957" y="2385"/>
                </a:lnTo>
                <a:lnTo>
                  <a:pt x="8103" y="2604"/>
                </a:lnTo>
                <a:lnTo>
                  <a:pt x="8370" y="3091"/>
                </a:lnTo>
                <a:lnTo>
                  <a:pt x="8589" y="3602"/>
                </a:lnTo>
                <a:lnTo>
                  <a:pt x="8760" y="4137"/>
                </a:lnTo>
                <a:lnTo>
                  <a:pt x="8857" y="4478"/>
                </a:lnTo>
                <a:lnTo>
                  <a:pt x="8735" y="4259"/>
                </a:lnTo>
                <a:lnTo>
                  <a:pt x="8589" y="4064"/>
                </a:lnTo>
                <a:lnTo>
                  <a:pt x="8419" y="3845"/>
                </a:lnTo>
                <a:lnTo>
                  <a:pt x="8249" y="3675"/>
                </a:lnTo>
                <a:lnTo>
                  <a:pt x="8054" y="3504"/>
                </a:lnTo>
                <a:lnTo>
                  <a:pt x="7811" y="3358"/>
                </a:lnTo>
                <a:lnTo>
                  <a:pt x="7543" y="3261"/>
                </a:lnTo>
                <a:lnTo>
                  <a:pt x="7275" y="3188"/>
                </a:lnTo>
                <a:lnTo>
                  <a:pt x="6862" y="3188"/>
                </a:lnTo>
                <a:lnTo>
                  <a:pt x="6716" y="3237"/>
                </a:lnTo>
                <a:lnTo>
                  <a:pt x="6618" y="3285"/>
                </a:lnTo>
                <a:lnTo>
                  <a:pt x="6497" y="3358"/>
                </a:lnTo>
                <a:lnTo>
                  <a:pt x="6399" y="3456"/>
                </a:lnTo>
                <a:lnTo>
                  <a:pt x="6326" y="3577"/>
                </a:lnTo>
                <a:lnTo>
                  <a:pt x="6253" y="3723"/>
                </a:lnTo>
                <a:lnTo>
                  <a:pt x="6229" y="3845"/>
                </a:lnTo>
                <a:lnTo>
                  <a:pt x="6205" y="3991"/>
                </a:lnTo>
                <a:lnTo>
                  <a:pt x="6229" y="4113"/>
                </a:lnTo>
                <a:lnTo>
                  <a:pt x="6253" y="4234"/>
                </a:lnTo>
                <a:lnTo>
                  <a:pt x="6302" y="4356"/>
                </a:lnTo>
                <a:lnTo>
                  <a:pt x="6424" y="4599"/>
                </a:lnTo>
                <a:lnTo>
                  <a:pt x="6594" y="4843"/>
                </a:lnTo>
                <a:lnTo>
                  <a:pt x="6813" y="5037"/>
                </a:lnTo>
                <a:lnTo>
                  <a:pt x="7008" y="5232"/>
                </a:lnTo>
                <a:lnTo>
                  <a:pt x="7227" y="5402"/>
                </a:lnTo>
                <a:lnTo>
                  <a:pt x="7567" y="5646"/>
                </a:lnTo>
                <a:lnTo>
                  <a:pt x="7957" y="5865"/>
                </a:lnTo>
                <a:lnTo>
                  <a:pt x="7227" y="5646"/>
                </a:lnTo>
                <a:lnTo>
                  <a:pt x="6886" y="5524"/>
                </a:lnTo>
                <a:lnTo>
                  <a:pt x="6545" y="5378"/>
                </a:lnTo>
                <a:lnTo>
                  <a:pt x="6180" y="5208"/>
                </a:lnTo>
                <a:lnTo>
                  <a:pt x="5864" y="5037"/>
                </a:lnTo>
                <a:lnTo>
                  <a:pt x="5523" y="4867"/>
                </a:lnTo>
                <a:lnTo>
                  <a:pt x="5207" y="4648"/>
                </a:lnTo>
                <a:lnTo>
                  <a:pt x="4988" y="4526"/>
                </a:lnTo>
                <a:lnTo>
                  <a:pt x="4793" y="4356"/>
                </a:lnTo>
                <a:lnTo>
                  <a:pt x="4599" y="4186"/>
                </a:lnTo>
                <a:lnTo>
                  <a:pt x="4404" y="3991"/>
                </a:lnTo>
                <a:lnTo>
                  <a:pt x="4234" y="3772"/>
                </a:lnTo>
                <a:lnTo>
                  <a:pt x="4064" y="3553"/>
                </a:lnTo>
                <a:lnTo>
                  <a:pt x="3918" y="3334"/>
                </a:lnTo>
                <a:lnTo>
                  <a:pt x="3796" y="3115"/>
                </a:lnTo>
                <a:lnTo>
                  <a:pt x="3699" y="2872"/>
                </a:lnTo>
                <a:lnTo>
                  <a:pt x="3626" y="2604"/>
                </a:lnTo>
                <a:lnTo>
                  <a:pt x="3577" y="2361"/>
                </a:lnTo>
                <a:lnTo>
                  <a:pt x="3577" y="2117"/>
                </a:lnTo>
                <a:lnTo>
                  <a:pt x="3626" y="1874"/>
                </a:lnTo>
                <a:lnTo>
                  <a:pt x="3699" y="1631"/>
                </a:lnTo>
                <a:lnTo>
                  <a:pt x="3820" y="1387"/>
                </a:lnTo>
                <a:lnTo>
                  <a:pt x="3991" y="1144"/>
                </a:lnTo>
                <a:lnTo>
                  <a:pt x="4088" y="1047"/>
                </a:lnTo>
                <a:lnTo>
                  <a:pt x="4210" y="950"/>
                </a:lnTo>
                <a:lnTo>
                  <a:pt x="4429" y="828"/>
                </a:lnTo>
                <a:lnTo>
                  <a:pt x="4696" y="731"/>
                </a:lnTo>
                <a:lnTo>
                  <a:pt x="4964" y="682"/>
                </a:lnTo>
                <a:lnTo>
                  <a:pt x="5231" y="658"/>
                </a:lnTo>
                <a:close/>
                <a:moveTo>
                  <a:pt x="17763" y="3553"/>
                </a:moveTo>
                <a:lnTo>
                  <a:pt x="17982" y="3602"/>
                </a:lnTo>
                <a:lnTo>
                  <a:pt x="18201" y="3650"/>
                </a:lnTo>
                <a:lnTo>
                  <a:pt x="18395" y="3723"/>
                </a:lnTo>
                <a:lnTo>
                  <a:pt x="18590" y="3845"/>
                </a:lnTo>
                <a:lnTo>
                  <a:pt x="18736" y="3991"/>
                </a:lnTo>
                <a:lnTo>
                  <a:pt x="18785" y="4088"/>
                </a:lnTo>
                <a:lnTo>
                  <a:pt x="18833" y="4210"/>
                </a:lnTo>
                <a:lnTo>
                  <a:pt x="18882" y="4307"/>
                </a:lnTo>
                <a:lnTo>
                  <a:pt x="18882" y="4405"/>
                </a:lnTo>
                <a:lnTo>
                  <a:pt x="18882" y="4624"/>
                </a:lnTo>
                <a:lnTo>
                  <a:pt x="18833" y="4818"/>
                </a:lnTo>
                <a:lnTo>
                  <a:pt x="18736" y="5013"/>
                </a:lnTo>
                <a:lnTo>
                  <a:pt x="18663" y="4794"/>
                </a:lnTo>
                <a:lnTo>
                  <a:pt x="18541" y="4624"/>
                </a:lnTo>
                <a:lnTo>
                  <a:pt x="18420" y="4478"/>
                </a:lnTo>
                <a:lnTo>
                  <a:pt x="18274" y="4356"/>
                </a:lnTo>
                <a:lnTo>
                  <a:pt x="18103" y="4259"/>
                </a:lnTo>
                <a:lnTo>
                  <a:pt x="17909" y="4186"/>
                </a:lnTo>
                <a:lnTo>
                  <a:pt x="17738" y="4113"/>
                </a:lnTo>
                <a:lnTo>
                  <a:pt x="17373" y="4015"/>
                </a:lnTo>
                <a:lnTo>
                  <a:pt x="17154" y="3967"/>
                </a:lnTo>
                <a:lnTo>
                  <a:pt x="16716" y="3967"/>
                </a:lnTo>
                <a:lnTo>
                  <a:pt x="16497" y="3991"/>
                </a:lnTo>
                <a:lnTo>
                  <a:pt x="16059" y="4064"/>
                </a:lnTo>
                <a:lnTo>
                  <a:pt x="15621" y="4186"/>
                </a:lnTo>
                <a:lnTo>
                  <a:pt x="15208" y="4356"/>
                </a:lnTo>
                <a:lnTo>
                  <a:pt x="14818" y="4551"/>
                </a:lnTo>
                <a:lnTo>
                  <a:pt x="14405" y="4770"/>
                </a:lnTo>
                <a:lnTo>
                  <a:pt x="14040" y="4989"/>
                </a:lnTo>
                <a:lnTo>
                  <a:pt x="13577" y="5256"/>
                </a:lnTo>
                <a:lnTo>
                  <a:pt x="13115" y="5524"/>
                </a:lnTo>
                <a:lnTo>
                  <a:pt x="12629" y="5767"/>
                </a:lnTo>
                <a:lnTo>
                  <a:pt x="12118" y="5986"/>
                </a:lnTo>
                <a:lnTo>
                  <a:pt x="12069" y="6011"/>
                </a:lnTo>
                <a:lnTo>
                  <a:pt x="12069" y="6011"/>
                </a:lnTo>
                <a:lnTo>
                  <a:pt x="12385" y="5840"/>
                </a:lnTo>
                <a:lnTo>
                  <a:pt x="12702" y="5670"/>
                </a:lnTo>
                <a:lnTo>
                  <a:pt x="13018" y="5475"/>
                </a:lnTo>
                <a:lnTo>
                  <a:pt x="13310" y="5256"/>
                </a:lnTo>
                <a:lnTo>
                  <a:pt x="13577" y="5037"/>
                </a:lnTo>
                <a:lnTo>
                  <a:pt x="13845" y="4794"/>
                </a:lnTo>
                <a:lnTo>
                  <a:pt x="14113" y="4551"/>
                </a:lnTo>
                <a:lnTo>
                  <a:pt x="14356" y="4307"/>
                </a:lnTo>
                <a:lnTo>
                  <a:pt x="14526" y="4283"/>
                </a:lnTo>
                <a:lnTo>
                  <a:pt x="14697" y="4234"/>
                </a:lnTo>
                <a:lnTo>
                  <a:pt x="15013" y="4137"/>
                </a:lnTo>
                <a:lnTo>
                  <a:pt x="15670" y="3869"/>
                </a:lnTo>
                <a:lnTo>
                  <a:pt x="16084" y="3748"/>
                </a:lnTo>
                <a:lnTo>
                  <a:pt x="16497" y="3650"/>
                </a:lnTo>
                <a:lnTo>
                  <a:pt x="16911" y="3577"/>
                </a:lnTo>
                <a:lnTo>
                  <a:pt x="17325" y="3553"/>
                </a:lnTo>
                <a:close/>
                <a:moveTo>
                  <a:pt x="1241" y="3261"/>
                </a:moveTo>
                <a:lnTo>
                  <a:pt x="1363" y="3480"/>
                </a:lnTo>
                <a:lnTo>
                  <a:pt x="1509" y="3699"/>
                </a:lnTo>
                <a:lnTo>
                  <a:pt x="1825" y="4064"/>
                </a:lnTo>
                <a:lnTo>
                  <a:pt x="2141" y="4405"/>
                </a:lnTo>
                <a:lnTo>
                  <a:pt x="2482" y="4697"/>
                </a:lnTo>
                <a:lnTo>
                  <a:pt x="2871" y="4964"/>
                </a:lnTo>
                <a:lnTo>
                  <a:pt x="3261" y="5208"/>
                </a:lnTo>
                <a:lnTo>
                  <a:pt x="3723" y="5427"/>
                </a:lnTo>
                <a:lnTo>
                  <a:pt x="4185" y="5621"/>
                </a:lnTo>
                <a:lnTo>
                  <a:pt x="4672" y="5767"/>
                </a:lnTo>
                <a:lnTo>
                  <a:pt x="5183" y="5889"/>
                </a:lnTo>
                <a:lnTo>
                  <a:pt x="5548" y="5962"/>
                </a:lnTo>
                <a:lnTo>
                  <a:pt x="5937" y="6035"/>
                </a:lnTo>
                <a:lnTo>
                  <a:pt x="6351" y="6084"/>
                </a:lnTo>
                <a:lnTo>
                  <a:pt x="6740" y="6084"/>
                </a:lnTo>
                <a:lnTo>
                  <a:pt x="7348" y="6278"/>
                </a:lnTo>
                <a:lnTo>
                  <a:pt x="7957" y="6449"/>
                </a:lnTo>
                <a:lnTo>
                  <a:pt x="7932" y="6473"/>
                </a:lnTo>
                <a:lnTo>
                  <a:pt x="6180" y="6400"/>
                </a:lnTo>
                <a:lnTo>
                  <a:pt x="5596" y="6376"/>
                </a:lnTo>
                <a:lnTo>
                  <a:pt x="4988" y="6327"/>
                </a:lnTo>
                <a:lnTo>
                  <a:pt x="4380" y="6278"/>
                </a:lnTo>
                <a:lnTo>
                  <a:pt x="3796" y="6278"/>
                </a:lnTo>
                <a:lnTo>
                  <a:pt x="3480" y="6205"/>
                </a:lnTo>
                <a:lnTo>
                  <a:pt x="3139" y="6108"/>
                </a:lnTo>
                <a:lnTo>
                  <a:pt x="2774" y="5962"/>
                </a:lnTo>
                <a:lnTo>
                  <a:pt x="2458" y="5792"/>
                </a:lnTo>
                <a:lnTo>
                  <a:pt x="2117" y="5597"/>
                </a:lnTo>
                <a:lnTo>
                  <a:pt x="1849" y="5402"/>
                </a:lnTo>
                <a:lnTo>
                  <a:pt x="1606" y="5208"/>
                </a:lnTo>
                <a:lnTo>
                  <a:pt x="1363" y="4989"/>
                </a:lnTo>
                <a:lnTo>
                  <a:pt x="1144" y="4745"/>
                </a:lnTo>
                <a:lnTo>
                  <a:pt x="949" y="4478"/>
                </a:lnTo>
                <a:lnTo>
                  <a:pt x="754" y="4210"/>
                </a:lnTo>
                <a:lnTo>
                  <a:pt x="608" y="3918"/>
                </a:lnTo>
                <a:lnTo>
                  <a:pt x="462" y="3626"/>
                </a:lnTo>
                <a:lnTo>
                  <a:pt x="973" y="3772"/>
                </a:lnTo>
                <a:lnTo>
                  <a:pt x="1046" y="3772"/>
                </a:lnTo>
                <a:lnTo>
                  <a:pt x="1119" y="3748"/>
                </a:lnTo>
                <a:lnTo>
                  <a:pt x="1144" y="3699"/>
                </a:lnTo>
                <a:lnTo>
                  <a:pt x="1168" y="3626"/>
                </a:lnTo>
                <a:lnTo>
                  <a:pt x="1241" y="3261"/>
                </a:lnTo>
                <a:close/>
                <a:moveTo>
                  <a:pt x="3796" y="6741"/>
                </a:moveTo>
                <a:lnTo>
                  <a:pt x="4039" y="6765"/>
                </a:lnTo>
                <a:lnTo>
                  <a:pt x="5937" y="6862"/>
                </a:lnTo>
                <a:lnTo>
                  <a:pt x="7835" y="6960"/>
                </a:lnTo>
                <a:lnTo>
                  <a:pt x="7811" y="7422"/>
                </a:lnTo>
                <a:lnTo>
                  <a:pt x="7786" y="7909"/>
                </a:lnTo>
                <a:lnTo>
                  <a:pt x="7738" y="9636"/>
                </a:lnTo>
                <a:lnTo>
                  <a:pt x="7713" y="10390"/>
                </a:lnTo>
                <a:lnTo>
                  <a:pt x="7008" y="10342"/>
                </a:lnTo>
                <a:lnTo>
                  <a:pt x="6278" y="10293"/>
                </a:lnTo>
                <a:lnTo>
                  <a:pt x="5572" y="10269"/>
                </a:lnTo>
                <a:lnTo>
                  <a:pt x="4064" y="10269"/>
                </a:lnTo>
                <a:lnTo>
                  <a:pt x="3309" y="10317"/>
                </a:lnTo>
                <a:lnTo>
                  <a:pt x="2823" y="10317"/>
                </a:lnTo>
                <a:lnTo>
                  <a:pt x="2579" y="10342"/>
                </a:lnTo>
                <a:lnTo>
                  <a:pt x="2360" y="10390"/>
                </a:lnTo>
                <a:lnTo>
                  <a:pt x="2360" y="9782"/>
                </a:lnTo>
                <a:lnTo>
                  <a:pt x="2360" y="9149"/>
                </a:lnTo>
                <a:lnTo>
                  <a:pt x="2385" y="8541"/>
                </a:lnTo>
                <a:lnTo>
                  <a:pt x="2458" y="7933"/>
                </a:lnTo>
                <a:lnTo>
                  <a:pt x="2482" y="7592"/>
                </a:lnTo>
                <a:lnTo>
                  <a:pt x="2531" y="7422"/>
                </a:lnTo>
                <a:lnTo>
                  <a:pt x="2579" y="7276"/>
                </a:lnTo>
                <a:lnTo>
                  <a:pt x="2652" y="7130"/>
                </a:lnTo>
                <a:lnTo>
                  <a:pt x="2750" y="7008"/>
                </a:lnTo>
                <a:lnTo>
                  <a:pt x="2896" y="6911"/>
                </a:lnTo>
                <a:lnTo>
                  <a:pt x="3042" y="6838"/>
                </a:lnTo>
                <a:lnTo>
                  <a:pt x="3285" y="6765"/>
                </a:lnTo>
                <a:lnTo>
                  <a:pt x="3553" y="6741"/>
                </a:lnTo>
                <a:close/>
                <a:moveTo>
                  <a:pt x="15378" y="6838"/>
                </a:moveTo>
                <a:lnTo>
                  <a:pt x="15621" y="6862"/>
                </a:lnTo>
                <a:lnTo>
                  <a:pt x="15865" y="6911"/>
                </a:lnTo>
                <a:lnTo>
                  <a:pt x="16035" y="6984"/>
                </a:lnTo>
                <a:lnTo>
                  <a:pt x="16157" y="7081"/>
                </a:lnTo>
                <a:lnTo>
                  <a:pt x="16254" y="7203"/>
                </a:lnTo>
                <a:lnTo>
                  <a:pt x="16327" y="7349"/>
                </a:lnTo>
                <a:lnTo>
                  <a:pt x="16376" y="7519"/>
                </a:lnTo>
                <a:lnTo>
                  <a:pt x="16400" y="7690"/>
                </a:lnTo>
                <a:lnTo>
                  <a:pt x="16424" y="8030"/>
                </a:lnTo>
                <a:lnTo>
                  <a:pt x="16400" y="8614"/>
                </a:lnTo>
                <a:lnTo>
                  <a:pt x="16400" y="9222"/>
                </a:lnTo>
                <a:lnTo>
                  <a:pt x="16400" y="9806"/>
                </a:lnTo>
                <a:lnTo>
                  <a:pt x="16424" y="10098"/>
                </a:lnTo>
                <a:lnTo>
                  <a:pt x="16449" y="10390"/>
                </a:lnTo>
                <a:lnTo>
                  <a:pt x="16084" y="10415"/>
                </a:lnTo>
                <a:lnTo>
                  <a:pt x="15986" y="10390"/>
                </a:lnTo>
                <a:lnTo>
                  <a:pt x="15889" y="10415"/>
                </a:lnTo>
                <a:lnTo>
                  <a:pt x="14818" y="10439"/>
                </a:lnTo>
                <a:lnTo>
                  <a:pt x="13723" y="10439"/>
                </a:lnTo>
                <a:lnTo>
                  <a:pt x="12215" y="10366"/>
                </a:lnTo>
                <a:lnTo>
                  <a:pt x="11680" y="10317"/>
                </a:lnTo>
                <a:lnTo>
                  <a:pt x="11436" y="10317"/>
                </a:lnTo>
                <a:lnTo>
                  <a:pt x="11290" y="10342"/>
                </a:lnTo>
                <a:lnTo>
                  <a:pt x="11193" y="10390"/>
                </a:lnTo>
                <a:lnTo>
                  <a:pt x="11193" y="9733"/>
                </a:lnTo>
                <a:lnTo>
                  <a:pt x="11169" y="8006"/>
                </a:lnTo>
                <a:lnTo>
                  <a:pt x="11193" y="7495"/>
                </a:lnTo>
                <a:lnTo>
                  <a:pt x="11193" y="7227"/>
                </a:lnTo>
                <a:lnTo>
                  <a:pt x="11169" y="6984"/>
                </a:lnTo>
                <a:lnTo>
                  <a:pt x="13018" y="6935"/>
                </a:lnTo>
                <a:lnTo>
                  <a:pt x="14867" y="6838"/>
                </a:lnTo>
                <a:close/>
                <a:moveTo>
                  <a:pt x="11193" y="10755"/>
                </a:moveTo>
                <a:lnTo>
                  <a:pt x="11315" y="10804"/>
                </a:lnTo>
                <a:lnTo>
                  <a:pt x="11436" y="10828"/>
                </a:lnTo>
                <a:lnTo>
                  <a:pt x="11193" y="11218"/>
                </a:lnTo>
                <a:lnTo>
                  <a:pt x="11193" y="10755"/>
                </a:lnTo>
                <a:close/>
                <a:moveTo>
                  <a:pt x="3626" y="10780"/>
                </a:moveTo>
                <a:lnTo>
                  <a:pt x="3358" y="10999"/>
                </a:lnTo>
                <a:lnTo>
                  <a:pt x="3139" y="11266"/>
                </a:lnTo>
                <a:lnTo>
                  <a:pt x="3115" y="11291"/>
                </a:lnTo>
                <a:lnTo>
                  <a:pt x="3115" y="10950"/>
                </a:lnTo>
                <a:lnTo>
                  <a:pt x="3090" y="10901"/>
                </a:lnTo>
                <a:lnTo>
                  <a:pt x="3066" y="10853"/>
                </a:lnTo>
                <a:lnTo>
                  <a:pt x="2993" y="10804"/>
                </a:lnTo>
                <a:lnTo>
                  <a:pt x="3115" y="10804"/>
                </a:lnTo>
                <a:lnTo>
                  <a:pt x="3626" y="10780"/>
                </a:lnTo>
                <a:close/>
                <a:moveTo>
                  <a:pt x="8297" y="6960"/>
                </a:moveTo>
                <a:lnTo>
                  <a:pt x="9465" y="6984"/>
                </a:lnTo>
                <a:lnTo>
                  <a:pt x="10731" y="6984"/>
                </a:lnTo>
                <a:lnTo>
                  <a:pt x="10706" y="7179"/>
                </a:lnTo>
                <a:lnTo>
                  <a:pt x="10706" y="7398"/>
                </a:lnTo>
                <a:lnTo>
                  <a:pt x="10706" y="7811"/>
                </a:lnTo>
                <a:lnTo>
                  <a:pt x="10706" y="9539"/>
                </a:lnTo>
                <a:lnTo>
                  <a:pt x="10682" y="12824"/>
                </a:lnTo>
                <a:lnTo>
                  <a:pt x="10658" y="19199"/>
                </a:lnTo>
                <a:lnTo>
                  <a:pt x="9782" y="19223"/>
                </a:lnTo>
                <a:lnTo>
                  <a:pt x="8151" y="19247"/>
                </a:lnTo>
                <a:lnTo>
                  <a:pt x="8151" y="17714"/>
                </a:lnTo>
                <a:lnTo>
                  <a:pt x="8151" y="16157"/>
                </a:lnTo>
                <a:lnTo>
                  <a:pt x="8176" y="13091"/>
                </a:lnTo>
                <a:lnTo>
                  <a:pt x="8249" y="9831"/>
                </a:lnTo>
                <a:lnTo>
                  <a:pt x="8273" y="8103"/>
                </a:lnTo>
                <a:lnTo>
                  <a:pt x="8297" y="7519"/>
                </a:lnTo>
                <a:lnTo>
                  <a:pt x="8297" y="6960"/>
                </a:lnTo>
                <a:close/>
                <a:moveTo>
                  <a:pt x="11753" y="10853"/>
                </a:moveTo>
                <a:lnTo>
                  <a:pt x="11996" y="10877"/>
                </a:lnTo>
                <a:lnTo>
                  <a:pt x="11801" y="11169"/>
                </a:lnTo>
                <a:lnTo>
                  <a:pt x="11607" y="11485"/>
                </a:lnTo>
                <a:lnTo>
                  <a:pt x="11412" y="11802"/>
                </a:lnTo>
                <a:lnTo>
                  <a:pt x="11339" y="11996"/>
                </a:lnTo>
                <a:lnTo>
                  <a:pt x="11315" y="12094"/>
                </a:lnTo>
                <a:lnTo>
                  <a:pt x="11315" y="12167"/>
                </a:lnTo>
                <a:lnTo>
                  <a:pt x="11339" y="12215"/>
                </a:lnTo>
                <a:lnTo>
                  <a:pt x="11363" y="12240"/>
                </a:lnTo>
                <a:lnTo>
                  <a:pt x="11388" y="12264"/>
                </a:lnTo>
                <a:lnTo>
                  <a:pt x="11436" y="12240"/>
                </a:lnTo>
                <a:lnTo>
                  <a:pt x="11509" y="12191"/>
                </a:lnTo>
                <a:lnTo>
                  <a:pt x="11582" y="12118"/>
                </a:lnTo>
                <a:lnTo>
                  <a:pt x="11680" y="11948"/>
                </a:lnTo>
                <a:lnTo>
                  <a:pt x="11850" y="11607"/>
                </a:lnTo>
                <a:lnTo>
                  <a:pt x="11996" y="11242"/>
                </a:lnTo>
                <a:lnTo>
                  <a:pt x="12142" y="10877"/>
                </a:lnTo>
                <a:lnTo>
                  <a:pt x="12434" y="10901"/>
                </a:lnTo>
                <a:lnTo>
                  <a:pt x="12142" y="11364"/>
                </a:lnTo>
                <a:lnTo>
                  <a:pt x="11972" y="11680"/>
                </a:lnTo>
                <a:lnTo>
                  <a:pt x="11899" y="11850"/>
                </a:lnTo>
                <a:lnTo>
                  <a:pt x="11899" y="11948"/>
                </a:lnTo>
                <a:lnTo>
                  <a:pt x="11899" y="12021"/>
                </a:lnTo>
                <a:lnTo>
                  <a:pt x="11923" y="12069"/>
                </a:lnTo>
                <a:lnTo>
                  <a:pt x="12020" y="12069"/>
                </a:lnTo>
                <a:lnTo>
                  <a:pt x="12093" y="12021"/>
                </a:lnTo>
                <a:lnTo>
                  <a:pt x="12142" y="11972"/>
                </a:lnTo>
                <a:lnTo>
                  <a:pt x="12239" y="11826"/>
                </a:lnTo>
                <a:lnTo>
                  <a:pt x="12385" y="11485"/>
                </a:lnTo>
                <a:lnTo>
                  <a:pt x="12507" y="11193"/>
                </a:lnTo>
                <a:lnTo>
                  <a:pt x="12604" y="10901"/>
                </a:lnTo>
                <a:lnTo>
                  <a:pt x="13115" y="10926"/>
                </a:lnTo>
                <a:lnTo>
                  <a:pt x="12872" y="11218"/>
                </a:lnTo>
                <a:lnTo>
                  <a:pt x="12629" y="11534"/>
                </a:lnTo>
                <a:lnTo>
                  <a:pt x="12410" y="11826"/>
                </a:lnTo>
                <a:lnTo>
                  <a:pt x="12337" y="11996"/>
                </a:lnTo>
                <a:lnTo>
                  <a:pt x="12312" y="12094"/>
                </a:lnTo>
                <a:lnTo>
                  <a:pt x="12312" y="12167"/>
                </a:lnTo>
                <a:lnTo>
                  <a:pt x="12337" y="12240"/>
                </a:lnTo>
                <a:lnTo>
                  <a:pt x="12410" y="12240"/>
                </a:lnTo>
                <a:lnTo>
                  <a:pt x="12483" y="12215"/>
                </a:lnTo>
                <a:lnTo>
                  <a:pt x="12556" y="12167"/>
                </a:lnTo>
                <a:lnTo>
                  <a:pt x="12653" y="12045"/>
                </a:lnTo>
                <a:lnTo>
                  <a:pt x="12799" y="11753"/>
                </a:lnTo>
                <a:lnTo>
                  <a:pt x="12993" y="11364"/>
                </a:lnTo>
                <a:lnTo>
                  <a:pt x="13188" y="10950"/>
                </a:lnTo>
                <a:lnTo>
                  <a:pt x="13188" y="10926"/>
                </a:lnTo>
                <a:lnTo>
                  <a:pt x="13796" y="10926"/>
                </a:lnTo>
                <a:lnTo>
                  <a:pt x="13650" y="11145"/>
                </a:lnTo>
                <a:lnTo>
                  <a:pt x="13504" y="11364"/>
                </a:lnTo>
                <a:lnTo>
                  <a:pt x="13261" y="11704"/>
                </a:lnTo>
                <a:lnTo>
                  <a:pt x="13164" y="11899"/>
                </a:lnTo>
                <a:lnTo>
                  <a:pt x="13091" y="12094"/>
                </a:lnTo>
                <a:lnTo>
                  <a:pt x="13091" y="12142"/>
                </a:lnTo>
                <a:lnTo>
                  <a:pt x="13115" y="12167"/>
                </a:lnTo>
                <a:lnTo>
                  <a:pt x="13164" y="12167"/>
                </a:lnTo>
                <a:lnTo>
                  <a:pt x="13188" y="12142"/>
                </a:lnTo>
                <a:lnTo>
                  <a:pt x="13334" y="12021"/>
                </a:lnTo>
                <a:lnTo>
                  <a:pt x="13431" y="11875"/>
                </a:lnTo>
                <a:lnTo>
                  <a:pt x="13626" y="11558"/>
                </a:lnTo>
                <a:lnTo>
                  <a:pt x="13821" y="11266"/>
                </a:lnTo>
                <a:lnTo>
                  <a:pt x="13918" y="11096"/>
                </a:lnTo>
                <a:lnTo>
                  <a:pt x="13991" y="10950"/>
                </a:lnTo>
                <a:lnTo>
                  <a:pt x="14259" y="10950"/>
                </a:lnTo>
                <a:lnTo>
                  <a:pt x="14064" y="11218"/>
                </a:lnTo>
                <a:lnTo>
                  <a:pt x="13796" y="11583"/>
                </a:lnTo>
                <a:lnTo>
                  <a:pt x="13675" y="11753"/>
                </a:lnTo>
                <a:lnTo>
                  <a:pt x="13626" y="11875"/>
                </a:lnTo>
                <a:lnTo>
                  <a:pt x="13602" y="11972"/>
                </a:lnTo>
                <a:lnTo>
                  <a:pt x="13626" y="11996"/>
                </a:lnTo>
                <a:lnTo>
                  <a:pt x="13626" y="12021"/>
                </a:lnTo>
                <a:lnTo>
                  <a:pt x="13675" y="12045"/>
                </a:lnTo>
                <a:lnTo>
                  <a:pt x="13699" y="12045"/>
                </a:lnTo>
                <a:lnTo>
                  <a:pt x="13845" y="11923"/>
                </a:lnTo>
                <a:lnTo>
                  <a:pt x="13942" y="11777"/>
                </a:lnTo>
                <a:lnTo>
                  <a:pt x="14137" y="11485"/>
                </a:lnTo>
                <a:lnTo>
                  <a:pt x="14307" y="11218"/>
                </a:lnTo>
                <a:lnTo>
                  <a:pt x="14453" y="10950"/>
                </a:lnTo>
                <a:lnTo>
                  <a:pt x="15086" y="10950"/>
                </a:lnTo>
                <a:lnTo>
                  <a:pt x="14697" y="11412"/>
                </a:lnTo>
                <a:lnTo>
                  <a:pt x="14405" y="11753"/>
                </a:lnTo>
                <a:lnTo>
                  <a:pt x="14259" y="11948"/>
                </a:lnTo>
                <a:lnTo>
                  <a:pt x="14210" y="12045"/>
                </a:lnTo>
                <a:lnTo>
                  <a:pt x="14161" y="12142"/>
                </a:lnTo>
                <a:lnTo>
                  <a:pt x="14161" y="12191"/>
                </a:lnTo>
                <a:lnTo>
                  <a:pt x="14210" y="12240"/>
                </a:lnTo>
                <a:lnTo>
                  <a:pt x="14283" y="12240"/>
                </a:lnTo>
                <a:lnTo>
                  <a:pt x="14380" y="12191"/>
                </a:lnTo>
                <a:lnTo>
                  <a:pt x="14453" y="12118"/>
                </a:lnTo>
                <a:lnTo>
                  <a:pt x="14624" y="11972"/>
                </a:lnTo>
                <a:lnTo>
                  <a:pt x="14867" y="11607"/>
                </a:lnTo>
                <a:lnTo>
                  <a:pt x="15062" y="11291"/>
                </a:lnTo>
                <a:lnTo>
                  <a:pt x="15208" y="10950"/>
                </a:lnTo>
                <a:lnTo>
                  <a:pt x="15597" y="10926"/>
                </a:lnTo>
                <a:lnTo>
                  <a:pt x="15597" y="10926"/>
                </a:lnTo>
                <a:lnTo>
                  <a:pt x="15183" y="11412"/>
                </a:lnTo>
                <a:lnTo>
                  <a:pt x="15013" y="11656"/>
                </a:lnTo>
                <a:lnTo>
                  <a:pt x="14940" y="11802"/>
                </a:lnTo>
                <a:lnTo>
                  <a:pt x="14891" y="11923"/>
                </a:lnTo>
                <a:lnTo>
                  <a:pt x="14891" y="11972"/>
                </a:lnTo>
                <a:lnTo>
                  <a:pt x="14891" y="11996"/>
                </a:lnTo>
                <a:lnTo>
                  <a:pt x="14940" y="11996"/>
                </a:lnTo>
                <a:lnTo>
                  <a:pt x="14964" y="11972"/>
                </a:lnTo>
                <a:lnTo>
                  <a:pt x="15086" y="11875"/>
                </a:lnTo>
                <a:lnTo>
                  <a:pt x="15183" y="11753"/>
                </a:lnTo>
                <a:lnTo>
                  <a:pt x="15378" y="11485"/>
                </a:lnTo>
                <a:lnTo>
                  <a:pt x="15694" y="10926"/>
                </a:lnTo>
                <a:lnTo>
                  <a:pt x="15743" y="10926"/>
                </a:lnTo>
                <a:lnTo>
                  <a:pt x="15743" y="11218"/>
                </a:lnTo>
                <a:lnTo>
                  <a:pt x="15573" y="11388"/>
                </a:lnTo>
                <a:lnTo>
                  <a:pt x="15427" y="11607"/>
                </a:lnTo>
                <a:lnTo>
                  <a:pt x="15354" y="11729"/>
                </a:lnTo>
                <a:lnTo>
                  <a:pt x="15256" y="11850"/>
                </a:lnTo>
                <a:lnTo>
                  <a:pt x="15208" y="11996"/>
                </a:lnTo>
                <a:lnTo>
                  <a:pt x="15208" y="12069"/>
                </a:lnTo>
                <a:lnTo>
                  <a:pt x="15232" y="12142"/>
                </a:lnTo>
                <a:lnTo>
                  <a:pt x="15256" y="12167"/>
                </a:lnTo>
                <a:lnTo>
                  <a:pt x="15305" y="12167"/>
                </a:lnTo>
                <a:lnTo>
                  <a:pt x="15402" y="12094"/>
                </a:lnTo>
                <a:lnTo>
                  <a:pt x="15475" y="11996"/>
                </a:lnTo>
                <a:lnTo>
                  <a:pt x="15573" y="11753"/>
                </a:lnTo>
                <a:lnTo>
                  <a:pt x="15767" y="11461"/>
                </a:lnTo>
                <a:lnTo>
                  <a:pt x="15792" y="14600"/>
                </a:lnTo>
                <a:lnTo>
                  <a:pt x="15816" y="16157"/>
                </a:lnTo>
                <a:lnTo>
                  <a:pt x="15816" y="17714"/>
                </a:lnTo>
                <a:lnTo>
                  <a:pt x="15792" y="18177"/>
                </a:lnTo>
                <a:lnTo>
                  <a:pt x="15792" y="18396"/>
                </a:lnTo>
                <a:lnTo>
                  <a:pt x="15743" y="18590"/>
                </a:lnTo>
                <a:lnTo>
                  <a:pt x="15670" y="18785"/>
                </a:lnTo>
                <a:lnTo>
                  <a:pt x="15548" y="18955"/>
                </a:lnTo>
                <a:lnTo>
                  <a:pt x="15475" y="19028"/>
                </a:lnTo>
                <a:lnTo>
                  <a:pt x="15402" y="19101"/>
                </a:lnTo>
                <a:lnTo>
                  <a:pt x="15281" y="19150"/>
                </a:lnTo>
                <a:lnTo>
                  <a:pt x="15183" y="19199"/>
                </a:lnTo>
                <a:lnTo>
                  <a:pt x="14964" y="19247"/>
                </a:lnTo>
                <a:lnTo>
                  <a:pt x="14770" y="19272"/>
                </a:lnTo>
                <a:lnTo>
                  <a:pt x="14332" y="19272"/>
                </a:lnTo>
                <a:lnTo>
                  <a:pt x="13869" y="19247"/>
                </a:lnTo>
                <a:lnTo>
                  <a:pt x="13456" y="19223"/>
                </a:lnTo>
                <a:lnTo>
                  <a:pt x="11169" y="19199"/>
                </a:lnTo>
                <a:lnTo>
                  <a:pt x="11193" y="16109"/>
                </a:lnTo>
                <a:lnTo>
                  <a:pt x="11193" y="13018"/>
                </a:lnTo>
                <a:lnTo>
                  <a:pt x="11193" y="11656"/>
                </a:lnTo>
                <a:lnTo>
                  <a:pt x="11266" y="11461"/>
                </a:lnTo>
                <a:lnTo>
                  <a:pt x="11388" y="11145"/>
                </a:lnTo>
                <a:lnTo>
                  <a:pt x="11509" y="10853"/>
                </a:lnTo>
                <a:close/>
                <a:moveTo>
                  <a:pt x="5621" y="10755"/>
                </a:moveTo>
                <a:lnTo>
                  <a:pt x="6059" y="10780"/>
                </a:lnTo>
                <a:lnTo>
                  <a:pt x="5961" y="10901"/>
                </a:lnTo>
                <a:lnTo>
                  <a:pt x="5864" y="11023"/>
                </a:lnTo>
                <a:lnTo>
                  <a:pt x="5694" y="11291"/>
                </a:lnTo>
                <a:lnTo>
                  <a:pt x="5499" y="11631"/>
                </a:lnTo>
                <a:lnTo>
                  <a:pt x="5426" y="11802"/>
                </a:lnTo>
                <a:lnTo>
                  <a:pt x="5426" y="11875"/>
                </a:lnTo>
                <a:lnTo>
                  <a:pt x="5426" y="11972"/>
                </a:lnTo>
                <a:lnTo>
                  <a:pt x="5475" y="12021"/>
                </a:lnTo>
                <a:lnTo>
                  <a:pt x="5523" y="12021"/>
                </a:lnTo>
                <a:lnTo>
                  <a:pt x="5596" y="11996"/>
                </a:lnTo>
                <a:lnTo>
                  <a:pt x="5669" y="11948"/>
                </a:lnTo>
                <a:lnTo>
                  <a:pt x="5791" y="11777"/>
                </a:lnTo>
                <a:lnTo>
                  <a:pt x="5961" y="11437"/>
                </a:lnTo>
                <a:lnTo>
                  <a:pt x="6107" y="11120"/>
                </a:lnTo>
                <a:lnTo>
                  <a:pt x="6180" y="10950"/>
                </a:lnTo>
                <a:lnTo>
                  <a:pt x="6229" y="10780"/>
                </a:lnTo>
                <a:lnTo>
                  <a:pt x="6667" y="10804"/>
                </a:lnTo>
                <a:lnTo>
                  <a:pt x="6448" y="11072"/>
                </a:lnTo>
                <a:lnTo>
                  <a:pt x="6278" y="11364"/>
                </a:lnTo>
                <a:lnTo>
                  <a:pt x="6205" y="11534"/>
                </a:lnTo>
                <a:lnTo>
                  <a:pt x="6156" y="11704"/>
                </a:lnTo>
                <a:lnTo>
                  <a:pt x="6107" y="11875"/>
                </a:lnTo>
                <a:lnTo>
                  <a:pt x="6107" y="11948"/>
                </a:lnTo>
                <a:lnTo>
                  <a:pt x="6132" y="12021"/>
                </a:lnTo>
                <a:lnTo>
                  <a:pt x="6156" y="12069"/>
                </a:lnTo>
                <a:lnTo>
                  <a:pt x="6253" y="12069"/>
                </a:lnTo>
                <a:lnTo>
                  <a:pt x="6326" y="11948"/>
                </a:lnTo>
                <a:lnTo>
                  <a:pt x="6375" y="11826"/>
                </a:lnTo>
                <a:lnTo>
                  <a:pt x="6448" y="11534"/>
                </a:lnTo>
                <a:lnTo>
                  <a:pt x="6594" y="11169"/>
                </a:lnTo>
                <a:lnTo>
                  <a:pt x="6764" y="10804"/>
                </a:lnTo>
                <a:lnTo>
                  <a:pt x="7129" y="10828"/>
                </a:lnTo>
                <a:lnTo>
                  <a:pt x="6813" y="11242"/>
                </a:lnTo>
                <a:lnTo>
                  <a:pt x="6545" y="11607"/>
                </a:lnTo>
                <a:lnTo>
                  <a:pt x="6424" y="11802"/>
                </a:lnTo>
                <a:lnTo>
                  <a:pt x="6399" y="11899"/>
                </a:lnTo>
                <a:lnTo>
                  <a:pt x="6375" y="11996"/>
                </a:lnTo>
                <a:lnTo>
                  <a:pt x="6399" y="12045"/>
                </a:lnTo>
                <a:lnTo>
                  <a:pt x="6424" y="12069"/>
                </a:lnTo>
                <a:lnTo>
                  <a:pt x="6472" y="12094"/>
                </a:lnTo>
                <a:lnTo>
                  <a:pt x="6521" y="12069"/>
                </a:lnTo>
                <a:lnTo>
                  <a:pt x="6594" y="12045"/>
                </a:lnTo>
                <a:lnTo>
                  <a:pt x="6667" y="11972"/>
                </a:lnTo>
                <a:lnTo>
                  <a:pt x="6789" y="11826"/>
                </a:lnTo>
                <a:lnTo>
                  <a:pt x="6983" y="11485"/>
                </a:lnTo>
                <a:lnTo>
                  <a:pt x="7178" y="11169"/>
                </a:lnTo>
                <a:lnTo>
                  <a:pt x="7348" y="10853"/>
                </a:lnTo>
                <a:lnTo>
                  <a:pt x="7640" y="10877"/>
                </a:lnTo>
                <a:lnTo>
                  <a:pt x="7470" y="11072"/>
                </a:lnTo>
                <a:lnTo>
                  <a:pt x="7324" y="11291"/>
                </a:lnTo>
                <a:lnTo>
                  <a:pt x="7227" y="11437"/>
                </a:lnTo>
                <a:lnTo>
                  <a:pt x="7129" y="11607"/>
                </a:lnTo>
                <a:lnTo>
                  <a:pt x="7056" y="11777"/>
                </a:lnTo>
                <a:lnTo>
                  <a:pt x="7056" y="11850"/>
                </a:lnTo>
                <a:lnTo>
                  <a:pt x="7056" y="11948"/>
                </a:lnTo>
                <a:lnTo>
                  <a:pt x="7081" y="11996"/>
                </a:lnTo>
                <a:lnTo>
                  <a:pt x="7154" y="11996"/>
                </a:lnTo>
                <a:lnTo>
                  <a:pt x="7227" y="11948"/>
                </a:lnTo>
                <a:lnTo>
                  <a:pt x="7275" y="11923"/>
                </a:lnTo>
                <a:lnTo>
                  <a:pt x="7373" y="11802"/>
                </a:lnTo>
                <a:lnTo>
                  <a:pt x="7519" y="11510"/>
                </a:lnTo>
                <a:lnTo>
                  <a:pt x="7616" y="11266"/>
                </a:lnTo>
                <a:lnTo>
                  <a:pt x="7713" y="11047"/>
                </a:lnTo>
                <a:lnTo>
                  <a:pt x="7713" y="11047"/>
                </a:lnTo>
                <a:lnTo>
                  <a:pt x="7689" y="11510"/>
                </a:lnTo>
                <a:lnTo>
                  <a:pt x="7543" y="11753"/>
                </a:lnTo>
                <a:lnTo>
                  <a:pt x="7397" y="11996"/>
                </a:lnTo>
                <a:lnTo>
                  <a:pt x="7373" y="12069"/>
                </a:lnTo>
                <a:lnTo>
                  <a:pt x="7397" y="12118"/>
                </a:lnTo>
                <a:lnTo>
                  <a:pt x="7421" y="12167"/>
                </a:lnTo>
                <a:lnTo>
                  <a:pt x="7470" y="12191"/>
                </a:lnTo>
                <a:lnTo>
                  <a:pt x="7567" y="12191"/>
                </a:lnTo>
                <a:lnTo>
                  <a:pt x="7616" y="12167"/>
                </a:lnTo>
                <a:lnTo>
                  <a:pt x="7640" y="12094"/>
                </a:lnTo>
                <a:lnTo>
                  <a:pt x="7689" y="11948"/>
                </a:lnTo>
                <a:lnTo>
                  <a:pt x="7665" y="12897"/>
                </a:lnTo>
                <a:lnTo>
                  <a:pt x="7665" y="14478"/>
                </a:lnTo>
                <a:lnTo>
                  <a:pt x="7665" y="16084"/>
                </a:lnTo>
                <a:lnTo>
                  <a:pt x="7713" y="19272"/>
                </a:lnTo>
                <a:lnTo>
                  <a:pt x="6083" y="19320"/>
                </a:lnTo>
                <a:lnTo>
                  <a:pt x="4356" y="19418"/>
                </a:lnTo>
                <a:lnTo>
                  <a:pt x="3918" y="19418"/>
                </a:lnTo>
                <a:lnTo>
                  <a:pt x="3723" y="19393"/>
                </a:lnTo>
                <a:lnTo>
                  <a:pt x="3528" y="19296"/>
                </a:lnTo>
                <a:lnTo>
                  <a:pt x="3431" y="19223"/>
                </a:lnTo>
                <a:lnTo>
                  <a:pt x="3358" y="19101"/>
                </a:lnTo>
                <a:lnTo>
                  <a:pt x="3309" y="18980"/>
                </a:lnTo>
                <a:lnTo>
                  <a:pt x="3285" y="18809"/>
                </a:lnTo>
                <a:lnTo>
                  <a:pt x="3285" y="18493"/>
                </a:lnTo>
                <a:lnTo>
                  <a:pt x="3285" y="18225"/>
                </a:lnTo>
                <a:lnTo>
                  <a:pt x="3236" y="15062"/>
                </a:lnTo>
                <a:lnTo>
                  <a:pt x="3139" y="11899"/>
                </a:lnTo>
                <a:lnTo>
                  <a:pt x="3236" y="11729"/>
                </a:lnTo>
                <a:lnTo>
                  <a:pt x="3309" y="11558"/>
                </a:lnTo>
                <a:lnTo>
                  <a:pt x="3553" y="11169"/>
                </a:lnTo>
                <a:lnTo>
                  <a:pt x="3796" y="10804"/>
                </a:lnTo>
                <a:lnTo>
                  <a:pt x="3796" y="10780"/>
                </a:lnTo>
                <a:lnTo>
                  <a:pt x="4088" y="10755"/>
                </a:lnTo>
                <a:lnTo>
                  <a:pt x="3942" y="10853"/>
                </a:lnTo>
                <a:lnTo>
                  <a:pt x="3820" y="10974"/>
                </a:lnTo>
                <a:lnTo>
                  <a:pt x="3699" y="11120"/>
                </a:lnTo>
                <a:lnTo>
                  <a:pt x="3577" y="11242"/>
                </a:lnTo>
                <a:lnTo>
                  <a:pt x="3455" y="11437"/>
                </a:lnTo>
                <a:lnTo>
                  <a:pt x="3309" y="11680"/>
                </a:lnTo>
                <a:lnTo>
                  <a:pt x="3236" y="11802"/>
                </a:lnTo>
                <a:lnTo>
                  <a:pt x="3212" y="11923"/>
                </a:lnTo>
                <a:lnTo>
                  <a:pt x="3212" y="12045"/>
                </a:lnTo>
                <a:lnTo>
                  <a:pt x="3261" y="12142"/>
                </a:lnTo>
                <a:lnTo>
                  <a:pt x="3309" y="12191"/>
                </a:lnTo>
                <a:lnTo>
                  <a:pt x="3358" y="12191"/>
                </a:lnTo>
                <a:lnTo>
                  <a:pt x="3455" y="12142"/>
                </a:lnTo>
                <a:lnTo>
                  <a:pt x="3504" y="12094"/>
                </a:lnTo>
                <a:lnTo>
                  <a:pt x="3626" y="11923"/>
                </a:lnTo>
                <a:lnTo>
                  <a:pt x="3796" y="11583"/>
                </a:lnTo>
                <a:lnTo>
                  <a:pt x="3918" y="11364"/>
                </a:lnTo>
                <a:lnTo>
                  <a:pt x="4064" y="11169"/>
                </a:lnTo>
                <a:lnTo>
                  <a:pt x="4234" y="10974"/>
                </a:lnTo>
                <a:lnTo>
                  <a:pt x="4356" y="10755"/>
                </a:lnTo>
                <a:lnTo>
                  <a:pt x="4745" y="10755"/>
                </a:lnTo>
                <a:lnTo>
                  <a:pt x="4526" y="10974"/>
                </a:lnTo>
                <a:lnTo>
                  <a:pt x="4331" y="11193"/>
                </a:lnTo>
                <a:lnTo>
                  <a:pt x="4185" y="11339"/>
                </a:lnTo>
                <a:lnTo>
                  <a:pt x="4064" y="11510"/>
                </a:lnTo>
                <a:lnTo>
                  <a:pt x="3966" y="11680"/>
                </a:lnTo>
                <a:lnTo>
                  <a:pt x="3942" y="11777"/>
                </a:lnTo>
                <a:lnTo>
                  <a:pt x="3918" y="11875"/>
                </a:lnTo>
                <a:lnTo>
                  <a:pt x="3942" y="11923"/>
                </a:lnTo>
                <a:lnTo>
                  <a:pt x="3991" y="11972"/>
                </a:lnTo>
                <a:lnTo>
                  <a:pt x="4039" y="12021"/>
                </a:lnTo>
                <a:lnTo>
                  <a:pt x="4112" y="11996"/>
                </a:lnTo>
                <a:lnTo>
                  <a:pt x="4210" y="11972"/>
                </a:lnTo>
                <a:lnTo>
                  <a:pt x="4283" y="11923"/>
                </a:lnTo>
                <a:lnTo>
                  <a:pt x="4429" y="11777"/>
                </a:lnTo>
                <a:lnTo>
                  <a:pt x="4526" y="11607"/>
                </a:lnTo>
                <a:lnTo>
                  <a:pt x="4648" y="11437"/>
                </a:lnTo>
                <a:lnTo>
                  <a:pt x="4842" y="11120"/>
                </a:lnTo>
                <a:lnTo>
                  <a:pt x="4939" y="10926"/>
                </a:lnTo>
                <a:lnTo>
                  <a:pt x="5012" y="10755"/>
                </a:lnTo>
                <a:lnTo>
                  <a:pt x="5475" y="10755"/>
                </a:lnTo>
                <a:lnTo>
                  <a:pt x="5061" y="11291"/>
                </a:lnTo>
                <a:lnTo>
                  <a:pt x="4842" y="11558"/>
                </a:lnTo>
                <a:lnTo>
                  <a:pt x="4745" y="11729"/>
                </a:lnTo>
                <a:lnTo>
                  <a:pt x="4721" y="11802"/>
                </a:lnTo>
                <a:lnTo>
                  <a:pt x="4721" y="11875"/>
                </a:lnTo>
                <a:lnTo>
                  <a:pt x="4721" y="11923"/>
                </a:lnTo>
                <a:lnTo>
                  <a:pt x="4769" y="11972"/>
                </a:lnTo>
                <a:lnTo>
                  <a:pt x="4842" y="11972"/>
                </a:lnTo>
                <a:lnTo>
                  <a:pt x="4915" y="11948"/>
                </a:lnTo>
                <a:lnTo>
                  <a:pt x="4988" y="11899"/>
                </a:lnTo>
                <a:lnTo>
                  <a:pt x="5134" y="11753"/>
                </a:lnTo>
                <a:lnTo>
                  <a:pt x="5231" y="11583"/>
                </a:lnTo>
                <a:lnTo>
                  <a:pt x="5304" y="11437"/>
                </a:lnTo>
                <a:lnTo>
                  <a:pt x="5475" y="11096"/>
                </a:lnTo>
                <a:lnTo>
                  <a:pt x="5621" y="10755"/>
                </a:lnTo>
                <a:close/>
                <a:moveTo>
                  <a:pt x="12458" y="1"/>
                </a:moveTo>
                <a:lnTo>
                  <a:pt x="12166" y="49"/>
                </a:lnTo>
                <a:lnTo>
                  <a:pt x="11874" y="98"/>
                </a:lnTo>
                <a:lnTo>
                  <a:pt x="11582" y="171"/>
                </a:lnTo>
                <a:lnTo>
                  <a:pt x="11315" y="293"/>
                </a:lnTo>
                <a:lnTo>
                  <a:pt x="11047" y="414"/>
                </a:lnTo>
                <a:lnTo>
                  <a:pt x="10779" y="585"/>
                </a:lnTo>
                <a:lnTo>
                  <a:pt x="10536" y="755"/>
                </a:lnTo>
                <a:lnTo>
                  <a:pt x="10317" y="950"/>
                </a:lnTo>
                <a:lnTo>
                  <a:pt x="10098" y="1144"/>
                </a:lnTo>
                <a:lnTo>
                  <a:pt x="9903" y="1363"/>
                </a:lnTo>
                <a:lnTo>
                  <a:pt x="9733" y="1606"/>
                </a:lnTo>
                <a:lnTo>
                  <a:pt x="9611" y="1825"/>
                </a:lnTo>
                <a:lnTo>
                  <a:pt x="9490" y="2069"/>
                </a:lnTo>
                <a:lnTo>
                  <a:pt x="9368" y="2288"/>
                </a:lnTo>
                <a:lnTo>
                  <a:pt x="9295" y="2531"/>
                </a:lnTo>
                <a:lnTo>
                  <a:pt x="9222" y="2799"/>
                </a:lnTo>
                <a:lnTo>
                  <a:pt x="9173" y="3042"/>
                </a:lnTo>
                <a:lnTo>
                  <a:pt x="9076" y="3553"/>
                </a:lnTo>
                <a:lnTo>
                  <a:pt x="9076" y="3504"/>
                </a:lnTo>
                <a:lnTo>
                  <a:pt x="8954" y="3188"/>
                </a:lnTo>
                <a:lnTo>
                  <a:pt x="8833" y="2896"/>
                </a:lnTo>
                <a:lnTo>
                  <a:pt x="8687" y="2604"/>
                </a:lnTo>
                <a:lnTo>
                  <a:pt x="8516" y="2312"/>
                </a:lnTo>
                <a:lnTo>
                  <a:pt x="8346" y="2044"/>
                </a:lnTo>
                <a:lnTo>
                  <a:pt x="8151" y="1777"/>
                </a:lnTo>
                <a:lnTo>
                  <a:pt x="7957" y="1533"/>
                </a:lnTo>
                <a:lnTo>
                  <a:pt x="7738" y="1290"/>
                </a:lnTo>
                <a:lnTo>
                  <a:pt x="7519" y="1095"/>
                </a:lnTo>
                <a:lnTo>
                  <a:pt x="7300" y="901"/>
                </a:lnTo>
                <a:lnTo>
                  <a:pt x="7081" y="755"/>
                </a:lnTo>
                <a:lnTo>
                  <a:pt x="6813" y="585"/>
                </a:lnTo>
                <a:lnTo>
                  <a:pt x="6570" y="463"/>
                </a:lnTo>
                <a:lnTo>
                  <a:pt x="6302" y="341"/>
                </a:lnTo>
                <a:lnTo>
                  <a:pt x="6010" y="268"/>
                </a:lnTo>
                <a:lnTo>
                  <a:pt x="5742" y="195"/>
                </a:lnTo>
                <a:lnTo>
                  <a:pt x="5450" y="147"/>
                </a:lnTo>
                <a:lnTo>
                  <a:pt x="5183" y="147"/>
                </a:lnTo>
                <a:lnTo>
                  <a:pt x="4891" y="171"/>
                </a:lnTo>
                <a:lnTo>
                  <a:pt x="4623" y="220"/>
                </a:lnTo>
                <a:lnTo>
                  <a:pt x="4356" y="293"/>
                </a:lnTo>
                <a:lnTo>
                  <a:pt x="4112" y="414"/>
                </a:lnTo>
                <a:lnTo>
                  <a:pt x="3869" y="585"/>
                </a:lnTo>
                <a:lnTo>
                  <a:pt x="3626" y="779"/>
                </a:lnTo>
                <a:lnTo>
                  <a:pt x="3431" y="998"/>
                </a:lnTo>
                <a:lnTo>
                  <a:pt x="3285" y="1241"/>
                </a:lnTo>
                <a:lnTo>
                  <a:pt x="3163" y="1485"/>
                </a:lnTo>
                <a:lnTo>
                  <a:pt x="3090" y="1728"/>
                </a:lnTo>
                <a:lnTo>
                  <a:pt x="3042" y="1996"/>
                </a:lnTo>
                <a:lnTo>
                  <a:pt x="3042" y="2263"/>
                </a:lnTo>
                <a:lnTo>
                  <a:pt x="3066" y="2531"/>
                </a:lnTo>
                <a:lnTo>
                  <a:pt x="3115" y="2799"/>
                </a:lnTo>
                <a:lnTo>
                  <a:pt x="3212" y="3066"/>
                </a:lnTo>
                <a:lnTo>
                  <a:pt x="3309" y="3334"/>
                </a:lnTo>
                <a:lnTo>
                  <a:pt x="3431" y="3577"/>
                </a:lnTo>
                <a:lnTo>
                  <a:pt x="3577" y="3821"/>
                </a:lnTo>
                <a:lnTo>
                  <a:pt x="3723" y="4064"/>
                </a:lnTo>
                <a:lnTo>
                  <a:pt x="3893" y="4283"/>
                </a:lnTo>
                <a:lnTo>
                  <a:pt x="4088" y="4478"/>
                </a:lnTo>
                <a:lnTo>
                  <a:pt x="4258" y="4648"/>
                </a:lnTo>
                <a:lnTo>
                  <a:pt x="4599" y="4916"/>
                </a:lnTo>
                <a:lnTo>
                  <a:pt x="4939" y="5159"/>
                </a:lnTo>
                <a:lnTo>
                  <a:pt x="5280" y="5402"/>
                </a:lnTo>
                <a:lnTo>
                  <a:pt x="5669" y="5597"/>
                </a:lnTo>
                <a:lnTo>
                  <a:pt x="5426" y="5573"/>
                </a:lnTo>
                <a:lnTo>
                  <a:pt x="4939" y="5475"/>
                </a:lnTo>
                <a:lnTo>
                  <a:pt x="4477" y="5354"/>
                </a:lnTo>
                <a:lnTo>
                  <a:pt x="4015" y="5183"/>
                </a:lnTo>
                <a:lnTo>
                  <a:pt x="3553" y="4989"/>
                </a:lnTo>
                <a:lnTo>
                  <a:pt x="3163" y="4770"/>
                </a:lnTo>
                <a:lnTo>
                  <a:pt x="2798" y="4526"/>
                </a:lnTo>
                <a:lnTo>
                  <a:pt x="2458" y="4259"/>
                </a:lnTo>
                <a:lnTo>
                  <a:pt x="2141" y="3967"/>
                </a:lnTo>
                <a:lnTo>
                  <a:pt x="1874" y="3650"/>
                </a:lnTo>
                <a:lnTo>
                  <a:pt x="1630" y="3285"/>
                </a:lnTo>
                <a:lnTo>
                  <a:pt x="1436" y="2969"/>
                </a:lnTo>
                <a:lnTo>
                  <a:pt x="1338" y="2799"/>
                </a:lnTo>
                <a:lnTo>
                  <a:pt x="1217" y="2653"/>
                </a:lnTo>
                <a:lnTo>
                  <a:pt x="1144" y="2653"/>
                </a:lnTo>
                <a:lnTo>
                  <a:pt x="1119" y="2677"/>
                </a:lnTo>
                <a:lnTo>
                  <a:pt x="1095" y="2701"/>
                </a:lnTo>
                <a:lnTo>
                  <a:pt x="1095" y="2774"/>
                </a:lnTo>
                <a:lnTo>
                  <a:pt x="998" y="2920"/>
                </a:lnTo>
                <a:lnTo>
                  <a:pt x="949" y="3091"/>
                </a:lnTo>
                <a:lnTo>
                  <a:pt x="925" y="3261"/>
                </a:lnTo>
                <a:lnTo>
                  <a:pt x="900" y="3431"/>
                </a:lnTo>
                <a:lnTo>
                  <a:pt x="219" y="3212"/>
                </a:lnTo>
                <a:lnTo>
                  <a:pt x="122" y="3212"/>
                </a:lnTo>
                <a:lnTo>
                  <a:pt x="49" y="3261"/>
                </a:lnTo>
                <a:lnTo>
                  <a:pt x="0" y="3334"/>
                </a:lnTo>
                <a:lnTo>
                  <a:pt x="0" y="3383"/>
                </a:lnTo>
                <a:lnTo>
                  <a:pt x="0" y="3431"/>
                </a:lnTo>
                <a:lnTo>
                  <a:pt x="146" y="3796"/>
                </a:lnTo>
                <a:lnTo>
                  <a:pt x="316" y="4137"/>
                </a:lnTo>
                <a:lnTo>
                  <a:pt x="511" y="4453"/>
                </a:lnTo>
                <a:lnTo>
                  <a:pt x="730" y="4770"/>
                </a:lnTo>
                <a:lnTo>
                  <a:pt x="973" y="5062"/>
                </a:lnTo>
                <a:lnTo>
                  <a:pt x="1241" y="5329"/>
                </a:lnTo>
                <a:lnTo>
                  <a:pt x="1533" y="5597"/>
                </a:lnTo>
                <a:lnTo>
                  <a:pt x="1825" y="5840"/>
                </a:lnTo>
                <a:lnTo>
                  <a:pt x="2068" y="6011"/>
                </a:lnTo>
                <a:lnTo>
                  <a:pt x="2336" y="6157"/>
                </a:lnTo>
                <a:lnTo>
                  <a:pt x="2579" y="6278"/>
                </a:lnTo>
                <a:lnTo>
                  <a:pt x="2871" y="6400"/>
                </a:lnTo>
                <a:lnTo>
                  <a:pt x="2701" y="6473"/>
                </a:lnTo>
                <a:lnTo>
                  <a:pt x="2555" y="6570"/>
                </a:lnTo>
                <a:lnTo>
                  <a:pt x="2409" y="6692"/>
                </a:lnTo>
                <a:lnTo>
                  <a:pt x="2312" y="6838"/>
                </a:lnTo>
                <a:lnTo>
                  <a:pt x="2214" y="6984"/>
                </a:lnTo>
                <a:lnTo>
                  <a:pt x="2141" y="7154"/>
                </a:lnTo>
                <a:lnTo>
                  <a:pt x="2068" y="7325"/>
                </a:lnTo>
                <a:lnTo>
                  <a:pt x="2044" y="7544"/>
                </a:lnTo>
                <a:lnTo>
                  <a:pt x="1971" y="8274"/>
                </a:lnTo>
                <a:lnTo>
                  <a:pt x="1922" y="9052"/>
                </a:lnTo>
                <a:lnTo>
                  <a:pt x="1947" y="9806"/>
                </a:lnTo>
                <a:lnTo>
                  <a:pt x="1971" y="10561"/>
                </a:lnTo>
                <a:lnTo>
                  <a:pt x="1995" y="10634"/>
                </a:lnTo>
                <a:lnTo>
                  <a:pt x="2020" y="10682"/>
                </a:lnTo>
                <a:lnTo>
                  <a:pt x="2044" y="10707"/>
                </a:lnTo>
                <a:lnTo>
                  <a:pt x="2093" y="10731"/>
                </a:lnTo>
                <a:lnTo>
                  <a:pt x="2287" y="10804"/>
                </a:lnTo>
                <a:lnTo>
                  <a:pt x="2482" y="10828"/>
                </a:lnTo>
                <a:lnTo>
                  <a:pt x="2677" y="10828"/>
                </a:lnTo>
                <a:lnTo>
                  <a:pt x="2871" y="10804"/>
                </a:lnTo>
                <a:lnTo>
                  <a:pt x="2823" y="10853"/>
                </a:lnTo>
                <a:lnTo>
                  <a:pt x="2798" y="10950"/>
                </a:lnTo>
                <a:lnTo>
                  <a:pt x="2823" y="14965"/>
                </a:lnTo>
                <a:lnTo>
                  <a:pt x="2847" y="17082"/>
                </a:lnTo>
                <a:lnTo>
                  <a:pt x="2823" y="18031"/>
                </a:lnTo>
                <a:lnTo>
                  <a:pt x="2823" y="18517"/>
                </a:lnTo>
                <a:lnTo>
                  <a:pt x="2847" y="18736"/>
                </a:lnTo>
                <a:lnTo>
                  <a:pt x="2871" y="18980"/>
                </a:lnTo>
                <a:lnTo>
                  <a:pt x="2944" y="19174"/>
                </a:lnTo>
                <a:lnTo>
                  <a:pt x="3017" y="19345"/>
                </a:lnTo>
                <a:lnTo>
                  <a:pt x="3115" y="19466"/>
                </a:lnTo>
                <a:lnTo>
                  <a:pt x="3236" y="19588"/>
                </a:lnTo>
                <a:lnTo>
                  <a:pt x="3358" y="19685"/>
                </a:lnTo>
                <a:lnTo>
                  <a:pt x="3528" y="19758"/>
                </a:lnTo>
                <a:lnTo>
                  <a:pt x="3674" y="19807"/>
                </a:lnTo>
                <a:lnTo>
                  <a:pt x="3845" y="19831"/>
                </a:lnTo>
                <a:lnTo>
                  <a:pt x="4234" y="19856"/>
                </a:lnTo>
                <a:lnTo>
                  <a:pt x="4599" y="19831"/>
                </a:lnTo>
                <a:lnTo>
                  <a:pt x="5304" y="19783"/>
                </a:lnTo>
                <a:lnTo>
                  <a:pt x="6521" y="19734"/>
                </a:lnTo>
                <a:lnTo>
                  <a:pt x="7738" y="19710"/>
                </a:lnTo>
                <a:lnTo>
                  <a:pt x="7762" y="19758"/>
                </a:lnTo>
                <a:lnTo>
                  <a:pt x="7811" y="19783"/>
                </a:lnTo>
                <a:lnTo>
                  <a:pt x="7884" y="19807"/>
                </a:lnTo>
                <a:lnTo>
                  <a:pt x="7932" y="19831"/>
                </a:lnTo>
                <a:lnTo>
                  <a:pt x="8005" y="19807"/>
                </a:lnTo>
                <a:lnTo>
                  <a:pt x="8054" y="19783"/>
                </a:lnTo>
                <a:lnTo>
                  <a:pt x="8103" y="19758"/>
                </a:lnTo>
                <a:lnTo>
                  <a:pt x="8151" y="19685"/>
                </a:lnTo>
                <a:lnTo>
                  <a:pt x="10682" y="19685"/>
                </a:lnTo>
                <a:lnTo>
                  <a:pt x="10731" y="19734"/>
                </a:lnTo>
                <a:lnTo>
                  <a:pt x="10779" y="19783"/>
                </a:lnTo>
                <a:lnTo>
                  <a:pt x="10852" y="19807"/>
                </a:lnTo>
                <a:lnTo>
                  <a:pt x="10925" y="19831"/>
                </a:lnTo>
                <a:lnTo>
                  <a:pt x="10998" y="19807"/>
                </a:lnTo>
                <a:lnTo>
                  <a:pt x="11071" y="19783"/>
                </a:lnTo>
                <a:lnTo>
                  <a:pt x="11120" y="19734"/>
                </a:lnTo>
                <a:lnTo>
                  <a:pt x="11169" y="19685"/>
                </a:lnTo>
                <a:lnTo>
                  <a:pt x="12507" y="19685"/>
                </a:lnTo>
                <a:lnTo>
                  <a:pt x="13845" y="19710"/>
                </a:lnTo>
                <a:lnTo>
                  <a:pt x="14551" y="19734"/>
                </a:lnTo>
                <a:lnTo>
                  <a:pt x="14916" y="19734"/>
                </a:lnTo>
                <a:lnTo>
                  <a:pt x="15256" y="19661"/>
                </a:lnTo>
                <a:lnTo>
                  <a:pt x="15427" y="19637"/>
                </a:lnTo>
                <a:lnTo>
                  <a:pt x="15573" y="19564"/>
                </a:lnTo>
                <a:lnTo>
                  <a:pt x="15719" y="19491"/>
                </a:lnTo>
                <a:lnTo>
                  <a:pt x="15840" y="19393"/>
                </a:lnTo>
                <a:lnTo>
                  <a:pt x="15962" y="19272"/>
                </a:lnTo>
                <a:lnTo>
                  <a:pt x="16059" y="19126"/>
                </a:lnTo>
                <a:lnTo>
                  <a:pt x="16132" y="18980"/>
                </a:lnTo>
                <a:lnTo>
                  <a:pt x="16205" y="18785"/>
                </a:lnTo>
                <a:lnTo>
                  <a:pt x="16230" y="18566"/>
                </a:lnTo>
                <a:lnTo>
                  <a:pt x="16254" y="18323"/>
                </a:lnTo>
                <a:lnTo>
                  <a:pt x="16254" y="17860"/>
                </a:lnTo>
                <a:lnTo>
                  <a:pt x="16230" y="17398"/>
                </a:lnTo>
                <a:lnTo>
                  <a:pt x="16205" y="16960"/>
                </a:lnTo>
                <a:lnTo>
                  <a:pt x="16205" y="14843"/>
                </a:lnTo>
                <a:lnTo>
                  <a:pt x="16230" y="10901"/>
                </a:lnTo>
                <a:lnTo>
                  <a:pt x="16789" y="10877"/>
                </a:lnTo>
                <a:lnTo>
                  <a:pt x="16862" y="10853"/>
                </a:lnTo>
                <a:lnTo>
                  <a:pt x="16935" y="10804"/>
                </a:lnTo>
                <a:lnTo>
                  <a:pt x="16984" y="10755"/>
                </a:lnTo>
                <a:lnTo>
                  <a:pt x="17008" y="10682"/>
                </a:lnTo>
                <a:lnTo>
                  <a:pt x="17008" y="10609"/>
                </a:lnTo>
                <a:lnTo>
                  <a:pt x="17008" y="10536"/>
                </a:lnTo>
                <a:lnTo>
                  <a:pt x="16960" y="10463"/>
                </a:lnTo>
                <a:lnTo>
                  <a:pt x="16911" y="10415"/>
                </a:lnTo>
                <a:lnTo>
                  <a:pt x="16935" y="10123"/>
                </a:lnTo>
                <a:lnTo>
                  <a:pt x="16935" y="9806"/>
                </a:lnTo>
                <a:lnTo>
                  <a:pt x="16911" y="9198"/>
                </a:lnTo>
                <a:lnTo>
                  <a:pt x="16911" y="8371"/>
                </a:lnTo>
                <a:lnTo>
                  <a:pt x="16911" y="7982"/>
                </a:lnTo>
                <a:lnTo>
                  <a:pt x="16887" y="7568"/>
                </a:lnTo>
                <a:lnTo>
                  <a:pt x="16838" y="7325"/>
                </a:lnTo>
                <a:lnTo>
                  <a:pt x="16765" y="7106"/>
                </a:lnTo>
                <a:lnTo>
                  <a:pt x="16643" y="6911"/>
                </a:lnTo>
                <a:lnTo>
                  <a:pt x="16522" y="6741"/>
                </a:lnTo>
                <a:lnTo>
                  <a:pt x="16327" y="6595"/>
                </a:lnTo>
                <a:lnTo>
                  <a:pt x="16132" y="6497"/>
                </a:lnTo>
                <a:lnTo>
                  <a:pt x="15913" y="6400"/>
                </a:lnTo>
                <a:lnTo>
                  <a:pt x="15670" y="6351"/>
                </a:lnTo>
                <a:lnTo>
                  <a:pt x="15329" y="6327"/>
                </a:lnTo>
                <a:lnTo>
                  <a:pt x="14964" y="6303"/>
                </a:lnTo>
                <a:lnTo>
                  <a:pt x="14210" y="6351"/>
                </a:lnTo>
                <a:lnTo>
                  <a:pt x="13480" y="6400"/>
                </a:lnTo>
                <a:lnTo>
                  <a:pt x="12750" y="6449"/>
                </a:lnTo>
                <a:lnTo>
                  <a:pt x="12191" y="6449"/>
                </a:lnTo>
                <a:lnTo>
                  <a:pt x="12458" y="6376"/>
                </a:lnTo>
                <a:lnTo>
                  <a:pt x="12702" y="6278"/>
                </a:lnTo>
                <a:lnTo>
                  <a:pt x="13212" y="6059"/>
                </a:lnTo>
                <a:lnTo>
                  <a:pt x="13675" y="5792"/>
                </a:lnTo>
                <a:lnTo>
                  <a:pt x="14137" y="5500"/>
                </a:lnTo>
                <a:lnTo>
                  <a:pt x="14697" y="5208"/>
                </a:lnTo>
                <a:lnTo>
                  <a:pt x="15232" y="4916"/>
                </a:lnTo>
                <a:lnTo>
                  <a:pt x="15524" y="4794"/>
                </a:lnTo>
                <a:lnTo>
                  <a:pt x="15792" y="4672"/>
                </a:lnTo>
                <a:lnTo>
                  <a:pt x="16084" y="4599"/>
                </a:lnTo>
                <a:lnTo>
                  <a:pt x="16400" y="4526"/>
                </a:lnTo>
                <a:lnTo>
                  <a:pt x="16741" y="4478"/>
                </a:lnTo>
                <a:lnTo>
                  <a:pt x="17081" y="4502"/>
                </a:lnTo>
                <a:lnTo>
                  <a:pt x="17422" y="4551"/>
                </a:lnTo>
                <a:lnTo>
                  <a:pt x="17763" y="4672"/>
                </a:lnTo>
                <a:lnTo>
                  <a:pt x="17933" y="4770"/>
                </a:lnTo>
                <a:lnTo>
                  <a:pt x="18079" y="4916"/>
                </a:lnTo>
                <a:lnTo>
                  <a:pt x="18201" y="5062"/>
                </a:lnTo>
                <a:lnTo>
                  <a:pt x="18274" y="5256"/>
                </a:lnTo>
                <a:lnTo>
                  <a:pt x="18298" y="5354"/>
                </a:lnTo>
                <a:lnTo>
                  <a:pt x="18298" y="5451"/>
                </a:lnTo>
                <a:lnTo>
                  <a:pt x="18298" y="5524"/>
                </a:lnTo>
                <a:lnTo>
                  <a:pt x="18249" y="5597"/>
                </a:lnTo>
                <a:lnTo>
                  <a:pt x="18225" y="5646"/>
                </a:lnTo>
                <a:lnTo>
                  <a:pt x="18152" y="5694"/>
                </a:lnTo>
                <a:lnTo>
                  <a:pt x="18030" y="5743"/>
                </a:lnTo>
                <a:lnTo>
                  <a:pt x="17909" y="5743"/>
                </a:lnTo>
                <a:lnTo>
                  <a:pt x="17836" y="5719"/>
                </a:lnTo>
                <a:lnTo>
                  <a:pt x="17787" y="5694"/>
                </a:lnTo>
                <a:lnTo>
                  <a:pt x="17738" y="5646"/>
                </a:lnTo>
                <a:lnTo>
                  <a:pt x="17690" y="5597"/>
                </a:lnTo>
                <a:lnTo>
                  <a:pt x="17665" y="5524"/>
                </a:lnTo>
                <a:lnTo>
                  <a:pt x="17665" y="5427"/>
                </a:lnTo>
                <a:lnTo>
                  <a:pt x="17641" y="5354"/>
                </a:lnTo>
                <a:lnTo>
                  <a:pt x="17617" y="5305"/>
                </a:lnTo>
                <a:lnTo>
                  <a:pt x="17568" y="5256"/>
                </a:lnTo>
                <a:lnTo>
                  <a:pt x="17495" y="5208"/>
                </a:lnTo>
                <a:lnTo>
                  <a:pt x="17422" y="5208"/>
                </a:lnTo>
                <a:lnTo>
                  <a:pt x="17373" y="5232"/>
                </a:lnTo>
                <a:lnTo>
                  <a:pt x="17300" y="5256"/>
                </a:lnTo>
                <a:lnTo>
                  <a:pt x="17252" y="5329"/>
                </a:lnTo>
                <a:lnTo>
                  <a:pt x="17203" y="5427"/>
                </a:lnTo>
                <a:lnTo>
                  <a:pt x="17179" y="5573"/>
                </a:lnTo>
                <a:lnTo>
                  <a:pt x="17179" y="5694"/>
                </a:lnTo>
                <a:lnTo>
                  <a:pt x="17203" y="5816"/>
                </a:lnTo>
                <a:lnTo>
                  <a:pt x="17227" y="5938"/>
                </a:lnTo>
                <a:lnTo>
                  <a:pt x="17300" y="6035"/>
                </a:lnTo>
                <a:lnTo>
                  <a:pt x="17373" y="6132"/>
                </a:lnTo>
                <a:lnTo>
                  <a:pt x="17495" y="6205"/>
                </a:lnTo>
                <a:lnTo>
                  <a:pt x="17641" y="6278"/>
                </a:lnTo>
                <a:lnTo>
                  <a:pt x="17787" y="6327"/>
                </a:lnTo>
                <a:lnTo>
                  <a:pt x="17933" y="6351"/>
                </a:lnTo>
                <a:lnTo>
                  <a:pt x="18079" y="6327"/>
                </a:lnTo>
                <a:lnTo>
                  <a:pt x="18201" y="6303"/>
                </a:lnTo>
                <a:lnTo>
                  <a:pt x="18347" y="6230"/>
                </a:lnTo>
                <a:lnTo>
                  <a:pt x="18468" y="6132"/>
                </a:lnTo>
                <a:lnTo>
                  <a:pt x="18590" y="6035"/>
                </a:lnTo>
                <a:lnTo>
                  <a:pt x="18712" y="5889"/>
                </a:lnTo>
                <a:lnTo>
                  <a:pt x="18785" y="5743"/>
                </a:lnTo>
                <a:lnTo>
                  <a:pt x="18882" y="5597"/>
                </a:lnTo>
                <a:lnTo>
                  <a:pt x="18979" y="5451"/>
                </a:lnTo>
                <a:lnTo>
                  <a:pt x="19077" y="5281"/>
                </a:lnTo>
                <a:lnTo>
                  <a:pt x="19150" y="5110"/>
                </a:lnTo>
                <a:lnTo>
                  <a:pt x="19198" y="4916"/>
                </a:lnTo>
                <a:lnTo>
                  <a:pt x="19223" y="4745"/>
                </a:lnTo>
                <a:lnTo>
                  <a:pt x="19247" y="4575"/>
                </a:lnTo>
                <a:lnTo>
                  <a:pt x="19247" y="4380"/>
                </a:lnTo>
                <a:lnTo>
                  <a:pt x="19223" y="4210"/>
                </a:lnTo>
                <a:lnTo>
                  <a:pt x="19174" y="4040"/>
                </a:lnTo>
                <a:lnTo>
                  <a:pt x="19101" y="3894"/>
                </a:lnTo>
                <a:lnTo>
                  <a:pt x="19028" y="3748"/>
                </a:lnTo>
                <a:lnTo>
                  <a:pt x="18906" y="3602"/>
                </a:lnTo>
                <a:lnTo>
                  <a:pt x="18760" y="3480"/>
                </a:lnTo>
                <a:lnTo>
                  <a:pt x="18614" y="3383"/>
                </a:lnTo>
                <a:lnTo>
                  <a:pt x="18420" y="3310"/>
                </a:lnTo>
                <a:lnTo>
                  <a:pt x="18176" y="3237"/>
                </a:lnTo>
                <a:lnTo>
                  <a:pt x="17933" y="3212"/>
                </a:lnTo>
                <a:lnTo>
                  <a:pt x="17690" y="3188"/>
                </a:lnTo>
                <a:lnTo>
                  <a:pt x="17179" y="3188"/>
                </a:lnTo>
                <a:lnTo>
                  <a:pt x="16935" y="3212"/>
                </a:lnTo>
                <a:lnTo>
                  <a:pt x="16424" y="3310"/>
                </a:lnTo>
                <a:lnTo>
                  <a:pt x="15986" y="3407"/>
                </a:lnTo>
                <a:lnTo>
                  <a:pt x="15548" y="3529"/>
                </a:lnTo>
                <a:lnTo>
                  <a:pt x="15086" y="3699"/>
                </a:lnTo>
                <a:lnTo>
                  <a:pt x="14867" y="3796"/>
                </a:lnTo>
                <a:lnTo>
                  <a:pt x="14648" y="3894"/>
                </a:lnTo>
                <a:lnTo>
                  <a:pt x="14794" y="3675"/>
                </a:lnTo>
                <a:lnTo>
                  <a:pt x="14891" y="3431"/>
                </a:lnTo>
                <a:lnTo>
                  <a:pt x="14964" y="3212"/>
                </a:lnTo>
                <a:lnTo>
                  <a:pt x="15037" y="2969"/>
                </a:lnTo>
                <a:lnTo>
                  <a:pt x="15062" y="2726"/>
                </a:lnTo>
                <a:lnTo>
                  <a:pt x="15086" y="2482"/>
                </a:lnTo>
                <a:lnTo>
                  <a:pt x="15062" y="2239"/>
                </a:lnTo>
                <a:lnTo>
                  <a:pt x="15037" y="1996"/>
                </a:lnTo>
                <a:lnTo>
                  <a:pt x="14964" y="1777"/>
                </a:lnTo>
                <a:lnTo>
                  <a:pt x="14867" y="1558"/>
                </a:lnTo>
                <a:lnTo>
                  <a:pt x="14770" y="1339"/>
                </a:lnTo>
                <a:lnTo>
                  <a:pt x="14648" y="1120"/>
                </a:lnTo>
                <a:lnTo>
                  <a:pt x="14478" y="925"/>
                </a:lnTo>
                <a:lnTo>
                  <a:pt x="14307" y="731"/>
                </a:lnTo>
                <a:lnTo>
                  <a:pt x="14088" y="560"/>
                </a:lnTo>
                <a:lnTo>
                  <a:pt x="13869" y="390"/>
                </a:lnTo>
                <a:lnTo>
                  <a:pt x="13602" y="244"/>
                </a:lnTo>
                <a:lnTo>
                  <a:pt x="13310" y="122"/>
                </a:lnTo>
                <a:lnTo>
                  <a:pt x="13018" y="49"/>
                </a:lnTo>
                <a:lnTo>
                  <a:pt x="12750" y="25"/>
                </a:lnTo>
                <a:lnTo>
                  <a:pt x="1245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5" name="Shape 421"/>
          <p:cNvSpPr/>
          <p:nvPr/>
        </p:nvSpPr>
        <p:spPr>
          <a:xfrm>
            <a:off x="3320638" y="6124567"/>
            <a:ext cx="479546" cy="485729"/>
          </a:xfrm>
          <a:custGeom>
            <a:avLst/>
            <a:gdLst/>
            <a:ahLst/>
            <a:cxnLst/>
            <a:rect l="0" t="0" r="0" b="0"/>
            <a:pathLst>
              <a:path w="16985" h="17204" extrusionOk="0">
                <a:moveTo>
                  <a:pt x="8906" y="7252"/>
                </a:moveTo>
                <a:lnTo>
                  <a:pt x="8833" y="7349"/>
                </a:lnTo>
                <a:lnTo>
                  <a:pt x="8784" y="7446"/>
                </a:lnTo>
                <a:lnTo>
                  <a:pt x="8760" y="7616"/>
                </a:lnTo>
                <a:lnTo>
                  <a:pt x="8784" y="7689"/>
                </a:lnTo>
                <a:lnTo>
                  <a:pt x="8809" y="7762"/>
                </a:lnTo>
                <a:lnTo>
                  <a:pt x="8833" y="7787"/>
                </a:lnTo>
                <a:lnTo>
                  <a:pt x="8882" y="7811"/>
                </a:lnTo>
                <a:lnTo>
                  <a:pt x="8955" y="7811"/>
                </a:lnTo>
                <a:lnTo>
                  <a:pt x="9028" y="7738"/>
                </a:lnTo>
                <a:lnTo>
                  <a:pt x="9052" y="7714"/>
                </a:lnTo>
                <a:lnTo>
                  <a:pt x="9028" y="7665"/>
                </a:lnTo>
                <a:lnTo>
                  <a:pt x="8979" y="7470"/>
                </a:lnTo>
                <a:lnTo>
                  <a:pt x="8979" y="7397"/>
                </a:lnTo>
                <a:lnTo>
                  <a:pt x="8979" y="7300"/>
                </a:lnTo>
                <a:lnTo>
                  <a:pt x="8979" y="7276"/>
                </a:lnTo>
                <a:lnTo>
                  <a:pt x="8955" y="7252"/>
                </a:lnTo>
                <a:close/>
                <a:moveTo>
                  <a:pt x="1363" y="414"/>
                </a:moveTo>
                <a:lnTo>
                  <a:pt x="1533" y="463"/>
                </a:lnTo>
                <a:lnTo>
                  <a:pt x="1728" y="560"/>
                </a:lnTo>
                <a:lnTo>
                  <a:pt x="1898" y="657"/>
                </a:lnTo>
                <a:lnTo>
                  <a:pt x="2190" y="876"/>
                </a:lnTo>
                <a:lnTo>
                  <a:pt x="2750" y="1363"/>
                </a:lnTo>
                <a:lnTo>
                  <a:pt x="3261" y="1874"/>
                </a:lnTo>
                <a:lnTo>
                  <a:pt x="4283" y="2945"/>
                </a:lnTo>
                <a:lnTo>
                  <a:pt x="6327" y="5013"/>
                </a:lnTo>
                <a:lnTo>
                  <a:pt x="8395" y="7106"/>
                </a:lnTo>
                <a:lnTo>
                  <a:pt x="6984" y="8395"/>
                </a:lnTo>
                <a:lnTo>
                  <a:pt x="6887" y="8298"/>
                </a:lnTo>
                <a:lnTo>
                  <a:pt x="6765" y="8225"/>
                </a:lnTo>
                <a:lnTo>
                  <a:pt x="6668" y="8176"/>
                </a:lnTo>
                <a:lnTo>
                  <a:pt x="6570" y="8152"/>
                </a:lnTo>
                <a:lnTo>
                  <a:pt x="6497" y="8127"/>
                </a:lnTo>
                <a:lnTo>
                  <a:pt x="6424" y="8054"/>
                </a:lnTo>
                <a:lnTo>
                  <a:pt x="6351" y="8030"/>
                </a:lnTo>
                <a:lnTo>
                  <a:pt x="6303" y="8030"/>
                </a:lnTo>
                <a:lnTo>
                  <a:pt x="6230" y="8054"/>
                </a:lnTo>
                <a:lnTo>
                  <a:pt x="6181" y="8103"/>
                </a:lnTo>
                <a:lnTo>
                  <a:pt x="6084" y="8200"/>
                </a:lnTo>
                <a:lnTo>
                  <a:pt x="6011" y="8249"/>
                </a:lnTo>
                <a:lnTo>
                  <a:pt x="5938" y="8225"/>
                </a:lnTo>
                <a:lnTo>
                  <a:pt x="5889" y="8152"/>
                </a:lnTo>
                <a:lnTo>
                  <a:pt x="5816" y="7981"/>
                </a:lnTo>
                <a:lnTo>
                  <a:pt x="5767" y="7835"/>
                </a:lnTo>
                <a:lnTo>
                  <a:pt x="5694" y="7787"/>
                </a:lnTo>
                <a:lnTo>
                  <a:pt x="5646" y="7787"/>
                </a:lnTo>
                <a:lnTo>
                  <a:pt x="5500" y="7860"/>
                </a:lnTo>
                <a:lnTo>
                  <a:pt x="5402" y="7981"/>
                </a:lnTo>
                <a:lnTo>
                  <a:pt x="5305" y="7787"/>
                </a:lnTo>
                <a:lnTo>
                  <a:pt x="5232" y="7616"/>
                </a:lnTo>
                <a:lnTo>
                  <a:pt x="5208" y="7568"/>
                </a:lnTo>
                <a:lnTo>
                  <a:pt x="5159" y="7543"/>
                </a:lnTo>
                <a:lnTo>
                  <a:pt x="5086" y="7543"/>
                </a:lnTo>
                <a:lnTo>
                  <a:pt x="5013" y="7568"/>
                </a:lnTo>
                <a:lnTo>
                  <a:pt x="4964" y="7641"/>
                </a:lnTo>
                <a:lnTo>
                  <a:pt x="4672" y="7616"/>
                </a:lnTo>
                <a:lnTo>
                  <a:pt x="4672" y="7495"/>
                </a:lnTo>
                <a:lnTo>
                  <a:pt x="4648" y="7422"/>
                </a:lnTo>
                <a:lnTo>
                  <a:pt x="4575" y="7373"/>
                </a:lnTo>
                <a:lnTo>
                  <a:pt x="4526" y="7349"/>
                </a:lnTo>
                <a:lnTo>
                  <a:pt x="4453" y="7373"/>
                </a:lnTo>
                <a:lnTo>
                  <a:pt x="4332" y="7446"/>
                </a:lnTo>
                <a:lnTo>
                  <a:pt x="4283" y="7470"/>
                </a:lnTo>
                <a:lnTo>
                  <a:pt x="4210" y="7495"/>
                </a:lnTo>
                <a:lnTo>
                  <a:pt x="4161" y="7470"/>
                </a:lnTo>
                <a:lnTo>
                  <a:pt x="4161" y="7422"/>
                </a:lnTo>
                <a:lnTo>
                  <a:pt x="4161" y="7276"/>
                </a:lnTo>
                <a:lnTo>
                  <a:pt x="4210" y="7081"/>
                </a:lnTo>
                <a:lnTo>
                  <a:pt x="4210" y="7008"/>
                </a:lnTo>
                <a:lnTo>
                  <a:pt x="4161" y="6960"/>
                </a:lnTo>
                <a:lnTo>
                  <a:pt x="4113" y="6935"/>
                </a:lnTo>
                <a:lnTo>
                  <a:pt x="4064" y="6960"/>
                </a:lnTo>
                <a:lnTo>
                  <a:pt x="3967" y="7008"/>
                </a:lnTo>
                <a:lnTo>
                  <a:pt x="3845" y="7081"/>
                </a:lnTo>
                <a:lnTo>
                  <a:pt x="3748" y="7081"/>
                </a:lnTo>
                <a:lnTo>
                  <a:pt x="3699" y="7033"/>
                </a:lnTo>
                <a:lnTo>
                  <a:pt x="3699" y="6960"/>
                </a:lnTo>
                <a:lnTo>
                  <a:pt x="3723" y="6838"/>
                </a:lnTo>
                <a:lnTo>
                  <a:pt x="3675" y="6741"/>
                </a:lnTo>
                <a:lnTo>
                  <a:pt x="3650" y="6716"/>
                </a:lnTo>
                <a:lnTo>
                  <a:pt x="3602" y="6716"/>
                </a:lnTo>
                <a:lnTo>
                  <a:pt x="3456" y="6765"/>
                </a:lnTo>
                <a:lnTo>
                  <a:pt x="3334" y="6741"/>
                </a:lnTo>
                <a:lnTo>
                  <a:pt x="3237" y="6692"/>
                </a:lnTo>
                <a:lnTo>
                  <a:pt x="3164" y="6619"/>
                </a:lnTo>
                <a:lnTo>
                  <a:pt x="3115" y="6522"/>
                </a:lnTo>
                <a:lnTo>
                  <a:pt x="3091" y="6424"/>
                </a:lnTo>
                <a:lnTo>
                  <a:pt x="3091" y="6303"/>
                </a:lnTo>
                <a:lnTo>
                  <a:pt x="3115" y="6205"/>
                </a:lnTo>
                <a:lnTo>
                  <a:pt x="3139" y="6132"/>
                </a:lnTo>
                <a:lnTo>
                  <a:pt x="3091" y="6059"/>
                </a:lnTo>
                <a:lnTo>
                  <a:pt x="3018" y="6035"/>
                </a:lnTo>
                <a:lnTo>
                  <a:pt x="2945" y="6035"/>
                </a:lnTo>
                <a:lnTo>
                  <a:pt x="2823" y="6084"/>
                </a:lnTo>
                <a:lnTo>
                  <a:pt x="2701" y="6132"/>
                </a:lnTo>
                <a:lnTo>
                  <a:pt x="2653" y="6059"/>
                </a:lnTo>
                <a:lnTo>
                  <a:pt x="2604" y="5962"/>
                </a:lnTo>
                <a:lnTo>
                  <a:pt x="2604" y="5767"/>
                </a:lnTo>
                <a:lnTo>
                  <a:pt x="2580" y="5573"/>
                </a:lnTo>
                <a:lnTo>
                  <a:pt x="2531" y="5524"/>
                </a:lnTo>
                <a:lnTo>
                  <a:pt x="2482" y="5500"/>
                </a:lnTo>
                <a:lnTo>
                  <a:pt x="2409" y="5500"/>
                </a:lnTo>
                <a:lnTo>
                  <a:pt x="2361" y="5524"/>
                </a:lnTo>
                <a:lnTo>
                  <a:pt x="2263" y="5427"/>
                </a:lnTo>
                <a:lnTo>
                  <a:pt x="2190" y="5305"/>
                </a:lnTo>
                <a:lnTo>
                  <a:pt x="2190" y="5183"/>
                </a:lnTo>
                <a:lnTo>
                  <a:pt x="2215" y="5062"/>
                </a:lnTo>
                <a:lnTo>
                  <a:pt x="2215" y="4989"/>
                </a:lnTo>
                <a:lnTo>
                  <a:pt x="2190" y="4916"/>
                </a:lnTo>
                <a:lnTo>
                  <a:pt x="2117" y="4867"/>
                </a:lnTo>
                <a:lnTo>
                  <a:pt x="2020" y="4867"/>
                </a:lnTo>
                <a:lnTo>
                  <a:pt x="1898" y="4891"/>
                </a:lnTo>
                <a:lnTo>
                  <a:pt x="1801" y="4867"/>
                </a:lnTo>
                <a:lnTo>
                  <a:pt x="1752" y="4794"/>
                </a:lnTo>
                <a:lnTo>
                  <a:pt x="1704" y="4697"/>
                </a:lnTo>
                <a:lnTo>
                  <a:pt x="1655" y="4575"/>
                </a:lnTo>
                <a:lnTo>
                  <a:pt x="1655" y="4453"/>
                </a:lnTo>
                <a:lnTo>
                  <a:pt x="1655" y="4234"/>
                </a:lnTo>
                <a:lnTo>
                  <a:pt x="1655" y="4186"/>
                </a:lnTo>
                <a:lnTo>
                  <a:pt x="1631" y="4137"/>
                </a:lnTo>
                <a:lnTo>
                  <a:pt x="1582" y="4088"/>
                </a:lnTo>
                <a:lnTo>
                  <a:pt x="1558" y="4088"/>
                </a:lnTo>
                <a:lnTo>
                  <a:pt x="1460" y="4064"/>
                </a:lnTo>
                <a:lnTo>
                  <a:pt x="1363" y="4113"/>
                </a:lnTo>
                <a:lnTo>
                  <a:pt x="1266" y="4186"/>
                </a:lnTo>
                <a:lnTo>
                  <a:pt x="1217" y="3942"/>
                </a:lnTo>
                <a:lnTo>
                  <a:pt x="1193" y="3699"/>
                </a:lnTo>
                <a:lnTo>
                  <a:pt x="1193" y="3650"/>
                </a:lnTo>
                <a:lnTo>
                  <a:pt x="1144" y="3626"/>
                </a:lnTo>
                <a:lnTo>
                  <a:pt x="1095" y="3602"/>
                </a:lnTo>
                <a:lnTo>
                  <a:pt x="974" y="3602"/>
                </a:lnTo>
                <a:lnTo>
                  <a:pt x="925" y="3529"/>
                </a:lnTo>
                <a:lnTo>
                  <a:pt x="925" y="3431"/>
                </a:lnTo>
                <a:lnTo>
                  <a:pt x="925" y="3310"/>
                </a:lnTo>
                <a:lnTo>
                  <a:pt x="949" y="3042"/>
                </a:lnTo>
                <a:lnTo>
                  <a:pt x="974" y="2896"/>
                </a:lnTo>
                <a:lnTo>
                  <a:pt x="974" y="2823"/>
                </a:lnTo>
                <a:lnTo>
                  <a:pt x="949" y="2774"/>
                </a:lnTo>
                <a:lnTo>
                  <a:pt x="925" y="2726"/>
                </a:lnTo>
                <a:lnTo>
                  <a:pt x="852" y="2701"/>
                </a:lnTo>
                <a:lnTo>
                  <a:pt x="658" y="2701"/>
                </a:lnTo>
                <a:lnTo>
                  <a:pt x="682" y="2044"/>
                </a:lnTo>
                <a:lnTo>
                  <a:pt x="658" y="1971"/>
                </a:lnTo>
                <a:lnTo>
                  <a:pt x="633" y="1923"/>
                </a:lnTo>
                <a:lnTo>
                  <a:pt x="585" y="1898"/>
                </a:lnTo>
                <a:lnTo>
                  <a:pt x="512" y="1874"/>
                </a:lnTo>
                <a:lnTo>
                  <a:pt x="317" y="1898"/>
                </a:lnTo>
                <a:lnTo>
                  <a:pt x="317" y="1704"/>
                </a:lnTo>
                <a:lnTo>
                  <a:pt x="293" y="1509"/>
                </a:lnTo>
                <a:lnTo>
                  <a:pt x="317" y="1460"/>
                </a:lnTo>
                <a:lnTo>
                  <a:pt x="366" y="1193"/>
                </a:lnTo>
                <a:lnTo>
                  <a:pt x="463" y="949"/>
                </a:lnTo>
                <a:lnTo>
                  <a:pt x="536" y="828"/>
                </a:lnTo>
                <a:lnTo>
                  <a:pt x="609" y="730"/>
                </a:lnTo>
                <a:lnTo>
                  <a:pt x="706" y="633"/>
                </a:lnTo>
                <a:lnTo>
                  <a:pt x="828" y="536"/>
                </a:lnTo>
                <a:lnTo>
                  <a:pt x="998" y="463"/>
                </a:lnTo>
                <a:lnTo>
                  <a:pt x="1168" y="414"/>
                </a:lnTo>
                <a:close/>
                <a:moveTo>
                  <a:pt x="1241" y="14357"/>
                </a:moveTo>
                <a:lnTo>
                  <a:pt x="1266" y="14527"/>
                </a:lnTo>
                <a:lnTo>
                  <a:pt x="1339" y="14770"/>
                </a:lnTo>
                <a:lnTo>
                  <a:pt x="1266" y="14795"/>
                </a:lnTo>
                <a:lnTo>
                  <a:pt x="1193" y="14843"/>
                </a:lnTo>
                <a:lnTo>
                  <a:pt x="1071" y="14624"/>
                </a:lnTo>
                <a:lnTo>
                  <a:pt x="1047" y="14576"/>
                </a:lnTo>
                <a:lnTo>
                  <a:pt x="1241" y="14357"/>
                </a:lnTo>
                <a:close/>
                <a:moveTo>
                  <a:pt x="12970" y="1631"/>
                </a:moveTo>
                <a:lnTo>
                  <a:pt x="12629" y="2093"/>
                </a:lnTo>
                <a:lnTo>
                  <a:pt x="12313" y="2580"/>
                </a:lnTo>
                <a:lnTo>
                  <a:pt x="11996" y="3066"/>
                </a:lnTo>
                <a:lnTo>
                  <a:pt x="11729" y="3577"/>
                </a:lnTo>
                <a:lnTo>
                  <a:pt x="11680" y="3650"/>
                </a:lnTo>
                <a:lnTo>
                  <a:pt x="11680" y="3723"/>
                </a:lnTo>
                <a:lnTo>
                  <a:pt x="11680" y="3772"/>
                </a:lnTo>
                <a:lnTo>
                  <a:pt x="11704" y="3821"/>
                </a:lnTo>
                <a:lnTo>
                  <a:pt x="11802" y="3918"/>
                </a:lnTo>
                <a:lnTo>
                  <a:pt x="11899" y="3967"/>
                </a:lnTo>
                <a:lnTo>
                  <a:pt x="11875" y="4015"/>
                </a:lnTo>
                <a:lnTo>
                  <a:pt x="11899" y="4040"/>
                </a:lnTo>
                <a:lnTo>
                  <a:pt x="11899" y="4064"/>
                </a:lnTo>
                <a:lnTo>
                  <a:pt x="11948" y="4064"/>
                </a:lnTo>
                <a:lnTo>
                  <a:pt x="12215" y="4015"/>
                </a:lnTo>
                <a:lnTo>
                  <a:pt x="12483" y="3918"/>
                </a:lnTo>
                <a:lnTo>
                  <a:pt x="12751" y="3796"/>
                </a:lnTo>
                <a:lnTo>
                  <a:pt x="13018" y="3626"/>
                </a:lnTo>
                <a:lnTo>
                  <a:pt x="13505" y="3261"/>
                </a:lnTo>
                <a:lnTo>
                  <a:pt x="13943" y="2920"/>
                </a:lnTo>
                <a:lnTo>
                  <a:pt x="14722" y="2288"/>
                </a:lnTo>
                <a:lnTo>
                  <a:pt x="14722" y="2288"/>
                </a:lnTo>
                <a:lnTo>
                  <a:pt x="14430" y="2726"/>
                </a:lnTo>
                <a:lnTo>
                  <a:pt x="13675" y="3796"/>
                </a:lnTo>
                <a:lnTo>
                  <a:pt x="12945" y="4891"/>
                </a:lnTo>
                <a:lnTo>
                  <a:pt x="12897" y="4989"/>
                </a:lnTo>
                <a:lnTo>
                  <a:pt x="12921" y="5062"/>
                </a:lnTo>
                <a:lnTo>
                  <a:pt x="12945" y="5135"/>
                </a:lnTo>
                <a:lnTo>
                  <a:pt x="13018" y="5208"/>
                </a:lnTo>
                <a:lnTo>
                  <a:pt x="13091" y="5232"/>
                </a:lnTo>
                <a:lnTo>
                  <a:pt x="13164" y="5256"/>
                </a:lnTo>
                <a:lnTo>
                  <a:pt x="13262" y="5232"/>
                </a:lnTo>
                <a:lnTo>
                  <a:pt x="13335" y="5183"/>
                </a:lnTo>
                <a:lnTo>
                  <a:pt x="13481" y="5135"/>
                </a:lnTo>
                <a:lnTo>
                  <a:pt x="13602" y="5086"/>
                </a:lnTo>
                <a:lnTo>
                  <a:pt x="13846" y="4916"/>
                </a:lnTo>
                <a:lnTo>
                  <a:pt x="14381" y="4575"/>
                </a:lnTo>
                <a:lnTo>
                  <a:pt x="14892" y="4234"/>
                </a:lnTo>
                <a:lnTo>
                  <a:pt x="15476" y="3796"/>
                </a:lnTo>
                <a:lnTo>
                  <a:pt x="16084" y="3358"/>
                </a:lnTo>
                <a:lnTo>
                  <a:pt x="16084" y="3358"/>
                </a:lnTo>
                <a:lnTo>
                  <a:pt x="15646" y="4161"/>
                </a:lnTo>
                <a:lnTo>
                  <a:pt x="15208" y="4964"/>
                </a:lnTo>
                <a:lnTo>
                  <a:pt x="14965" y="5329"/>
                </a:lnTo>
                <a:lnTo>
                  <a:pt x="14697" y="5719"/>
                </a:lnTo>
                <a:lnTo>
                  <a:pt x="14430" y="6084"/>
                </a:lnTo>
                <a:lnTo>
                  <a:pt x="14138" y="6424"/>
                </a:lnTo>
                <a:lnTo>
                  <a:pt x="13967" y="6619"/>
                </a:lnTo>
                <a:lnTo>
                  <a:pt x="13797" y="6814"/>
                </a:lnTo>
                <a:lnTo>
                  <a:pt x="13602" y="6984"/>
                </a:lnTo>
                <a:lnTo>
                  <a:pt x="13383" y="7130"/>
                </a:lnTo>
                <a:lnTo>
                  <a:pt x="13164" y="7276"/>
                </a:lnTo>
                <a:lnTo>
                  <a:pt x="12945" y="7397"/>
                </a:lnTo>
                <a:lnTo>
                  <a:pt x="12702" y="7495"/>
                </a:lnTo>
                <a:lnTo>
                  <a:pt x="12459" y="7568"/>
                </a:lnTo>
                <a:lnTo>
                  <a:pt x="12240" y="7592"/>
                </a:lnTo>
                <a:lnTo>
                  <a:pt x="12021" y="7616"/>
                </a:lnTo>
                <a:lnTo>
                  <a:pt x="11826" y="7592"/>
                </a:lnTo>
                <a:lnTo>
                  <a:pt x="11607" y="7543"/>
                </a:lnTo>
                <a:lnTo>
                  <a:pt x="11242" y="7422"/>
                </a:lnTo>
                <a:lnTo>
                  <a:pt x="10828" y="7276"/>
                </a:lnTo>
                <a:lnTo>
                  <a:pt x="10780" y="7179"/>
                </a:lnTo>
                <a:lnTo>
                  <a:pt x="10682" y="7106"/>
                </a:lnTo>
                <a:lnTo>
                  <a:pt x="10561" y="7106"/>
                </a:lnTo>
                <a:lnTo>
                  <a:pt x="10512" y="7130"/>
                </a:lnTo>
                <a:lnTo>
                  <a:pt x="10463" y="7179"/>
                </a:lnTo>
                <a:lnTo>
                  <a:pt x="9393" y="8492"/>
                </a:lnTo>
                <a:lnTo>
                  <a:pt x="8322" y="9782"/>
                </a:lnTo>
                <a:lnTo>
                  <a:pt x="7227" y="11047"/>
                </a:lnTo>
                <a:lnTo>
                  <a:pt x="6108" y="12313"/>
                </a:lnTo>
                <a:lnTo>
                  <a:pt x="4916" y="13578"/>
                </a:lnTo>
                <a:lnTo>
                  <a:pt x="3723" y="14819"/>
                </a:lnTo>
                <a:lnTo>
                  <a:pt x="3139" y="15427"/>
                </a:lnTo>
                <a:lnTo>
                  <a:pt x="2823" y="15743"/>
                </a:lnTo>
                <a:lnTo>
                  <a:pt x="2507" y="16011"/>
                </a:lnTo>
                <a:lnTo>
                  <a:pt x="2312" y="16133"/>
                </a:lnTo>
                <a:lnTo>
                  <a:pt x="2142" y="16230"/>
                </a:lnTo>
                <a:lnTo>
                  <a:pt x="1947" y="16303"/>
                </a:lnTo>
                <a:lnTo>
                  <a:pt x="1752" y="16352"/>
                </a:lnTo>
                <a:lnTo>
                  <a:pt x="1558" y="16376"/>
                </a:lnTo>
                <a:lnTo>
                  <a:pt x="1363" y="16376"/>
                </a:lnTo>
                <a:lnTo>
                  <a:pt x="1168" y="16303"/>
                </a:lnTo>
                <a:lnTo>
                  <a:pt x="949" y="16230"/>
                </a:lnTo>
                <a:lnTo>
                  <a:pt x="876" y="16206"/>
                </a:lnTo>
                <a:lnTo>
                  <a:pt x="828" y="16206"/>
                </a:lnTo>
                <a:lnTo>
                  <a:pt x="779" y="16011"/>
                </a:lnTo>
                <a:lnTo>
                  <a:pt x="828" y="16060"/>
                </a:lnTo>
                <a:lnTo>
                  <a:pt x="901" y="16084"/>
                </a:lnTo>
                <a:lnTo>
                  <a:pt x="949" y="16084"/>
                </a:lnTo>
                <a:lnTo>
                  <a:pt x="998" y="16035"/>
                </a:lnTo>
                <a:lnTo>
                  <a:pt x="998" y="15962"/>
                </a:lnTo>
                <a:lnTo>
                  <a:pt x="925" y="15792"/>
                </a:lnTo>
                <a:lnTo>
                  <a:pt x="852" y="15646"/>
                </a:lnTo>
                <a:lnTo>
                  <a:pt x="779" y="15476"/>
                </a:lnTo>
                <a:lnTo>
                  <a:pt x="706" y="15330"/>
                </a:lnTo>
                <a:lnTo>
                  <a:pt x="779" y="15087"/>
                </a:lnTo>
                <a:lnTo>
                  <a:pt x="852" y="14892"/>
                </a:lnTo>
                <a:lnTo>
                  <a:pt x="876" y="14989"/>
                </a:lnTo>
                <a:lnTo>
                  <a:pt x="974" y="15257"/>
                </a:lnTo>
                <a:lnTo>
                  <a:pt x="1120" y="15500"/>
                </a:lnTo>
                <a:lnTo>
                  <a:pt x="1168" y="15549"/>
                </a:lnTo>
                <a:lnTo>
                  <a:pt x="1266" y="15646"/>
                </a:lnTo>
                <a:lnTo>
                  <a:pt x="1363" y="15719"/>
                </a:lnTo>
                <a:lnTo>
                  <a:pt x="1509" y="15743"/>
                </a:lnTo>
                <a:lnTo>
                  <a:pt x="1655" y="15768"/>
                </a:lnTo>
                <a:lnTo>
                  <a:pt x="1801" y="15743"/>
                </a:lnTo>
                <a:lnTo>
                  <a:pt x="1947" y="15719"/>
                </a:lnTo>
                <a:lnTo>
                  <a:pt x="2215" y="15646"/>
                </a:lnTo>
                <a:lnTo>
                  <a:pt x="2458" y="15500"/>
                </a:lnTo>
                <a:lnTo>
                  <a:pt x="2677" y="15354"/>
                </a:lnTo>
                <a:lnTo>
                  <a:pt x="2896" y="15184"/>
                </a:lnTo>
                <a:lnTo>
                  <a:pt x="3115" y="15014"/>
                </a:lnTo>
                <a:lnTo>
                  <a:pt x="3553" y="14624"/>
                </a:lnTo>
                <a:lnTo>
                  <a:pt x="3918" y="14259"/>
                </a:lnTo>
                <a:lnTo>
                  <a:pt x="4259" y="13870"/>
                </a:lnTo>
                <a:lnTo>
                  <a:pt x="4599" y="13481"/>
                </a:lnTo>
                <a:lnTo>
                  <a:pt x="4745" y="13262"/>
                </a:lnTo>
                <a:lnTo>
                  <a:pt x="4916" y="13067"/>
                </a:lnTo>
                <a:lnTo>
                  <a:pt x="4989" y="12945"/>
                </a:lnTo>
                <a:lnTo>
                  <a:pt x="5037" y="12824"/>
                </a:lnTo>
                <a:lnTo>
                  <a:pt x="5086" y="12702"/>
                </a:lnTo>
                <a:lnTo>
                  <a:pt x="5086" y="12580"/>
                </a:lnTo>
                <a:lnTo>
                  <a:pt x="5086" y="12532"/>
                </a:lnTo>
                <a:lnTo>
                  <a:pt x="5037" y="12507"/>
                </a:lnTo>
                <a:lnTo>
                  <a:pt x="4964" y="12507"/>
                </a:lnTo>
                <a:lnTo>
                  <a:pt x="4867" y="12580"/>
                </a:lnTo>
                <a:lnTo>
                  <a:pt x="4770" y="12653"/>
                </a:lnTo>
                <a:lnTo>
                  <a:pt x="4599" y="12848"/>
                </a:lnTo>
                <a:lnTo>
                  <a:pt x="4453" y="13067"/>
                </a:lnTo>
                <a:lnTo>
                  <a:pt x="4307" y="13262"/>
                </a:lnTo>
                <a:lnTo>
                  <a:pt x="3942" y="13700"/>
                </a:lnTo>
                <a:lnTo>
                  <a:pt x="3529" y="14089"/>
                </a:lnTo>
                <a:lnTo>
                  <a:pt x="3066" y="14503"/>
                </a:lnTo>
                <a:lnTo>
                  <a:pt x="2604" y="14892"/>
                </a:lnTo>
                <a:lnTo>
                  <a:pt x="2312" y="15111"/>
                </a:lnTo>
                <a:lnTo>
                  <a:pt x="2020" y="15306"/>
                </a:lnTo>
                <a:lnTo>
                  <a:pt x="1898" y="15354"/>
                </a:lnTo>
                <a:lnTo>
                  <a:pt x="1777" y="15379"/>
                </a:lnTo>
                <a:lnTo>
                  <a:pt x="1655" y="15379"/>
                </a:lnTo>
                <a:lnTo>
                  <a:pt x="1558" y="15330"/>
                </a:lnTo>
                <a:lnTo>
                  <a:pt x="1485" y="15281"/>
                </a:lnTo>
                <a:lnTo>
                  <a:pt x="1436" y="15184"/>
                </a:lnTo>
                <a:lnTo>
                  <a:pt x="1460" y="15087"/>
                </a:lnTo>
                <a:lnTo>
                  <a:pt x="1533" y="14941"/>
                </a:lnTo>
                <a:lnTo>
                  <a:pt x="1631" y="14941"/>
                </a:lnTo>
                <a:lnTo>
                  <a:pt x="1704" y="14892"/>
                </a:lnTo>
                <a:lnTo>
                  <a:pt x="1728" y="14819"/>
                </a:lnTo>
                <a:lnTo>
                  <a:pt x="1728" y="14770"/>
                </a:lnTo>
                <a:lnTo>
                  <a:pt x="1704" y="14673"/>
                </a:lnTo>
                <a:lnTo>
                  <a:pt x="1655" y="14551"/>
                </a:lnTo>
                <a:lnTo>
                  <a:pt x="1606" y="14454"/>
                </a:lnTo>
                <a:lnTo>
                  <a:pt x="1509" y="14308"/>
                </a:lnTo>
                <a:lnTo>
                  <a:pt x="1412" y="14162"/>
                </a:lnTo>
                <a:lnTo>
                  <a:pt x="1679" y="13919"/>
                </a:lnTo>
                <a:lnTo>
                  <a:pt x="1801" y="14405"/>
                </a:lnTo>
                <a:lnTo>
                  <a:pt x="1825" y="14478"/>
                </a:lnTo>
                <a:lnTo>
                  <a:pt x="1898" y="14527"/>
                </a:lnTo>
                <a:lnTo>
                  <a:pt x="2020" y="14527"/>
                </a:lnTo>
                <a:lnTo>
                  <a:pt x="2069" y="14503"/>
                </a:lnTo>
                <a:lnTo>
                  <a:pt x="2117" y="14454"/>
                </a:lnTo>
                <a:lnTo>
                  <a:pt x="2142" y="14381"/>
                </a:lnTo>
                <a:lnTo>
                  <a:pt x="2142" y="14308"/>
                </a:lnTo>
                <a:lnTo>
                  <a:pt x="2044" y="13992"/>
                </a:lnTo>
                <a:lnTo>
                  <a:pt x="1923" y="13675"/>
                </a:lnTo>
                <a:lnTo>
                  <a:pt x="2093" y="13529"/>
                </a:lnTo>
                <a:lnTo>
                  <a:pt x="2117" y="13748"/>
                </a:lnTo>
                <a:lnTo>
                  <a:pt x="2117" y="13870"/>
                </a:lnTo>
                <a:lnTo>
                  <a:pt x="2142" y="13967"/>
                </a:lnTo>
                <a:lnTo>
                  <a:pt x="2190" y="14065"/>
                </a:lnTo>
                <a:lnTo>
                  <a:pt x="2239" y="14089"/>
                </a:lnTo>
                <a:lnTo>
                  <a:pt x="2288" y="14113"/>
                </a:lnTo>
                <a:lnTo>
                  <a:pt x="2336" y="14113"/>
                </a:lnTo>
                <a:lnTo>
                  <a:pt x="2385" y="14089"/>
                </a:lnTo>
                <a:lnTo>
                  <a:pt x="2434" y="14016"/>
                </a:lnTo>
                <a:lnTo>
                  <a:pt x="2434" y="13919"/>
                </a:lnTo>
                <a:lnTo>
                  <a:pt x="2385" y="13724"/>
                </a:lnTo>
                <a:lnTo>
                  <a:pt x="2263" y="13359"/>
                </a:lnTo>
                <a:lnTo>
                  <a:pt x="2385" y="13262"/>
                </a:lnTo>
                <a:lnTo>
                  <a:pt x="2458" y="13554"/>
                </a:lnTo>
                <a:lnTo>
                  <a:pt x="2531" y="13846"/>
                </a:lnTo>
                <a:lnTo>
                  <a:pt x="2555" y="13894"/>
                </a:lnTo>
                <a:lnTo>
                  <a:pt x="2580" y="13943"/>
                </a:lnTo>
                <a:lnTo>
                  <a:pt x="2628" y="13967"/>
                </a:lnTo>
                <a:lnTo>
                  <a:pt x="2677" y="13967"/>
                </a:lnTo>
                <a:lnTo>
                  <a:pt x="2774" y="13943"/>
                </a:lnTo>
                <a:lnTo>
                  <a:pt x="2823" y="13919"/>
                </a:lnTo>
                <a:lnTo>
                  <a:pt x="2847" y="13870"/>
                </a:lnTo>
                <a:lnTo>
                  <a:pt x="2872" y="13797"/>
                </a:lnTo>
                <a:lnTo>
                  <a:pt x="2847" y="13748"/>
                </a:lnTo>
                <a:lnTo>
                  <a:pt x="2750" y="13408"/>
                </a:lnTo>
                <a:lnTo>
                  <a:pt x="2604" y="13067"/>
                </a:lnTo>
                <a:lnTo>
                  <a:pt x="2823" y="12848"/>
                </a:lnTo>
                <a:lnTo>
                  <a:pt x="2920" y="13164"/>
                </a:lnTo>
                <a:lnTo>
                  <a:pt x="2969" y="13286"/>
                </a:lnTo>
                <a:lnTo>
                  <a:pt x="3018" y="13383"/>
                </a:lnTo>
                <a:lnTo>
                  <a:pt x="3066" y="13481"/>
                </a:lnTo>
                <a:lnTo>
                  <a:pt x="3115" y="13529"/>
                </a:lnTo>
                <a:lnTo>
                  <a:pt x="3212" y="13529"/>
                </a:lnTo>
                <a:lnTo>
                  <a:pt x="3237" y="13505"/>
                </a:lnTo>
                <a:lnTo>
                  <a:pt x="3261" y="13456"/>
                </a:lnTo>
                <a:lnTo>
                  <a:pt x="3285" y="13408"/>
                </a:lnTo>
                <a:lnTo>
                  <a:pt x="3261" y="13310"/>
                </a:lnTo>
                <a:lnTo>
                  <a:pt x="3188" y="13116"/>
                </a:lnTo>
                <a:lnTo>
                  <a:pt x="3091" y="12921"/>
                </a:lnTo>
                <a:lnTo>
                  <a:pt x="2969" y="12726"/>
                </a:lnTo>
                <a:lnTo>
                  <a:pt x="3261" y="12459"/>
                </a:lnTo>
                <a:lnTo>
                  <a:pt x="3285" y="12678"/>
                </a:lnTo>
                <a:lnTo>
                  <a:pt x="3334" y="12897"/>
                </a:lnTo>
                <a:lnTo>
                  <a:pt x="3383" y="12994"/>
                </a:lnTo>
                <a:lnTo>
                  <a:pt x="3480" y="13067"/>
                </a:lnTo>
                <a:lnTo>
                  <a:pt x="3529" y="13067"/>
                </a:lnTo>
                <a:lnTo>
                  <a:pt x="3577" y="13043"/>
                </a:lnTo>
                <a:lnTo>
                  <a:pt x="3626" y="12945"/>
                </a:lnTo>
                <a:lnTo>
                  <a:pt x="3626" y="12848"/>
                </a:lnTo>
                <a:lnTo>
                  <a:pt x="3577" y="12678"/>
                </a:lnTo>
                <a:lnTo>
                  <a:pt x="3529" y="12483"/>
                </a:lnTo>
                <a:lnTo>
                  <a:pt x="3431" y="12288"/>
                </a:lnTo>
                <a:lnTo>
                  <a:pt x="3650" y="12094"/>
                </a:lnTo>
                <a:lnTo>
                  <a:pt x="3699" y="12313"/>
                </a:lnTo>
                <a:lnTo>
                  <a:pt x="3748" y="12483"/>
                </a:lnTo>
                <a:lnTo>
                  <a:pt x="3796" y="12556"/>
                </a:lnTo>
                <a:lnTo>
                  <a:pt x="3845" y="12605"/>
                </a:lnTo>
                <a:lnTo>
                  <a:pt x="3942" y="12605"/>
                </a:lnTo>
                <a:lnTo>
                  <a:pt x="4015" y="12580"/>
                </a:lnTo>
                <a:lnTo>
                  <a:pt x="4040" y="12532"/>
                </a:lnTo>
                <a:lnTo>
                  <a:pt x="4064" y="12483"/>
                </a:lnTo>
                <a:lnTo>
                  <a:pt x="4064" y="12410"/>
                </a:lnTo>
                <a:lnTo>
                  <a:pt x="4015" y="12142"/>
                </a:lnTo>
                <a:lnTo>
                  <a:pt x="3967" y="11996"/>
                </a:lnTo>
                <a:lnTo>
                  <a:pt x="3894" y="11875"/>
                </a:lnTo>
                <a:lnTo>
                  <a:pt x="4161" y="11607"/>
                </a:lnTo>
                <a:lnTo>
                  <a:pt x="4210" y="11729"/>
                </a:lnTo>
                <a:lnTo>
                  <a:pt x="4283" y="11923"/>
                </a:lnTo>
                <a:lnTo>
                  <a:pt x="4332" y="11996"/>
                </a:lnTo>
                <a:lnTo>
                  <a:pt x="4380" y="12021"/>
                </a:lnTo>
                <a:lnTo>
                  <a:pt x="4429" y="12045"/>
                </a:lnTo>
                <a:lnTo>
                  <a:pt x="4478" y="12045"/>
                </a:lnTo>
                <a:lnTo>
                  <a:pt x="4526" y="11996"/>
                </a:lnTo>
                <a:lnTo>
                  <a:pt x="4551" y="11923"/>
                </a:lnTo>
                <a:lnTo>
                  <a:pt x="4551" y="11826"/>
                </a:lnTo>
                <a:lnTo>
                  <a:pt x="4478" y="11680"/>
                </a:lnTo>
                <a:lnTo>
                  <a:pt x="4356" y="11437"/>
                </a:lnTo>
                <a:lnTo>
                  <a:pt x="4405" y="11388"/>
                </a:lnTo>
                <a:lnTo>
                  <a:pt x="4672" y="11169"/>
                </a:lnTo>
                <a:lnTo>
                  <a:pt x="4745" y="11364"/>
                </a:lnTo>
                <a:lnTo>
                  <a:pt x="4818" y="11607"/>
                </a:lnTo>
                <a:lnTo>
                  <a:pt x="4867" y="11729"/>
                </a:lnTo>
                <a:lnTo>
                  <a:pt x="4916" y="11777"/>
                </a:lnTo>
                <a:lnTo>
                  <a:pt x="4964" y="11826"/>
                </a:lnTo>
                <a:lnTo>
                  <a:pt x="5013" y="11826"/>
                </a:lnTo>
                <a:lnTo>
                  <a:pt x="5037" y="11802"/>
                </a:lnTo>
                <a:lnTo>
                  <a:pt x="5062" y="11729"/>
                </a:lnTo>
                <a:lnTo>
                  <a:pt x="5086" y="11680"/>
                </a:lnTo>
                <a:lnTo>
                  <a:pt x="5062" y="11558"/>
                </a:lnTo>
                <a:lnTo>
                  <a:pt x="4964" y="11339"/>
                </a:lnTo>
                <a:lnTo>
                  <a:pt x="4794" y="11023"/>
                </a:lnTo>
                <a:lnTo>
                  <a:pt x="5135" y="10731"/>
                </a:lnTo>
                <a:lnTo>
                  <a:pt x="5135" y="10755"/>
                </a:lnTo>
                <a:lnTo>
                  <a:pt x="5208" y="10950"/>
                </a:lnTo>
                <a:lnTo>
                  <a:pt x="5281" y="11145"/>
                </a:lnTo>
                <a:lnTo>
                  <a:pt x="5329" y="11218"/>
                </a:lnTo>
                <a:lnTo>
                  <a:pt x="5378" y="11242"/>
                </a:lnTo>
                <a:lnTo>
                  <a:pt x="5427" y="11242"/>
                </a:lnTo>
                <a:lnTo>
                  <a:pt x="5475" y="11218"/>
                </a:lnTo>
                <a:lnTo>
                  <a:pt x="5524" y="11193"/>
                </a:lnTo>
                <a:lnTo>
                  <a:pt x="5573" y="11145"/>
                </a:lnTo>
                <a:lnTo>
                  <a:pt x="5597" y="11096"/>
                </a:lnTo>
                <a:lnTo>
                  <a:pt x="5597" y="11023"/>
                </a:lnTo>
                <a:lnTo>
                  <a:pt x="5524" y="10828"/>
                </a:lnTo>
                <a:lnTo>
                  <a:pt x="5475" y="10658"/>
                </a:lnTo>
                <a:lnTo>
                  <a:pt x="5378" y="10488"/>
                </a:lnTo>
                <a:lnTo>
                  <a:pt x="5670" y="10244"/>
                </a:lnTo>
                <a:lnTo>
                  <a:pt x="5670" y="10366"/>
                </a:lnTo>
                <a:lnTo>
                  <a:pt x="5694" y="10512"/>
                </a:lnTo>
                <a:lnTo>
                  <a:pt x="5743" y="10707"/>
                </a:lnTo>
                <a:lnTo>
                  <a:pt x="5792" y="10780"/>
                </a:lnTo>
                <a:lnTo>
                  <a:pt x="5816" y="10804"/>
                </a:lnTo>
                <a:lnTo>
                  <a:pt x="5865" y="10828"/>
                </a:lnTo>
                <a:lnTo>
                  <a:pt x="5913" y="10828"/>
                </a:lnTo>
                <a:lnTo>
                  <a:pt x="5938" y="10804"/>
                </a:lnTo>
                <a:lnTo>
                  <a:pt x="5986" y="10731"/>
                </a:lnTo>
                <a:lnTo>
                  <a:pt x="5986" y="10658"/>
                </a:lnTo>
                <a:lnTo>
                  <a:pt x="5938" y="10488"/>
                </a:lnTo>
                <a:lnTo>
                  <a:pt x="5865" y="10293"/>
                </a:lnTo>
                <a:lnTo>
                  <a:pt x="5767" y="10123"/>
                </a:lnTo>
                <a:lnTo>
                  <a:pt x="5986" y="9928"/>
                </a:lnTo>
                <a:lnTo>
                  <a:pt x="6011" y="10050"/>
                </a:lnTo>
                <a:lnTo>
                  <a:pt x="6035" y="10147"/>
                </a:lnTo>
                <a:lnTo>
                  <a:pt x="6108" y="10244"/>
                </a:lnTo>
                <a:lnTo>
                  <a:pt x="6181" y="10317"/>
                </a:lnTo>
                <a:lnTo>
                  <a:pt x="6230" y="10366"/>
                </a:lnTo>
                <a:lnTo>
                  <a:pt x="6303" y="10366"/>
                </a:lnTo>
                <a:lnTo>
                  <a:pt x="6376" y="10317"/>
                </a:lnTo>
                <a:lnTo>
                  <a:pt x="6400" y="10269"/>
                </a:lnTo>
                <a:lnTo>
                  <a:pt x="6400" y="10220"/>
                </a:lnTo>
                <a:lnTo>
                  <a:pt x="6376" y="10171"/>
                </a:lnTo>
                <a:lnTo>
                  <a:pt x="6327" y="10074"/>
                </a:lnTo>
                <a:lnTo>
                  <a:pt x="6205" y="9952"/>
                </a:lnTo>
                <a:lnTo>
                  <a:pt x="6084" y="9855"/>
                </a:lnTo>
                <a:lnTo>
                  <a:pt x="6376" y="9587"/>
                </a:lnTo>
                <a:lnTo>
                  <a:pt x="6400" y="9758"/>
                </a:lnTo>
                <a:lnTo>
                  <a:pt x="6449" y="9952"/>
                </a:lnTo>
                <a:lnTo>
                  <a:pt x="6473" y="10025"/>
                </a:lnTo>
                <a:lnTo>
                  <a:pt x="6522" y="10050"/>
                </a:lnTo>
                <a:lnTo>
                  <a:pt x="6595" y="10074"/>
                </a:lnTo>
                <a:lnTo>
                  <a:pt x="6643" y="10074"/>
                </a:lnTo>
                <a:lnTo>
                  <a:pt x="6716" y="10025"/>
                </a:lnTo>
                <a:lnTo>
                  <a:pt x="6741" y="10001"/>
                </a:lnTo>
                <a:lnTo>
                  <a:pt x="6765" y="9928"/>
                </a:lnTo>
                <a:lnTo>
                  <a:pt x="6765" y="9855"/>
                </a:lnTo>
                <a:lnTo>
                  <a:pt x="6692" y="9612"/>
                </a:lnTo>
                <a:lnTo>
                  <a:pt x="6643" y="9490"/>
                </a:lnTo>
                <a:lnTo>
                  <a:pt x="6595" y="9393"/>
                </a:lnTo>
                <a:lnTo>
                  <a:pt x="6765" y="9222"/>
                </a:lnTo>
                <a:lnTo>
                  <a:pt x="6814" y="9417"/>
                </a:lnTo>
                <a:lnTo>
                  <a:pt x="6887" y="9587"/>
                </a:lnTo>
                <a:lnTo>
                  <a:pt x="6911" y="9636"/>
                </a:lnTo>
                <a:lnTo>
                  <a:pt x="6960" y="9660"/>
                </a:lnTo>
                <a:lnTo>
                  <a:pt x="7033" y="9660"/>
                </a:lnTo>
                <a:lnTo>
                  <a:pt x="7081" y="9636"/>
                </a:lnTo>
                <a:lnTo>
                  <a:pt x="7130" y="9612"/>
                </a:lnTo>
                <a:lnTo>
                  <a:pt x="7179" y="9563"/>
                </a:lnTo>
                <a:lnTo>
                  <a:pt x="7179" y="9514"/>
                </a:lnTo>
                <a:lnTo>
                  <a:pt x="7179" y="9441"/>
                </a:lnTo>
                <a:lnTo>
                  <a:pt x="7057" y="9174"/>
                </a:lnTo>
                <a:lnTo>
                  <a:pt x="6984" y="9003"/>
                </a:lnTo>
                <a:lnTo>
                  <a:pt x="7106" y="8906"/>
                </a:lnTo>
                <a:lnTo>
                  <a:pt x="7106" y="8955"/>
                </a:lnTo>
                <a:lnTo>
                  <a:pt x="7106" y="9125"/>
                </a:lnTo>
                <a:lnTo>
                  <a:pt x="7130" y="9198"/>
                </a:lnTo>
                <a:lnTo>
                  <a:pt x="7179" y="9271"/>
                </a:lnTo>
                <a:lnTo>
                  <a:pt x="7227" y="9271"/>
                </a:lnTo>
                <a:lnTo>
                  <a:pt x="7276" y="9247"/>
                </a:lnTo>
                <a:lnTo>
                  <a:pt x="7325" y="9198"/>
                </a:lnTo>
                <a:lnTo>
                  <a:pt x="7349" y="9125"/>
                </a:lnTo>
                <a:lnTo>
                  <a:pt x="7325" y="8955"/>
                </a:lnTo>
                <a:lnTo>
                  <a:pt x="7276" y="8736"/>
                </a:lnTo>
                <a:lnTo>
                  <a:pt x="7519" y="8517"/>
                </a:lnTo>
                <a:lnTo>
                  <a:pt x="7544" y="8638"/>
                </a:lnTo>
                <a:lnTo>
                  <a:pt x="7617" y="8760"/>
                </a:lnTo>
                <a:lnTo>
                  <a:pt x="7665" y="8784"/>
                </a:lnTo>
                <a:lnTo>
                  <a:pt x="7714" y="8784"/>
                </a:lnTo>
                <a:lnTo>
                  <a:pt x="7763" y="8736"/>
                </a:lnTo>
                <a:lnTo>
                  <a:pt x="7787" y="8687"/>
                </a:lnTo>
                <a:lnTo>
                  <a:pt x="7763" y="8638"/>
                </a:lnTo>
                <a:lnTo>
                  <a:pt x="7738" y="8590"/>
                </a:lnTo>
                <a:lnTo>
                  <a:pt x="7690" y="8492"/>
                </a:lnTo>
                <a:lnTo>
                  <a:pt x="7641" y="8419"/>
                </a:lnTo>
                <a:lnTo>
                  <a:pt x="7884" y="8176"/>
                </a:lnTo>
                <a:lnTo>
                  <a:pt x="7909" y="8298"/>
                </a:lnTo>
                <a:lnTo>
                  <a:pt x="7933" y="8419"/>
                </a:lnTo>
                <a:lnTo>
                  <a:pt x="7957" y="8468"/>
                </a:lnTo>
                <a:lnTo>
                  <a:pt x="8006" y="8517"/>
                </a:lnTo>
                <a:lnTo>
                  <a:pt x="8152" y="8517"/>
                </a:lnTo>
                <a:lnTo>
                  <a:pt x="8201" y="8492"/>
                </a:lnTo>
                <a:lnTo>
                  <a:pt x="8225" y="8444"/>
                </a:lnTo>
                <a:lnTo>
                  <a:pt x="8249" y="8371"/>
                </a:lnTo>
                <a:lnTo>
                  <a:pt x="8201" y="8152"/>
                </a:lnTo>
                <a:lnTo>
                  <a:pt x="8128" y="7957"/>
                </a:lnTo>
                <a:lnTo>
                  <a:pt x="8468" y="7641"/>
                </a:lnTo>
                <a:lnTo>
                  <a:pt x="8444" y="7762"/>
                </a:lnTo>
                <a:lnTo>
                  <a:pt x="8444" y="7884"/>
                </a:lnTo>
                <a:lnTo>
                  <a:pt x="8493" y="7981"/>
                </a:lnTo>
                <a:lnTo>
                  <a:pt x="8517" y="8030"/>
                </a:lnTo>
                <a:lnTo>
                  <a:pt x="8566" y="8054"/>
                </a:lnTo>
                <a:lnTo>
                  <a:pt x="8590" y="8054"/>
                </a:lnTo>
                <a:lnTo>
                  <a:pt x="8614" y="8030"/>
                </a:lnTo>
                <a:lnTo>
                  <a:pt x="8639" y="7981"/>
                </a:lnTo>
                <a:lnTo>
                  <a:pt x="8639" y="7933"/>
                </a:lnTo>
                <a:lnTo>
                  <a:pt x="8614" y="7835"/>
                </a:lnTo>
                <a:lnTo>
                  <a:pt x="8566" y="7714"/>
                </a:lnTo>
                <a:lnTo>
                  <a:pt x="8541" y="7568"/>
                </a:lnTo>
                <a:lnTo>
                  <a:pt x="9125" y="7033"/>
                </a:lnTo>
                <a:lnTo>
                  <a:pt x="9125" y="7179"/>
                </a:lnTo>
                <a:lnTo>
                  <a:pt x="9149" y="7325"/>
                </a:lnTo>
                <a:lnTo>
                  <a:pt x="9198" y="7373"/>
                </a:lnTo>
                <a:lnTo>
                  <a:pt x="9222" y="7397"/>
                </a:lnTo>
                <a:lnTo>
                  <a:pt x="9271" y="7422"/>
                </a:lnTo>
                <a:lnTo>
                  <a:pt x="9320" y="7397"/>
                </a:lnTo>
                <a:lnTo>
                  <a:pt x="9368" y="7397"/>
                </a:lnTo>
                <a:lnTo>
                  <a:pt x="9393" y="7349"/>
                </a:lnTo>
                <a:lnTo>
                  <a:pt x="9417" y="7300"/>
                </a:lnTo>
                <a:lnTo>
                  <a:pt x="9417" y="7252"/>
                </a:lnTo>
                <a:lnTo>
                  <a:pt x="9393" y="7154"/>
                </a:lnTo>
                <a:lnTo>
                  <a:pt x="9393" y="7033"/>
                </a:lnTo>
                <a:lnTo>
                  <a:pt x="9417" y="6935"/>
                </a:lnTo>
                <a:lnTo>
                  <a:pt x="9417" y="6838"/>
                </a:lnTo>
                <a:lnTo>
                  <a:pt x="9393" y="6789"/>
                </a:lnTo>
                <a:lnTo>
                  <a:pt x="9466" y="6716"/>
                </a:lnTo>
                <a:lnTo>
                  <a:pt x="9490" y="6838"/>
                </a:lnTo>
                <a:lnTo>
                  <a:pt x="9514" y="6960"/>
                </a:lnTo>
                <a:lnTo>
                  <a:pt x="9539" y="7008"/>
                </a:lnTo>
                <a:lnTo>
                  <a:pt x="9587" y="7033"/>
                </a:lnTo>
                <a:lnTo>
                  <a:pt x="9636" y="7057"/>
                </a:lnTo>
                <a:lnTo>
                  <a:pt x="9660" y="7057"/>
                </a:lnTo>
                <a:lnTo>
                  <a:pt x="9709" y="7033"/>
                </a:lnTo>
                <a:lnTo>
                  <a:pt x="9733" y="7008"/>
                </a:lnTo>
                <a:lnTo>
                  <a:pt x="9782" y="6984"/>
                </a:lnTo>
                <a:lnTo>
                  <a:pt x="9782" y="6935"/>
                </a:lnTo>
                <a:lnTo>
                  <a:pt x="9782" y="6741"/>
                </a:lnTo>
                <a:lnTo>
                  <a:pt x="9733" y="6619"/>
                </a:lnTo>
                <a:lnTo>
                  <a:pt x="9709" y="6522"/>
                </a:lnTo>
                <a:lnTo>
                  <a:pt x="9831" y="6376"/>
                </a:lnTo>
                <a:lnTo>
                  <a:pt x="9879" y="6327"/>
                </a:lnTo>
                <a:lnTo>
                  <a:pt x="9904" y="6278"/>
                </a:lnTo>
                <a:lnTo>
                  <a:pt x="9904" y="6205"/>
                </a:lnTo>
                <a:lnTo>
                  <a:pt x="9928" y="6132"/>
                </a:lnTo>
                <a:lnTo>
                  <a:pt x="9952" y="6059"/>
                </a:lnTo>
                <a:lnTo>
                  <a:pt x="9855" y="5670"/>
                </a:lnTo>
                <a:lnTo>
                  <a:pt x="9831" y="5475"/>
                </a:lnTo>
                <a:lnTo>
                  <a:pt x="9806" y="5281"/>
                </a:lnTo>
                <a:lnTo>
                  <a:pt x="9806" y="5037"/>
                </a:lnTo>
                <a:lnTo>
                  <a:pt x="9855" y="4794"/>
                </a:lnTo>
                <a:lnTo>
                  <a:pt x="9904" y="4575"/>
                </a:lnTo>
                <a:lnTo>
                  <a:pt x="9977" y="4332"/>
                </a:lnTo>
                <a:lnTo>
                  <a:pt x="10074" y="4088"/>
                </a:lnTo>
                <a:lnTo>
                  <a:pt x="10196" y="3869"/>
                </a:lnTo>
                <a:lnTo>
                  <a:pt x="10317" y="3650"/>
                </a:lnTo>
                <a:lnTo>
                  <a:pt x="10488" y="3456"/>
                </a:lnTo>
                <a:lnTo>
                  <a:pt x="10658" y="3261"/>
                </a:lnTo>
                <a:lnTo>
                  <a:pt x="10853" y="3091"/>
                </a:lnTo>
                <a:lnTo>
                  <a:pt x="11242" y="2750"/>
                </a:lnTo>
                <a:lnTo>
                  <a:pt x="11680" y="2458"/>
                </a:lnTo>
                <a:lnTo>
                  <a:pt x="12094" y="2166"/>
                </a:lnTo>
                <a:lnTo>
                  <a:pt x="12970" y="1631"/>
                </a:lnTo>
                <a:close/>
                <a:moveTo>
                  <a:pt x="10755" y="11631"/>
                </a:moveTo>
                <a:lnTo>
                  <a:pt x="10755" y="11680"/>
                </a:lnTo>
                <a:lnTo>
                  <a:pt x="10853" y="11850"/>
                </a:lnTo>
                <a:lnTo>
                  <a:pt x="10974" y="12021"/>
                </a:lnTo>
                <a:lnTo>
                  <a:pt x="11266" y="12361"/>
                </a:lnTo>
                <a:lnTo>
                  <a:pt x="11875" y="12970"/>
                </a:lnTo>
                <a:lnTo>
                  <a:pt x="13286" y="14503"/>
                </a:lnTo>
                <a:lnTo>
                  <a:pt x="13943" y="15184"/>
                </a:lnTo>
                <a:lnTo>
                  <a:pt x="14259" y="15549"/>
                </a:lnTo>
                <a:lnTo>
                  <a:pt x="14430" y="15719"/>
                </a:lnTo>
                <a:lnTo>
                  <a:pt x="14503" y="15792"/>
                </a:lnTo>
                <a:lnTo>
                  <a:pt x="14600" y="15841"/>
                </a:lnTo>
                <a:lnTo>
                  <a:pt x="14916" y="16035"/>
                </a:lnTo>
                <a:lnTo>
                  <a:pt x="15208" y="16206"/>
                </a:lnTo>
                <a:lnTo>
                  <a:pt x="15354" y="16279"/>
                </a:lnTo>
                <a:lnTo>
                  <a:pt x="15500" y="16352"/>
                </a:lnTo>
                <a:lnTo>
                  <a:pt x="15671" y="16376"/>
                </a:lnTo>
                <a:lnTo>
                  <a:pt x="15890" y="16376"/>
                </a:lnTo>
                <a:lnTo>
                  <a:pt x="15914" y="16352"/>
                </a:lnTo>
                <a:lnTo>
                  <a:pt x="15938" y="16279"/>
                </a:lnTo>
                <a:lnTo>
                  <a:pt x="15914" y="16230"/>
                </a:lnTo>
                <a:lnTo>
                  <a:pt x="15890" y="16206"/>
                </a:lnTo>
                <a:lnTo>
                  <a:pt x="15865" y="16206"/>
                </a:lnTo>
                <a:lnTo>
                  <a:pt x="15622" y="16157"/>
                </a:lnTo>
                <a:lnTo>
                  <a:pt x="15403" y="16084"/>
                </a:lnTo>
                <a:lnTo>
                  <a:pt x="15233" y="15987"/>
                </a:lnTo>
                <a:lnTo>
                  <a:pt x="15062" y="15865"/>
                </a:lnTo>
                <a:lnTo>
                  <a:pt x="14892" y="15743"/>
                </a:lnTo>
                <a:lnTo>
                  <a:pt x="14746" y="15573"/>
                </a:lnTo>
                <a:lnTo>
                  <a:pt x="14454" y="15233"/>
                </a:lnTo>
                <a:lnTo>
                  <a:pt x="13846" y="14624"/>
                </a:lnTo>
                <a:lnTo>
                  <a:pt x="13262" y="14016"/>
                </a:lnTo>
                <a:lnTo>
                  <a:pt x="12045" y="12799"/>
                </a:lnTo>
                <a:lnTo>
                  <a:pt x="11461" y="12167"/>
                </a:lnTo>
                <a:lnTo>
                  <a:pt x="11145" y="11875"/>
                </a:lnTo>
                <a:lnTo>
                  <a:pt x="10974" y="11729"/>
                </a:lnTo>
                <a:lnTo>
                  <a:pt x="10804" y="11631"/>
                </a:lnTo>
                <a:close/>
                <a:moveTo>
                  <a:pt x="9904" y="8638"/>
                </a:moveTo>
                <a:lnTo>
                  <a:pt x="10123" y="8882"/>
                </a:lnTo>
                <a:lnTo>
                  <a:pt x="9977" y="9003"/>
                </a:lnTo>
                <a:lnTo>
                  <a:pt x="9709" y="9271"/>
                </a:lnTo>
                <a:lnTo>
                  <a:pt x="9587" y="9417"/>
                </a:lnTo>
                <a:lnTo>
                  <a:pt x="9466" y="9587"/>
                </a:lnTo>
                <a:lnTo>
                  <a:pt x="9466" y="9612"/>
                </a:lnTo>
                <a:lnTo>
                  <a:pt x="9490" y="9660"/>
                </a:lnTo>
                <a:lnTo>
                  <a:pt x="9539" y="9660"/>
                </a:lnTo>
                <a:lnTo>
                  <a:pt x="9685" y="9612"/>
                </a:lnTo>
                <a:lnTo>
                  <a:pt x="9831" y="9539"/>
                </a:lnTo>
                <a:lnTo>
                  <a:pt x="10098" y="9320"/>
                </a:lnTo>
                <a:lnTo>
                  <a:pt x="10366" y="9101"/>
                </a:lnTo>
                <a:lnTo>
                  <a:pt x="10536" y="9247"/>
                </a:lnTo>
                <a:lnTo>
                  <a:pt x="10244" y="9466"/>
                </a:lnTo>
                <a:lnTo>
                  <a:pt x="10025" y="9636"/>
                </a:lnTo>
                <a:lnTo>
                  <a:pt x="9928" y="9733"/>
                </a:lnTo>
                <a:lnTo>
                  <a:pt x="9831" y="9855"/>
                </a:lnTo>
                <a:lnTo>
                  <a:pt x="9831" y="9928"/>
                </a:lnTo>
                <a:lnTo>
                  <a:pt x="9855" y="9977"/>
                </a:lnTo>
                <a:lnTo>
                  <a:pt x="9904" y="10025"/>
                </a:lnTo>
                <a:lnTo>
                  <a:pt x="9977" y="10025"/>
                </a:lnTo>
                <a:lnTo>
                  <a:pt x="10098" y="9977"/>
                </a:lnTo>
                <a:lnTo>
                  <a:pt x="10196" y="9904"/>
                </a:lnTo>
                <a:lnTo>
                  <a:pt x="10390" y="9758"/>
                </a:lnTo>
                <a:lnTo>
                  <a:pt x="10780" y="9490"/>
                </a:lnTo>
                <a:lnTo>
                  <a:pt x="10950" y="9660"/>
                </a:lnTo>
                <a:lnTo>
                  <a:pt x="10780" y="9733"/>
                </a:lnTo>
                <a:lnTo>
                  <a:pt x="10609" y="9855"/>
                </a:lnTo>
                <a:lnTo>
                  <a:pt x="10390" y="10001"/>
                </a:lnTo>
                <a:lnTo>
                  <a:pt x="10293" y="10098"/>
                </a:lnTo>
                <a:lnTo>
                  <a:pt x="10220" y="10220"/>
                </a:lnTo>
                <a:lnTo>
                  <a:pt x="10220" y="10269"/>
                </a:lnTo>
                <a:lnTo>
                  <a:pt x="10244" y="10293"/>
                </a:lnTo>
                <a:lnTo>
                  <a:pt x="10293" y="10317"/>
                </a:lnTo>
                <a:lnTo>
                  <a:pt x="10439" y="10317"/>
                </a:lnTo>
                <a:lnTo>
                  <a:pt x="10585" y="10244"/>
                </a:lnTo>
                <a:lnTo>
                  <a:pt x="10828" y="10074"/>
                </a:lnTo>
                <a:lnTo>
                  <a:pt x="10999" y="9977"/>
                </a:lnTo>
                <a:lnTo>
                  <a:pt x="11072" y="9904"/>
                </a:lnTo>
                <a:lnTo>
                  <a:pt x="11145" y="9831"/>
                </a:lnTo>
                <a:lnTo>
                  <a:pt x="11364" y="10025"/>
                </a:lnTo>
                <a:lnTo>
                  <a:pt x="11193" y="10123"/>
                </a:lnTo>
                <a:lnTo>
                  <a:pt x="11072" y="10244"/>
                </a:lnTo>
                <a:lnTo>
                  <a:pt x="10974" y="10342"/>
                </a:lnTo>
                <a:lnTo>
                  <a:pt x="10901" y="10439"/>
                </a:lnTo>
                <a:lnTo>
                  <a:pt x="10853" y="10561"/>
                </a:lnTo>
                <a:lnTo>
                  <a:pt x="10853" y="10634"/>
                </a:lnTo>
                <a:lnTo>
                  <a:pt x="10853" y="10682"/>
                </a:lnTo>
                <a:lnTo>
                  <a:pt x="10877" y="10707"/>
                </a:lnTo>
                <a:lnTo>
                  <a:pt x="10974" y="10682"/>
                </a:lnTo>
                <a:lnTo>
                  <a:pt x="11072" y="10634"/>
                </a:lnTo>
                <a:lnTo>
                  <a:pt x="11218" y="10536"/>
                </a:lnTo>
                <a:lnTo>
                  <a:pt x="11437" y="10366"/>
                </a:lnTo>
                <a:lnTo>
                  <a:pt x="11607" y="10269"/>
                </a:lnTo>
                <a:lnTo>
                  <a:pt x="11753" y="10415"/>
                </a:lnTo>
                <a:lnTo>
                  <a:pt x="11656" y="10488"/>
                </a:lnTo>
                <a:lnTo>
                  <a:pt x="11364" y="10731"/>
                </a:lnTo>
                <a:lnTo>
                  <a:pt x="11242" y="10877"/>
                </a:lnTo>
                <a:lnTo>
                  <a:pt x="11218" y="10950"/>
                </a:lnTo>
                <a:lnTo>
                  <a:pt x="11169" y="11023"/>
                </a:lnTo>
                <a:lnTo>
                  <a:pt x="11193" y="11072"/>
                </a:lnTo>
                <a:lnTo>
                  <a:pt x="11242" y="11096"/>
                </a:lnTo>
                <a:lnTo>
                  <a:pt x="11388" y="11047"/>
                </a:lnTo>
                <a:lnTo>
                  <a:pt x="11510" y="10974"/>
                </a:lnTo>
                <a:lnTo>
                  <a:pt x="11777" y="10780"/>
                </a:lnTo>
                <a:lnTo>
                  <a:pt x="11972" y="10634"/>
                </a:lnTo>
                <a:lnTo>
                  <a:pt x="12191" y="10828"/>
                </a:lnTo>
                <a:lnTo>
                  <a:pt x="12069" y="10926"/>
                </a:lnTo>
                <a:lnTo>
                  <a:pt x="11923" y="11023"/>
                </a:lnTo>
                <a:lnTo>
                  <a:pt x="11777" y="11169"/>
                </a:lnTo>
                <a:lnTo>
                  <a:pt x="11729" y="11242"/>
                </a:lnTo>
                <a:lnTo>
                  <a:pt x="11680" y="11315"/>
                </a:lnTo>
                <a:lnTo>
                  <a:pt x="11656" y="11388"/>
                </a:lnTo>
                <a:lnTo>
                  <a:pt x="11656" y="11485"/>
                </a:lnTo>
                <a:lnTo>
                  <a:pt x="11680" y="11534"/>
                </a:lnTo>
                <a:lnTo>
                  <a:pt x="11704" y="11558"/>
                </a:lnTo>
                <a:lnTo>
                  <a:pt x="11729" y="11558"/>
                </a:lnTo>
                <a:lnTo>
                  <a:pt x="11826" y="11534"/>
                </a:lnTo>
                <a:lnTo>
                  <a:pt x="11899" y="11510"/>
                </a:lnTo>
                <a:lnTo>
                  <a:pt x="12021" y="11412"/>
                </a:lnTo>
                <a:lnTo>
                  <a:pt x="12288" y="11193"/>
                </a:lnTo>
                <a:lnTo>
                  <a:pt x="12459" y="11072"/>
                </a:lnTo>
                <a:lnTo>
                  <a:pt x="12726" y="11315"/>
                </a:lnTo>
                <a:lnTo>
                  <a:pt x="12483" y="11534"/>
                </a:lnTo>
                <a:lnTo>
                  <a:pt x="12361" y="11656"/>
                </a:lnTo>
                <a:lnTo>
                  <a:pt x="12264" y="11777"/>
                </a:lnTo>
                <a:lnTo>
                  <a:pt x="12264" y="11826"/>
                </a:lnTo>
                <a:lnTo>
                  <a:pt x="12264" y="11850"/>
                </a:lnTo>
                <a:lnTo>
                  <a:pt x="12288" y="11948"/>
                </a:lnTo>
                <a:lnTo>
                  <a:pt x="12361" y="11972"/>
                </a:lnTo>
                <a:lnTo>
                  <a:pt x="12459" y="11972"/>
                </a:lnTo>
                <a:lnTo>
                  <a:pt x="12605" y="11875"/>
                </a:lnTo>
                <a:lnTo>
                  <a:pt x="12726" y="11777"/>
                </a:lnTo>
                <a:lnTo>
                  <a:pt x="12970" y="11558"/>
                </a:lnTo>
                <a:lnTo>
                  <a:pt x="12970" y="11534"/>
                </a:lnTo>
                <a:lnTo>
                  <a:pt x="13262" y="11802"/>
                </a:lnTo>
                <a:lnTo>
                  <a:pt x="13116" y="11923"/>
                </a:lnTo>
                <a:lnTo>
                  <a:pt x="12994" y="12021"/>
                </a:lnTo>
                <a:lnTo>
                  <a:pt x="12872" y="12142"/>
                </a:lnTo>
                <a:lnTo>
                  <a:pt x="12799" y="12288"/>
                </a:lnTo>
                <a:lnTo>
                  <a:pt x="12775" y="12361"/>
                </a:lnTo>
                <a:lnTo>
                  <a:pt x="12775" y="12434"/>
                </a:lnTo>
                <a:lnTo>
                  <a:pt x="12799" y="12507"/>
                </a:lnTo>
                <a:lnTo>
                  <a:pt x="12824" y="12532"/>
                </a:lnTo>
                <a:lnTo>
                  <a:pt x="12872" y="12532"/>
                </a:lnTo>
                <a:lnTo>
                  <a:pt x="12994" y="12483"/>
                </a:lnTo>
                <a:lnTo>
                  <a:pt x="13116" y="12434"/>
                </a:lnTo>
                <a:lnTo>
                  <a:pt x="13310" y="12264"/>
                </a:lnTo>
                <a:lnTo>
                  <a:pt x="13554" y="12094"/>
                </a:lnTo>
                <a:lnTo>
                  <a:pt x="13700" y="12215"/>
                </a:lnTo>
                <a:lnTo>
                  <a:pt x="13627" y="12264"/>
                </a:lnTo>
                <a:lnTo>
                  <a:pt x="13432" y="12434"/>
                </a:lnTo>
                <a:lnTo>
                  <a:pt x="13262" y="12653"/>
                </a:lnTo>
                <a:lnTo>
                  <a:pt x="13237" y="12702"/>
                </a:lnTo>
                <a:lnTo>
                  <a:pt x="13262" y="12751"/>
                </a:lnTo>
                <a:lnTo>
                  <a:pt x="13310" y="12799"/>
                </a:lnTo>
                <a:lnTo>
                  <a:pt x="13383" y="12799"/>
                </a:lnTo>
                <a:lnTo>
                  <a:pt x="13602" y="12702"/>
                </a:lnTo>
                <a:lnTo>
                  <a:pt x="13797" y="12556"/>
                </a:lnTo>
                <a:lnTo>
                  <a:pt x="13919" y="12459"/>
                </a:lnTo>
                <a:lnTo>
                  <a:pt x="14162" y="12702"/>
                </a:lnTo>
                <a:lnTo>
                  <a:pt x="13992" y="12848"/>
                </a:lnTo>
                <a:lnTo>
                  <a:pt x="13894" y="12945"/>
                </a:lnTo>
                <a:lnTo>
                  <a:pt x="13797" y="13043"/>
                </a:lnTo>
                <a:lnTo>
                  <a:pt x="13724" y="13164"/>
                </a:lnTo>
                <a:lnTo>
                  <a:pt x="13700" y="13237"/>
                </a:lnTo>
                <a:lnTo>
                  <a:pt x="13700" y="13310"/>
                </a:lnTo>
                <a:lnTo>
                  <a:pt x="13700" y="13359"/>
                </a:lnTo>
                <a:lnTo>
                  <a:pt x="13748" y="13359"/>
                </a:lnTo>
                <a:lnTo>
                  <a:pt x="13870" y="13335"/>
                </a:lnTo>
                <a:lnTo>
                  <a:pt x="13992" y="13286"/>
                </a:lnTo>
                <a:lnTo>
                  <a:pt x="14089" y="13189"/>
                </a:lnTo>
                <a:lnTo>
                  <a:pt x="14186" y="13116"/>
                </a:lnTo>
                <a:lnTo>
                  <a:pt x="14381" y="12921"/>
                </a:lnTo>
                <a:lnTo>
                  <a:pt x="14746" y="13335"/>
                </a:lnTo>
                <a:lnTo>
                  <a:pt x="14624" y="13408"/>
                </a:lnTo>
                <a:lnTo>
                  <a:pt x="14503" y="13505"/>
                </a:lnTo>
                <a:lnTo>
                  <a:pt x="14284" y="13651"/>
                </a:lnTo>
                <a:lnTo>
                  <a:pt x="14186" y="13748"/>
                </a:lnTo>
                <a:lnTo>
                  <a:pt x="14138" y="13870"/>
                </a:lnTo>
                <a:lnTo>
                  <a:pt x="14138" y="13919"/>
                </a:lnTo>
                <a:lnTo>
                  <a:pt x="14162" y="13992"/>
                </a:lnTo>
                <a:lnTo>
                  <a:pt x="14211" y="14016"/>
                </a:lnTo>
                <a:lnTo>
                  <a:pt x="14259" y="14040"/>
                </a:lnTo>
                <a:lnTo>
                  <a:pt x="14381" y="14016"/>
                </a:lnTo>
                <a:lnTo>
                  <a:pt x="14503" y="13943"/>
                </a:lnTo>
                <a:lnTo>
                  <a:pt x="14697" y="13773"/>
                </a:lnTo>
                <a:lnTo>
                  <a:pt x="14819" y="13651"/>
                </a:lnTo>
                <a:lnTo>
                  <a:pt x="14941" y="13529"/>
                </a:lnTo>
                <a:lnTo>
                  <a:pt x="15160" y="13748"/>
                </a:lnTo>
                <a:lnTo>
                  <a:pt x="14989" y="13919"/>
                </a:lnTo>
                <a:lnTo>
                  <a:pt x="14795" y="14065"/>
                </a:lnTo>
                <a:lnTo>
                  <a:pt x="14722" y="14138"/>
                </a:lnTo>
                <a:lnTo>
                  <a:pt x="14673" y="14259"/>
                </a:lnTo>
                <a:lnTo>
                  <a:pt x="14673" y="14284"/>
                </a:lnTo>
                <a:lnTo>
                  <a:pt x="14697" y="14284"/>
                </a:lnTo>
                <a:lnTo>
                  <a:pt x="14770" y="14308"/>
                </a:lnTo>
                <a:lnTo>
                  <a:pt x="14819" y="14308"/>
                </a:lnTo>
                <a:lnTo>
                  <a:pt x="14941" y="14284"/>
                </a:lnTo>
                <a:lnTo>
                  <a:pt x="15062" y="14235"/>
                </a:lnTo>
                <a:lnTo>
                  <a:pt x="15184" y="14162"/>
                </a:lnTo>
                <a:lnTo>
                  <a:pt x="15281" y="14089"/>
                </a:lnTo>
                <a:lnTo>
                  <a:pt x="15379" y="13992"/>
                </a:lnTo>
                <a:lnTo>
                  <a:pt x="15573" y="14186"/>
                </a:lnTo>
                <a:lnTo>
                  <a:pt x="15452" y="14284"/>
                </a:lnTo>
                <a:lnTo>
                  <a:pt x="15330" y="14381"/>
                </a:lnTo>
                <a:lnTo>
                  <a:pt x="15184" y="14503"/>
                </a:lnTo>
                <a:lnTo>
                  <a:pt x="15111" y="14576"/>
                </a:lnTo>
                <a:lnTo>
                  <a:pt x="15038" y="14673"/>
                </a:lnTo>
                <a:lnTo>
                  <a:pt x="15038" y="14746"/>
                </a:lnTo>
                <a:lnTo>
                  <a:pt x="15062" y="14795"/>
                </a:lnTo>
                <a:lnTo>
                  <a:pt x="15111" y="14843"/>
                </a:lnTo>
                <a:lnTo>
                  <a:pt x="15184" y="14843"/>
                </a:lnTo>
                <a:lnTo>
                  <a:pt x="15257" y="14819"/>
                </a:lnTo>
                <a:lnTo>
                  <a:pt x="15354" y="14770"/>
                </a:lnTo>
                <a:lnTo>
                  <a:pt x="15500" y="14649"/>
                </a:lnTo>
                <a:lnTo>
                  <a:pt x="15646" y="14527"/>
                </a:lnTo>
                <a:lnTo>
                  <a:pt x="15792" y="14405"/>
                </a:lnTo>
                <a:lnTo>
                  <a:pt x="15987" y="14649"/>
                </a:lnTo>
                <a:lnTo>
                  <a:pt x="15890" y="14722"/>
                </a:lnTo>
                <a:lnTo>
                  <a:pt x="15744" y="14892"/>
                </a:lnTo>
                <a:lnTo>
                  <a:pt x="15598" y="15087"/>
                </a:lnTo>
                <a:lnTo>
                  <a:pt x="15573" y="15111"/>
                </a:lnTo>
                <a:lnTo>
                  <a:pt x="15598" y="15135"/>
                </a:lnTo>
                <a:lnTo>
                  <a:pt x="15622" y="15160"/>
                </a:lnTo>
                <a:lnTo>
                  <a:pt x="15646" y="15160"/>
                </a:lnTo>
                <a:lnTo>
                  <a:pt x="15865" y="15038"/>
                </a:lnTo>
                <a:lnTo>
                  <a:pt x="16036" y="14916"/>
                </a:lnTo>
                <a:lnTo>
                  <a:pt x="16133" y="14868"/>
                </a:lnTo>
                <a:lnTo>
                  <a:pt x="16230" y="15014"/>
                </a:lnTo>
                <a:lnTo>
                  <a:pt x="16084" y="15135"/>
                </a:lnTo>
                <a:lnTo>
                  <a:pt x="15914" y="15306"/>
                </a:lnTo>
                <a:lnTo>
                  <a:pt x="15768" y="15476"/>
                </a:lnTo>
                <a:lnTo>
                  <a:pt x="15744" y="15524"/>
                </a:lnTo>
                <a:lnTo>
                  <a:pt x="15744" y="15573"/>
                </a:lnTo>
                <a:lnTo>
                  <a:pt x="15792" y="15622"/>
                </a:lnTo>
                <a:lnTo>
                  <a:pt x="15865" y="15670"/>
                </a:lnTo>
                <a:lnTo>
                  <a:pt x="15938" y="15646"/>
                </a:lnTo>
                <a:lnTo>
                  <a:pt x="16109" y="15524"/>
                </a:lnTo>
                <a:lnTo>
                  <a:pt x="16303" y="15403"/>
                </a:lnTo>
                <a:lnTo>
                  <a:pt x="16376" y="15330"/>
                </a:lnTo>
                <a:lnTo>
                  <a:pt x="16425" y="15500"/>
                </a:lnTo>
                <a:lnTo>
                  <a:pt x="16449" y="15695"/>
                </a:lnTo>
                <a:lnTo>
                  <a:pt x="16376" y="15719"/>
                </a:lnTo>
                <a:lnTo>
                  <a:pt x="16255" y="15841"/>
                </a:lnTo>
                <a:lnTo>
                  <a:pt x="16206" y="15938"/>
                </a:lnTo>
                <a:lnTo>
                  <a:pt x="16182" y="16011"/>
                </a:lnTo>
                <a:lnTo>
                  <a:pt x="16157" y="16060"/>
                </a:lnTo>
                <a:lnTo>
                  <a:pt x="16206" y="16108"/>
                </a:lnTo>
                <a:lnTo>
                  <a:pt x="16255" y="16133"/>
                </a:lnTo>
                <a:lnTo>
                  <a:pt x="16303" y="16133"/>
                </a:lnTo>
                <a:lnTo>
                  <a:pt x="16401" y="16108"/>
                </a:lnTo>
                <a:lnTo>
                  <a:pt x="16401" y="16108"/>
                </a:lnTo>
                <a:lnTo>
                  <a:pt x="16328" y="16327"/>
                </a:lnTo>
                <a:lnTo>
                  <a:pt x="16255" y="16449"/>
                </a:lnTo>
                <a:lnTo>
                  <a:pt x="16157" y="16546"/>
                </a:lnTo>
                <a:lnTo>
                  <a:pt x="16060" y="16619"/>
                </a:lnTo>
                <a:lnTo>
                  <a:pt x="15963" y="16668"/>
                </a:lnTo>
                <a:lnTo>
                  <a:pt x="15841" y="16692"/>
                </a:lnTo>
                <a:lnTo>
                  <a:pt x="15719" y="16692"/>
                </a:lnTo>
                <a:lnTo>
                  <a:pt x="15598" y="16668"/>
                </a:lnTo>
                <a:lnTo>
                  <a:pt x="15452" y="16644"/>
                </a:lnTo>
                <a:lnTo>
                  <a:pt x="15160" y="16522"/>
                </a:lnTo>
                <a:lnTo>
                  <a:pt x="14843" y="16327"/>
                </a:lnTo>
                <a:lnTo>
                  <a:pt x="14527" y="16108"/>
                </a:lnTo>
                <a:lnTo>
                  <a:pt x="14186" y="15841"/>
                </a:lnTo>
                <a:lnTo>
                  <a:pt x="13870" y="15549"/>
                </a:lnTo>
                <a:lnTo>
                  <a:pt x="13554" y="15257"/>
                </a:lnTo>
                <a:lnTo>
                  <a:pt x="12970" y="14649"/>
                </a:lnTo>
                <a:lnTo>
                  <a:pt x="12167" y="13797"/>
                </a:lnTo>
                <a:lnTo>
                  <a:pt x="11291" y="12897"/>
                </a:lnTo>
                <a:lnTo>
                  <a:pt x="10439" y="11972"/>
                </a:lnTo>
                <a:lnTo>
                  <a:pt x="10001" y="11534"/>
                </a:lnTo>
                <a:lnTo>
                  <a:pt x="9539" y="11096"/>
                </a:lnTo>
                <a:lnTo>
                  <a:pt x="9076" y="10658"/>
                </a:lnTo>
                <a:lnTo>
                  <a:pt x="8614" y="10269"/>
                </a:lnTo>
                <a:lnTo>
                  <a:pt x="8566" y="10244"/>
                </a:lnTo>
                <a:lnTo>
                  <a:pt x="9904" y="8638"/>
                </a:lnTo>
                <a:close/>
                <a:moveTo>
                  <a:pt x="1071" y="0"/>
                </a:moveTo>
                <a:lnTo>
                  <a:pt x="828" y="73"/>
                </a:lnTo>
                <a:lnTo>
                  <a:pt x="609" y="171"/>
                </a:lnTo>
                <a:lnTo>
                  <a:pt x="414" y="317"/>
                </a:lnTo>
                <a:lnTo>
                  <a:pt x="244" y="511"/>
                </a:lnTo>
                <a:lnTo>
                  <a:pt x="122" y="730"/>
                </a:lnTo>
                <a:lnTo>
                  <a:pt x="25" y="949"/>
                </a:lnTo>
                <a:lnTo>
                  <a:pt x="25" y="1071"/>
                </a:lnTo>
                <a:lnTo>
                  <a:pt x="25" y="1193"/>
                </a:lnTo>
                <a:lnTo>
                  <a:pt x="25" y="1314"/>
                </a:lnTo>
                <a:lnTo>
                  <a:pt x="49" y="1436"/>
                </a:lnTo>
                <a:lnTo>
                  <a:pt x="25" y="1777"/>
                </a:lnTo>
                <a:lnTo>
                  <a:pt x="1" y="2117"/>
                </a:lnTo>
                <a:lnTo>
                  <a:pt x="25" y="2215"/>
                </a:lnTo>
                <a:lnTo>
                  <a:pt x="74" y="2263"/>
                </a:lnTo>
                <a:lnTo>
                  <a:pt x="147" y="2288"/>
                </a:lnTo>
                <a:lnTo>
                  <a:pt x="244" y="2263"/>
                </a:lnTo>
                <a:lnTo>
                  <a:pt x="341" y="2239"/>
                </a:lnTo>
                <a:lnTo>
                  <a:pt x="317" y="2896"/>
                </a:lnTo>
                <a:lnTo>
                  <a:pt x="341" y="2993"/>
                </a:lnTo>
                <a:lnTo>
                  <a:pt x="414" y="3042"/>
                </a:lnTo>
                <a:lnTo>
                  <a:pt x="560" y="3042"/>
                </a:lnTo>
                <a:lnTo>
                  <a:pt x="658" y="3018"/>
                </a:lnTo>
                <a:lnTo>
                  <a:pt x="658" y="3285"/>
                </a:lnTo>
                <a:lnTo>
                  <a:pt x="658" y="3431"/>
                </a:lnTo>
                <a:lnTo>
                  <a:pt x="682" y="3529"/>
                </a:lnTo>
                <a:lnTo>
                  <a:pt x="731" y="3650"/>
                </a:lnTo>
                <a:lnTo>
                  <a:pt x="779" y="3723"/>
                </a:lnTo>
                <a:lnTo>
                  <a:pt x="876" y="3748"/>
                </a:lnTo>
                <a:lnTo>
                  <a:pt x="998" y="3772"/>
                </a:lnTo>
                <a:lnTo>
                  <a:pt x="949" y="3942"/>
                </a:lnTo>
                <a:lnTo>
                  <a:pt x="949" y="4137"/>
                </a:lnTo>
                <a:lnTo>
                  <a:pt x="949" y="4332"/>
                </a:lnTo>
                <a:lnTo>
                  <a:pt x="998" y="4526"/>
                </a:lnTo>
                <a:lnTo>
                  <a:pt x="1047" y="4575"/>
                </a:lnTo>
                <a:lnTo>
                  <a:pt x="1095" y="4624"/>
                </a:lnTo>
                <a:lnTo>
                  <a:pt x="1168" y="4648"/>
                </a:lnTo>
                <a:lnTo>
                  <a:pt x="1241" y="4624"/>
                </a:lnTo>
                <a:lnTo>
                  <a:pt x="1339" y="4551"/>
                </a:lnTo>
                <a:lnTo>
                  <a:pt x="1363" y="4745"/>
                </a:lnTo>
                <a:lnTo>
                  <a:pt x="1436" y="4916"/>
                </a:lnTo>
                <a:lnTo>
                  <a:pt x="1533" y="5086"/>
                </a:lnTo>
                <a:lnTo>
                  <a:pt x="1655" y="5232"/>
                </a:lnTo>
                <a:lnTo>
                  <a:pt x="1728" y="5281"/>
                </a:lnTo>
                <a:lnTo>
                  <a:pt x="1801" y="5281"/>
                </a:lnTo>
                <a:lnTo>
                  <a:pt x="1874" y="5256"/>
                </a:lnTo>
                <a:lnTo>
                  <a:pt x="1850" y="5378"/>
                </a:lnTo>
                <a:lnTo>
                  <a:pt x="1874" y="5500"/>
                </a:lnTo>
                <a:lnTo>
                  <a:pt x="1923" y="5621"/>
                </a:lnTo>
                <a:lnTo>
                  <a:pt x="1996" y="5719"/>
                </a:lnTo>
                <a:lnTo>
                  <a:pt x="2093" y="5792"/>
                </a:lnTo>
                <a:lnTo>
                  <a:pt x="2190" y="5840"/>
                </a:lnTo>
                <a:lnTo>
                  <a:pt x="2263" y="5840"/>
                </a:lnTo>
                <a:lnTo>
                  <a:pt x="2361" y="5816"/>
                </a:lnTo>
                <a:lnTo>
                  <a:pt x="2458" y="5986"/>
                </a:lnTo>
                <a:lnTo>
                  <a:pt x="2434" y="6084"/>
                </a:lnTo>
                <a:lnTo>
                  <a:pt x="2434" y="6181"/>
                </a:lnTo>
                <a:lnTo>
                  <a:pt x="2482" y="6424"/>
                </a:lnTo>
                <a:lnTo>
                  <a:pt x="2531" y="6473"/>
                </a:lnTo>
                <a:lnTo>
                  <a:pt x="2580" y="6522"/>
                </a:lnTo>
                <a:lnTo>
                  <a:pt x="2653" y="6522"/>
                </a:lnTo>
                <a:lnTo>
                  <a:pt x="2726" y="6473"/>
                </a:lnTo>
                <a:lnTo>
                  <a:pt x="2823" y="6424"/>
                </a:lnTo>
                <a:lnTo>
                  <a:pt x="2847" y="6546"/>
                </a:lnTo>
                <a:lnTo>
                  <a:pt x="2896" y="6643"/>
                </a:lnTo>
                <a:lnTo>
                  <a:pt x="2969" y="6741"/>
                </a:lnTo>
                <a:lnTo>
                  <a:pt x="3042" y="6838"/>
                </a:lnTo>
                <a:lnTo>
                  <a:pt x="3139" y="6887"/>
                </a:lnTo>
                <a:lnTo>
                  <a:pt x="3261" y="6911"/>
                </a:lnTo>
                <a:lnTo>
                  <a:pt x="3383" y="6911"/>
                </a:lnTo>
                <a:lnTo>
                  <a:pt x="3529" y="6887"/>
                </a:lnTo>
                <a:lnTo>
                  <a:pt x="3553" y="6887"/>
                </a:lnTo>
                <a:lnTo>
                  <a:pt x="3553" y="6911"/>
                </a:lnTo>
                <a:lnTo>
                  <a:pt x="3529" y="6984"/>
                </a:lnTo>
                <a:lnTo>
                  <a:pt x="3504" y="7130"/>
                </a:lnTo>
                <a:lnTo>
                  <a:pt x="3504" y="7252"/>
                </a:lnTo>
                <a:lnTo>
                  <a:pt x="3529" y="7276"/>
                </a:lnTo>
                <a:lnTo>
                  <a:pt x="3553" y="7325"/>
                </a:lnTo>
                <a:lnTo>
                  <a:pt x="3626" y="7349"/>
                </a:lnTo>
                <a:lnTo>
                  <a:pt x="3723" y="7349"/>
                </a:lnTo>
                <a:lnTo>
                  <a:pt x="3845" y="7300"/>
                </a:lnTo>
                <a:lnTo>
                  <a:pt x="3942" y="7252"/>
                </a:lnTo>
                <a:lnTo>
                  <a:pt x="3942" y="7373"/>
                </a:lnTo>
                <a:lnTo>
                  <a:pt x="3967" y="7470"/>
                </a:lnTo>
                <a:lnTo>
                  <a:pt x="3991" y="7568"/>
                </a:lnTo>
                <a:lnTo>
                  <a:pt x="4088" y="7641"/>
                </a:lnTo>
                <a:lnTo>
                  <a:pt x="4210" y="7689"/>
                </a:lnTo>
                <a:lnTo>
                  <a:pt x="4283" y="7714"/>
                </a:lnTo>
                <a:lnTo>
                  <a:pt x="4356" y="7689"/>
                </a:lnTo>
                <a:lnTo>
                  <a:pt x="4453" y="7641"/>
                </a:lnTo>
                <a:lnTo>
                  <a:pt x="4453" y="7762"/>
                </a:lnTo>
                <a:lnTo>
                  <a:pt x="4453" y="7884"/>
                </a:lnTo>
                <a:lnTo>
                  <a:pt x="4478" y="7933"/>
                </a:lnTo>
                <a:lnTo>
                  <a:pt x="4526" y="7981"/>
                </a:lnTo>
                <a:lnTo>
                  <a:pt x="4575" y="8030"/>
                </a:lnTo>
                <a:lnTo>
                  <a:pt x="4648" y="8054"/>
                </a:lnTo>
                <a:lnTo>
                  <a:pt x="4770" y="8103"/>
                </a:lnTo>
                <a:lnTo>
                  <a:pt x="4891" y="8079"/>
                </a:lnTo>
                <a:lnTo>
                  <a:pt x="5013" y="8054"/>
                </a:lnTo>
                <a:lnTo>
                  <a:pt x="5110" y="7981"/>
                </a:lnTo>
                <a:lnTo>
                  <a:pt x="5159" y="8079"/>
                </a:lnTo>
                <a:lnTo>
                  <a:pt x="5208" y="8103"/>
                </a:lnTo>
                <a:lnTo>
                  <a:pt x="5232" y="8127"/>
                </a:lnTo>
                <a:lnTo>
                  <a:pt x="5329" y="8103"/>
                </a:lnTo>
                <a:lnTo>
                  <a:pt x="5329" y="8127"/>
                </a:lnTo>
                <a:lnTo>
                  <a:pt x="5329" y="8152"/>
                </a:lnTo>
                <a:lnTo>
                  <a:pt x="5354" y="8152"/>
                </a:lnTo>
                <a:lnTo>
                  <a:pt x="5475" y="8103"/>
                </a:lnTo>
                <a:lnTo>
                  <a:pt x="5597" y="8054"/>
                </a:lnTo>
                <a:lnTo>
                  <a:pt x="5597" y="8225"/>
                </a:lnTo>
                <a:lnTo>
                  <a:pt x="5646" y="8298"/>
                </a:lnTo>
                <a:lnTo>
                  <a:pt x="5694" y="8346"/>
                </a:lnTo>
                <a:lnTo>
                  <a:pt x="5840" y="8444"/>
                </a:lnTo>
                <a:lnTo>
                  <a:pt x="5938" y="8492"/>
                </a:lnTo>
                <a:lnTo>
                  <a:pt x="6059" y="8492"/>
                </a:lnTo>
                <a:lnTo>
                  <a:pt x="6181" y="8468"/>
                </a:lnTo>
                <a:lnTo>
                  <a:pt x="6278" y="8419"/>
                </a:lnTo>
                <a:lnTo>
                  <a:pt x="6400" y="8492"/>
                </a:lnTo>
                <a:lnTo>
                  <a:pt x="6546" y="8565"/>
                </a:lnTo>
                <a:lnTo>
                  <a:pt x="6668" y="8687"/>
                </a:lnTo>
                <a:lnTo>
                  <a:pt x="3383" y="11729"/>
                </a:lnTo>
                <a:lnTo>
                  <a:pt x="1947" y="13067"/>
                </a:lnTo>
                <a:lnTo>
                  <a:pt x="1314" y="13627"/>
                </a:lnTo>
                <a:lnTo>
                  <a:pt x="1022" y="13943"/>
                </a:lnTo>
                <a:lnTo>
                  <a:pt x="731" y="14259"/>
                </a:lnTo>
                <a:lnTo>
                  <a:pt x="585" y="14503"/>
                </a:lnTo>
                <a:lnTo>
                  <a:pt x="463" y="14770"/>
                </a:lnTo>
                <a:lnTo>
                  <a:pt x="341" y="15087"/>
                </a:lnTo>
                <a:lnTo>
                  <a:pt x="268" y="15403"/>
                </a:lnTo>
                <a:lnTo>
                  <a:pt x="268" y="15573"/>
                </a:lnTo>
                <a:lnTo>
                  <a:pt x="268" y="15719"/>
                </a:lnTo>
                <a:lnTo>
                  <a:pt x="268" y="15865"/>
                </a:lnTo>
                <a:lnTo>
                  <a:pt x="317" y="16011"/>
                </a:lnTo>
                <a:lnTo>
                  <a:pt x="366" y="16157"/>
                </a:lnTo>
                <a:lnTo>
                  <a:pt x="463" y="16279"/>
                </a:lnTo>
                <a:lnTo>
                  <a:pt x="560" y="16376"/>
                </a:lnTo>
                <a:lnTo>
                  <a:pt x="682" y="16473"/>
                </a:lnTo>
                <a:lnTo>
                  <a:pt x="731" y="16522"/>
                </a:lnTo>
                <a:lnTo>
                  <a:pt x="852" y="16644"/>
                </a:lnTo>
                <a:lnTo>
                  <a:pt x="974" y="16741"/>
                </a:lnTo>
                <a:lnTo>
                  <a:pt x="1095" y="16790"/>
                </a:lnTo>
                <a:lnTo>
                  <a:pt x="1241" y="16838"/>
                </a:lnTo>
                <a:lnTo>
                  <a:pt x="1387" y="16863"/>
                </a:lnTo>
                <a:lnTo>
                  <a:pt x="1679" y="16863"/>
                </a:lnTo>
                <a:lnTo>
                  <a:pt x="1850" y="16838"/>
                </a:lnTo>
                <a:lnTo>
                  <a:pt x="2142" y="16741"/>
                </a:lnTo>
                <a:lnTo>
                  <a:pt x="2434" y="16595"/>
                </a:lnTo>
                <a:lnTo>
                  <a:pt x="2701" y="16425"/>
                </a:lnTo>
                <a:lnTo>
                  <a:pt x="2920" y="16254"/>
                </a:lnTo>
                <a:lnTo>
                  <a:pt x="3285" y="15938"/>
                </a:lnTo>
                <a:lnTo>
                  <a:pt x="3650" y="15597"/>
                </a:lnTo>
                <a:lnTo>
                  <a:pt x="4356" y="14892"/>
                </a:lnTo>
                <a:lnTo>
                  <a:pt x="5694" y="13432"/>
                </a:lnTo>
                <a:lnTo>
                  <a:pt x="7057" y="11972"/>
                </a:lnTo>
                <a:lnTo>
                  <a:pt x="8371" y="10463"/>
                </a:lnTo>
                <a:lnTo>
                  <a:pt x="8833" y="11047"/>
                </a:lnTo>
                <a:lnTo>
                  <a:pt x="9320" y="11583"/>
                </a:lnTo>
                <a:lnTo>
                  <a:pt x="10342" y="12629"/>
                </a:lnTo>
                <a:lnTo>
                  <a:pt x="12386" y="14770"/>
                </a:lnTo>
                <a:lnTo>
                  <a:pt x="12775" y="15160"/>
                </a:lnTo>
                <a:lnTo>
                  <a:pt x="13237" y="15622"/>
                </a:lnTo>
                <a:lnTo>
                  <a:pt x="13773" y="16133"/>
                </a:lnTo>
                <a:lnTo>
                  <a:pt x="14065" y="16376"/>
                </a:lnTo>
                <a:lnTo>
                  <a:pt x="14357" y="16595"/>
                </a:lnTo>
                <a:lnTo>
                  <a:pt x="14649" y="16814"/>
                </a:lnTo>
                <a:lnTo>
                  <a:pt x="14965" y="16960"/>
                </a:lnTo>
                <a:lnTo>
                  <a:pt x="15257" y="17106"/>
                </a:lnTo>
                <a:lnTo>
                  <a:pt x="15549" y="17179"/>
                </a:lnTo>
                <a:lnTo>
                  <a:pt x="15695" y="17203"/>
                </a:lnTo>
                <a:lnTo>
                  <a:pt x="15963" y="17203"/>
                </a:lnTo>
                <a:lnTo>
                  <a:pt x="16084" y="17179"/>
                </a:lnTo>
                <a:lnTo>
                  <a:pt x="16230" y="17130"/>
                </a:lnTo>
                <a:lnTo>
                  <a:pt x="16352" y="17057"/>
                </a:lnTo>
                <a:lnTo>
                  <a:pt x="16474" y="16984"/>
                </a:lnTo>
                <a:lnTo>
                  <a:pt x="16595" y="16863"/>
                </a:lnTo>
                <a:lnTo>
                  <a:pt x="16741" y="16692"/>
                </a:lnTo>
                <a:lnTo>
                  <a:pt x="16863" y="16473"/>
                </a:lnTo>
                <a:lnTo>
                  <a:pt x="16936" y="16230"/>
                </a:lnTo>
                <a:lnTo>
                  <a:pt x="16984" y="15987"/>
                </a:lnTo>
                <a:lnTo>
                  <a:pt x="16984" y="15743"/>
                </a:lnTo>
                <a:lnTo>
                  <a:pt x="16960" y="15500"/>
                </a:lnTo>
                <a:lnTo>
                  <a:pt x="16911" y="15257"/>
                </a:lnTo>
                <a:lnTo>
                  <a:pt x="16838" y="15038"/>
                </a:lnTo>
                <a:lnTo>
                  <a:pt x="16668" y="14722"/>
                </a:lnTo>
                <a:lnTo>
                  <a:pt x="16425" y="14381"/>
                </a:lnTo>
                <a:lnTo>
                  <a:pt x="16157" y="14016"/>
                </a:lnTo>
                <a:lnTo>
                  <a:pt x="15865" y="13651"/>
                </a:lnTo>
                <a:lnTo>
                  <a:pt x="15549" y="13310"/>
                </a:lnTo>
                <a:lnTo>
                  <a:pt x="15233" y="12970"/>
                </a:lnTo>
                <a:lnTo>
                  <a:pt x="14673" y="12459"/>
                </a:lnTo>
                <a:lnTo>
                  <a:pt x="13967" y="11826"/>
                </a:lnTo>
                <a:lnTo>
                  <a:pt x="13262" y="11193"/>
                </a:lnTo>
                <a:lnTo>
                  <a:pt x="13286" y="11120"/>
                </a:lnTo>
                <a:lnTo>
                  <a:pt x="13286" y="11072"/>
                </a:lnTo>
                <a:lnTo>
                  <a:pt x="13262" y="11047"/>
                </a:lnTo>
                <a:lnTo>
                  <a:pt x="13189" y="11023"/>
                </a:lnTo>
                <a:lnTo>
                  <a:pt x="13091" y="11047"/>
                </a:lnTo>
                <a:lnTo>
                  <a:pt x="11631" y="9660"/>
                </a:lnTo>
                <a:lnTo>
                  <a:pt x="10196" y="8273"/>
                </a:lnTo>
                <a:lnTo>
                  <a:pt x="10707" y="7641"/>
                </a:lnTo>
                <a:lnTo>
                  <a:pt x="10828" y="7762"/>
                </a:lnTo>
                <a:lnTo>
                  <a:pt x="10974" y="7860"/>
                </a:lnTo>
                <a:lnTo>
                  <a:pt x="11120" y="7933"/>
                </a:lnTo>
                <a:lnTo>
                  <a:pt x="11291" y="8006"/>
                </a:lnTo>
                <a:lnTo>
                  <a:pt x="11461" y="8054"/>
                </a:lnTo>
                <a:lnTo>
                  <a:pt x="11631" y="8103"/>
                </a:lnTo>
                <a:lnTo>
                  <a:pt x="11996" y="8127"/>
                </a:lnTo>
                <a:lnTo>
                  <a:pt x="12264" y="8127"/>
                </a:lnTo>
                <a:lnTo>
                  <a:pt x="12532" y="8103"/>
                </a:lnTo>
                <a:lnTo>
                  <a:pt x="12799" y="8030"/>
                </a:lnTo>
                <a:lnTo>
                  <a:pt x="13067" y="7933"/>
                </a:lnTo>
                <a:lnTo>
                  <a:pt x="13310" y="7811"/>
                </a:lnTo>
                <a:lnTo>
                  <a:pt x="13554" y="7665"/>
                </a:lnTo>
                <a:lnTo>
                  <a:pt x="13773" y="7519"/>
                </a:lnTo>
                <a:lnTo>
                  <a:pt x="13992" y="7349"/>
                </a:lnTo>
                <a:lnTo>
                  <a:pt x="14235" y="7130"/>
                </a:lnTo>
                <a:lnTo>
                  <a:pt x="14478" y="6911"/>
                </a:lnTo>
                <a:lnTo>
                  <a:pt x="14697" y="6668"/>
                </a:lnTo>
                <a:lnTo>
                  <a:pt x="14892" y="6400"/>
                </a:lnTo>
                <a:lnTo>
                  <a:pt x="15281" y="5865"/>
                </a:lnTo>
                <a:lnTo>
                  <a:pt x="15622" y="5305"/>
                </a:lnTo>
                <a:lnTo>
                  <a:pt x="16011" y="4697"/>
                </a:lnTo>
                <a:lnTo>
                  <a:pt x="16376" y="4064"/>
                </a:lnTo>
                <a:lnTo>
                  <a:pt x="16692" y="3407"/>
                </a:lnTo>
                <a:lnTo>
                  <a:pt x="16960" y="2726"/>
                </a:lnTo>
                <a:lnTo>
                  <a:pt x="16984" y="2628"/>
                </a:lnTo>
                <a:lnTo>
                  <a:pt x="16960" y="2555"/>
                </a:lnTo>
                <a:lnTo>
                  <a:pt x="16960" y="2507"/>
                </a:lnTo>
                <a:lnTo>
                  <a:pt x="16960" y="2434"/>
                </a:lnTo>
                <a:lnTo>
                  <a:pt x="16911" y="2385"/>
                </a:lnTo>
                <a:lnTo>
                  <a:pt x="16863" y="2336"/>
                </a:lnTo>
                <a:lnTo>
                  <a:pt x="16814" y="2288"/>
                </a:lnTo>
                <a:lnTo>
                  <a:pt x="16692" y="2288"/>
                </a:lnTo>
                <a:lnTo>
                  <a:pt x="16644" y="2312"/>
                </a:lnTo>
                <a:lnTo>
                  <a:pt x="15646" y="3066"/>
                </a:lnTo>
                <a:lnTo>
                  <a:pt x="15160" y="3456"/>
                </a:lnTo>
                <a:lnTo>
                  <a:pt x="14649" y="3821"/>
                </a:lnTo>
                <a:lnTo>
                  <a:pt x="13919" y="4332"/>
                </a:lnTo>
                <a:lnTo>
                  <a:pt x="13919" y="4332"/>
                </a:lnTo>
                <a:lnTo>
                  <a:pt x="14746" y="3115"/>
                </a:lnTo>
                <a:lnTo>
                  <a:pt x="15476" y="2020"/>
                </a:lnTo>
                <a:lnTo>
                  <a:pt x="15671" y="1704"/>
                </a:lnTo>
                <a:lnTo>
                  <a:pt x="15768" y="1533"/>
                </a:lnTo>
                <a:lnTo>
                  <a:pt x="15817" y="1363"/>
                </a:lnTo>
                <a:lnTo>
                  <a:pt x="15890" y="1290"/>
                </a:lnTo>
                <a:lnTo>
                  <a:pt x="15963" y="1217"/>
                </a:lnTo>
                <a:lnTo>
                  <a:pt x="15987" y="1120"/>
                </a:lnTo>
                <a:lnTo>
                  <a:pt x="15963" y="1022"/>
                </a:lnTo>
                <a:lnTo>
                  <a:pt x="15890" y="949"/>
                </a:lnTo>
                <a:lnTo>
                  <a:pt x="15817" y="901"/>
                </a:lnTo>
                <a:lnTo>
                  <a:pt x="15744" y="876"/>
                </a:lnTo>
                <a:lnTo>
                  <a:pt x="15622" y="876"/>
                </a:lnTo>
                <a:lnTo>
                  <a:pt x="15549" y="949"/>
                </a:lnTo>
                <a:lnTo>
                  <a:pt x="14551" y="1777"/>
                </a:lnTo>
                <a:lnTo>
                  <a:pt x="13554" y="2580"/>
                </a:lnTo>
                <a:lnTo>
                  <a:pt x="13043" y="2920"/>
                </a:lnTo>
                <a:lnTo>
                  <a:pt x="12532" y="3310"/>
                </a:lnTo>
                <a:lnTo>
                  <a:pt x="12532" y="3310"/>
                </a:lnTo>
                <a:lnTo>
                  <a:pt x="12945" y="2653"/>
                </a:lnTo>
                <a:lnTo>
                  <a:pt x="13359" y="1996"/>
                </a:lnTo>
                <a:lnTo>
                  <a:pt x="13554" y="1752"/>
                </a:lnTo>
                <a:lnTo>
                  <a:pt x="13821" y="1436"/>
                </a:lnTo>
                <a:lnTo>
                  <a:pt x="13919" y="1290"/>
                </a:lnTo>
                <a:lnTo>
                  <a:pt x="14040" y="1120"/>
                </a:lnTo>
                <a:lnTo>
                  <a:pt x="14113" y="949"/>
                </a:lnTo>
                <a:lnTo>
                  <a:pt x="14162" y="779"/>
                </a:lnTo>
                <a:lnTo>
                  <a:pt x="14357" y="584"/>
                </a:lnTo>
                <a:lnTo>
                  <a:pt x="14430" y="487"/>
                </a:lnTo>
                <a:lnTo>
                  <a:pt x="14454" y="390"/>
                </a:lnTo>
                <a:lnTo>
                  <a:pt x="14430" y="292"/>
                </a:lnTo>
                <a:lnTo>
                  <a:pt x="14357" y="195"/>
                </a:lnTo>
                <a:lnTo>
                  <a:pt x="14284" y="146"/>
                </a:lnTo>
                <a:lnTo>
                  <a:pt x="14186" y="122"/>
                </a:lnTo>
                <a:lnTo>
                  <a:pt x="14065" y="122"/>
                </a:lnTo>
                <a:lnTo>
                  <a:pt x="13967" y="195"/>
                </a:lnTo>
                <a:lnTo>
                  <a:pt x="13554" y="560"/>
                </a:lnTo>
                <a:lnTo>
                  <a:pt x="13091" y="901"/>
                </a:lnTo>
                <a:lnTo>
                  <a:pt x="12629" y="1217"/>
                </a:lnTo>
                <a:lnTo>
                  <a:pt x="12142" y="1509"/>
                </a:lnTo>
                <a:lnTo>
                  <a:pt x="11680" y="1801"/>
                </a:lnTo>
                <a:lnTo>
                  <a:pt x="11193" y="2117"/>
                </a:lnTo>
                <a:lnTo>
                  <a:pt x="10755" y="2434"/>
                </a:lnTo>
                <a:lnTo>
                  <a:pt x="10317" y="2823"/>
                </a:lnTo>
                <a:lnTo>
                  <a:pt x="10147" y="2993"/>
                </a:lnTo>
                <a:lnTo>
                  <a:pt x="10001" y="3164"/>
                </a:lnTo>
                <a:lnTo>
                  <a:pt x="9855" y="3383"/>
                </a:lnTo>
                <a:lnTo>
                  <a:pt x="9733" y="3577"/>
                </a:lnTo>
                <a:lnTo>
                  <a:pt x="9612" y="3796"/>
                </a:lnTo>
                <a:lnTo>
                  <a:pt x="9514" y="4015"/>
                </a:lnTo>
                <a:lnTo>
                  <a:pt x="9417" y="4234"/>
                </a:lnTo>
                <a:lnTo>
                  <a:pt x="9368" y="4478"/>
                </a:lnTo>
                <a:lnTo>
                  <a:pt x="9320" y="4672"/>
                </a:lnTo>
                <a:lnTo>
                  <a:pt x="9295" y="4867"/>
                </a:lnTo>
                <a:lnTo>
                  <a:pt x="9295" y="5062"/>
                </a:lnTo>
                <a:lnTo>
                  <a:pt x="9295" y="5281"/>
                </a:lnTo>
                <a:lnTo>
                  <a:pt x="9344" y="5475"/>
                </a:lnTo>
                <a:lnTo>
                  <a:pt x="9393" y="5670"/>
                </a:lnTo>
                <a:lnTo>
                  <a:pt x="9441" y="5865"/>
                </a:lnTo>
                <a:lnTo>
                  <a:pt x="9539" y="6035"/>
                </a:lnTo>
                <a:lnTo>
                  <a:pt x="9514" y="6059"/>
                </a:lnTo>
                <a:lnTo>
                  <a:pt x="8760" y="6765"/>
                </a:lnTo>
                <a:lnTo>
                  <a:pt x="7422" y="5402"/>
                </a:lnTo>
                <a:lnTo>
                  <a:pt x="6059" y="4088"/>
                </a:lnTo>
                <a:lnTo>
                  <a:pt x="3358" y="1412"/>
                </a:lnTo>
                <a:lnTo>
                  <a:pt x="2872" y="925"/>
                </a:lnTo>
                <a:lnTo>
                  <a:pt x="2604" y="682"/>
                </a:lnTo>
                <a:lnTo>
                  <a:pt x="2336" y="438"/>
                </a:lnTo>
                <a:lnTo>
                  <a:pt x="2044" y="244"/>
                </a:lnTo>
                <a:lnTo>
                  <a:pt x="1898" y="171"/>
                </a:lnTo>
                <a:lnTo>
                  <a:pt x="1728" y="98"/>
                </a:lnTo>
                <a:lnTo>
                  <a:pt x="1582" y="49"/>
                </a:lnTo>
                <a:lnTo>
                  <a:pt x="141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6" name="Shape 422"/>
          <p:cNvSpPr/>
          <p:nvPr/>
        </p:nvSpPr>
        <p:spPr>
          <a:xfrm>
            <a:off x="4031651" y="6125949"/>
            <a:ext cx="576414" cy="480901"/>
          </a:xfrm>
          <a:custGeom>
            <a:avLst/>
            <a:gdLst/>
            <a:ahLst/>
            <a:cxnLst/>
            <a:rect l="0" t="0" r="0" b="0"/>
            <a:pathLst>
              <a:path w="20416" h="17033" extrusionOk="0">
                <a:moveTo>
                  <a:pt x="9003" y="852"/>
                </a:moveTo>
                <a:lnTo>
                  <a:pt x="8882" y="925"/>
                </a:lnTo>
                <a:lnTo>
                  <a:pt x="8736" y="998"/>
                </a:lnTo>
                <a:lnTo>
                  <a:pt x="8614" y="1095"/>
                </a:lnTo>
                <a:lnTo>
                  <a:pt x="8492" y="1192"/>
                </a:lnTo>
                <a:lnTo>
                  <a:pt x="8395" y="1314"/>
                </a:lnTo>
                <a:lnTo>
                  <a:pt x="8322" y="1460"/>
                </a:lnTo>
                <a:lnTo>
                  <a:pt x="8249" y="1582"/>
                </a:lnTo>
                <a:lnTo>
                  <a:pt x="8225" y="1752"/>
                </a:lnTo>
                <a:lnTo>
                  <a:pt x="8225" y="1898"/>
                </a:lnTo>
                <a:lnTo>
                  <a:pt x="8249" y="2068"/>
                </a:lnTo>
                <a:lnTo>
                  <a:pt x="8298" y="2214"/>
                </a:lnTo>
                <a:lnTo>
                  <a:pt x="8371" y="2360"/>
                </a:lnTo>
                <a:lnTo>
                  <a:pt x="8468" y="2482"/>
                </a:lnTo>
                <a:lnTo>
                  <a:pt x="8565" y="2604"/>
                </a:lnTo>
                <a:lnTo>
                  <a:pt x="8784" y="2847"/>
                </a:lnTo>
                <a:lnTo>
                  <a:pt x="8857" y="2969"/>
                </a:lnTo>
                <a:lnTo>
                  <a:pt x="8882" y="3115"/>
                </a:lnTo>
                <a:lnTo>
                  <a:pt x="8882" y="3188"/>
                </a:lnTo>
                <a:lnTo>
                  <a:pt x="8882" y="3261"/>
                </a:lnTo>
                <a:lnTo>
                  <a:pt x="8833" y="3334"/>
                </a:lnTo>
                <a:lnTo>
                  <a:pt x="8784" y="3431"/>
                </a:lnTo>
                <a:lnTo>
                  <a:pt x="8784" y="3455"/>
                </a:lnTo>
                <a:lnTo>
                  <a:pt x="8784" y="3504"/>
                </a:lnTo>
                <a:lnTo>
                  <a:pt x="8809" y="3528"/>
                </a:lnTo>
                <a:lnTo>
                  <a:pt x="8857" y="3528"/>
                </a:lnTo>
                <a:lnTo>
                  <a:pt x="8979" y="3504"/>
                </a:lnTo>
                <a:lnTo>
                  <a:pt x="9076" y="3431"/>
                </a:lnTo>
                <a:lnTo>
                  <a:pt x="9174" y="3358"/>
                </a:lnTo>
                <a:lnTo>
                  <a:pt x="9198" y="3261"/>
                </a:lnTo>
                <a:lnTo>
                  <a:pt x="9222" y="3163"/>
                </a:lnTo>
                <a:lnTo>
                  <a:pt x="9222" y="3042"/>
                </a:lnTo>
                <a:lnTo>
                  <a:pt x="9198" y="2920"/>
                </a:lnTo>
                <a:lnTo>
                  <a:pt x="9174" y="2774"/>
                </a:lnTo>
                <a:lnTo>
                  <a:pt x="9076" y="2628"/>
                </a:lnTo>
                <a:lnTo>
                  <a:pt x="8979" y="2506"/>
                </a:lnTo>
                <a:lnTo>
                  <a:pt x="8736" y="2263"/>
                </a:lnTo>
                <a:lnTo>
                  <a:pt x="8663" y="2166"/>
                </a:lnTo>
                <a:lnTo>
                  <a:pt x="8614" y="2068"/>
                </a:lnTo>
                <a:lnTo>
                  <a:pt x="8565" y="1971"/>
                </a:lnTo>
                <a:lnTo>
                  <a:pt x="8565" y="1898"/>
                </a:lnTo>
                <a:lnTo>
                  <a:pt x="8565" y="1801"/>
                </a:lnTo>
                <a:lnTo>
                  <a:pt x="8590" y="1728"/>
                </a:lnTo>
                <a:lnTo>
                  <a:pt x="8638" y="1582"/>
                </a:lnTo>
                <a:lnTo>
                  <a:pt x="8760" y="1436"/>
                </a:lnTo>
                <a:lnTo>
                  <a:pt x="8882" y="1290"/>
                </a:lnTo>
                <a:lnTo>
                  <a:pt x="9003" y="1144"/>
                </a:lnTo>
                <a:lnTo>
                  <a:pt x="9125" y="998"/>
                </a:lnTo>
                <a:lnTo>
                  <a:pt x="9125" y="949"/>
                </a:lnTo>
                <a:lnTo>
                  <a:pt x="9101" y="900"/>
                </a:lnTo>
                <a:lnTo>
                  <a:pt x="9076" y="852"/>
                </a:lnTo>
                <a:close/>
                <a:moveTo>
                  <a:pt x="11461" y="925"/>
                </a:moveTo>
                <a:lnTo>
                  <a:pt x="11461" y="949"/>
                </a:lnTo>
                <a:lnTo>
                  <a:pt x="11461" y="1046"/>
                </a:lnTo>
                <a:lnTo>
                  <a:pt x="11437" y="1144"/>
                </a:lnTo>
                <a:lnTo>
                  <a:pt x="11364" y="1338"/>
                </a:lnTo>
                <a:lnTo>
                  <a:pt x="11266" y="1484"/>
                </a:lnTo>
                <a:lnTo>
                  <a:pt x="11145" y="1630"/>
                </a:lnTo>
                <a:lnTo>
                  <a:pt x="10999" y="1776"/>
                </a:lnTo>
                <a:lnTo>
                  <a:pt x="10901" y="1947"/>
                </a:lnTo>
                <a:lnTo>
                  <a:pt x="10828" y="2117"/>
                </a:lnTo>
                <a:lnTo>
                  <a:pt x="10804" y="2214"/>
                </a:lnTo>
                <a:lnTo>
                  <a:pt x="10804" y="2336"/>
                </a:lnTo>
                <a:lnTo>
                  <a:pt x="10828" y="2482"/>
                </a:lnTo>
                <a:lnTo>
                  <a:pt x="10877" y="2604"/>
                </a:lnTo>
                <a:lnTo>
                  <a:pt x="10950" y="2750"/>
                </a:lnTo>
                <a:lnTo>
                  <a:pt x="11047" y="2871"/>
                </a:lnTo>
                <a:lnTo>
                  <a:pt x="11242" y="3115"/>
                </a:lnTo>
                <a:lnTo>
                  <a:pt x="11339" y="3236"/>
                </a:lnTo>
                <a:lnTo>
                  <a:pt x="11412" y="3358"/>
                </a:lnTo>
                <a:lnTo>
                  <a:pt x="11461" y="3480"/>
                </a:lnTo>
                <a:lnTo>
                  <a:pt x="11485" y="3626"/>
                </a:lnTo>
                <a:lnTo>
                  <a:pt x="11510" y="3772"/>
                </a:lnTo>
                <a:lnTo>
                  <a:pt x="11485" y="3966"/>
                </a:lnTo>
                <a:lnTo>
                  <a:pt x="11485" y="3991"/>
                </a:lnTo>
                <a:lnTo>
                  <a:pt x="11510" y="4039"/>
                </a:lnTo>
                <a:lnTo>
                  <a:pt x="11558" y="4039"/>
                </a:lnTo>
                <a:lnTo>
                  <a:pt x="11680" y="4015"/>
                </a:lnTo>
                <a:lnTo>
                  <a:pt x="11777" y="3942"/>
                </a:lnTo>
                <a:lnTo>
                  <a:pt x="11826" y="3869"/>
                </a:lnTo>
                <a:lnTo>
                  <a:pt x="11875" y="3796"/>
                </a:lnTo>
                <a:lnTo>
                  <a:pt x="11899" y="3723"/>
                </a:lnTo>
                <a:lnTo>
                  <a:pt x="11899" y="3626"/>
                </a:lnTo>
                <a:lnTo>
                  <a:pt x="11850" y="3407"/>
                </a:lnTo>
                <a:lnTo>
                  <a:pt x="11753" y="3212"/>
                </a:lnTo>
                <a:lnTo>
                  <a:pt x="11631" y="3017"/>
                </a:lnTo>
                <a:lnTo>
                  <a:pt x="11510" y="2847"/>
                </a:lnTo>
                <a:lnTo>
                  <a:pt x="11412" y="2701"/>
                </a:lnTo>
                <a:lnTo>
                  <a:pt x="11315" y="2579"/>
                </a:lnTo>
                <a:lnTo>
                  <a:pt x="11266" y="2433"/>
                </a:lnTo>
                <a:lnTo>
                  <a:pt x="11242" y="2312"/>
                </a:lnTo>
                <a:lnTo>
                  <a:pt x="11242" y="2190"/>
                </a:lnTo>
                <a:lnTo>
                  <a:pt x="11291" y="2068"/>
                </a:lnTo>
                <a:lnTo>
                  <a:pt x="11364" y="1947"/>
                </a:lnTo>
                <a:lnTo>
                  <a:pt x="11437" y="1825"/>
                </a:lnTo>
                <a:lnTo>
                  <a:pt x="11534" y="1728"/>
                </a:lnTo>
                <a:lnTo>
                  <a:pt x="11631" y="1630"/>
                </a:lnTo>
                <a:lnTo>
                  <a:pt x="11704" y="1533"/>
                </a:lnTo>
                <a:lnTo>
                  <a:pt x="11753" y="1411"/>
                </a:lnTo>
                <a:lnTo>
                  <a:pt x="11777" y="1290"/>
                </a:lnTo>
                <a:lnTo>
                  <a:pt x="11777" y="1144"/>
                </a:lnTo>
                <a:lnTo>
                  <a:pt x="11704" y="1022"/>
                </a:lnTo>
                <a:lnTo>
                  <a:pt x="11680" y="973"/>
                </a:lnTo>
                <a:lnTo>
                  <a:pt x="11631" y="949"/>
                </a:lnTo>
                <a:lnTo>
                  <a:pt x="11558" y="925"/>
                </a:lnTo>
                <a:close/>
                <a:moveTo>
                  <a:pt x="10050" y="0"/>
                </a:moveTo>
                <a:lnTo>
                  <a:pt x="10025" y="49"/>
                </a:lnTo>
                <a:lnTo>
                  <a:pt x="10025" y="73"/>
                </a:lnTo>
                <a:lnTo>
                  <a:pt x="10050" y="122"/>
                </a:lnTo>
                <a:lnTo>
                  <a:pt x="10123" y="219"/>
                </a:lnTo>
                <a:lnTo>
                  <a:pt x="10147" y="316"/>
                </a:lnTo>
                <a:lnTo>
                  <a:pt x="10171" y="414"/>
                </a:lnTo>
                <a:lnTo>
                  <a:pt x="10171" y="487"/>
                </a:lnTo>
                <a:lnTo>
                  <a:pt x="10147" y="560"/>
                </a:lnTo>
                <a:lnTo>
                  <a:pt x="10098" y="657"/>
                </a:lnTo>
                <a:lnTo>
                  <a:pt x="9977" y="803"/>
                </a:lnTo>
                <a:lnTo>
                  <a:pt x="9685" y="1095"/>
                </a:lnTo>
                <a:lnTo>
                  <a:pt x="9539" y="1265"/>
                </a:lnTo>
                <a:lnTo>
                  <a:pt x="9466" y="1411"/>
                </a:lnTo>
                <a:lnTo>
                  <a:pt x="9417" y="1557"/>
                </a:lnTo>
                <a:lnTo>
                  <a:pt x="9393" y="1703"/>
                </a:lnTo>
                <a:lnTo>
                  <a:pt x="9417" y="1849"/>
                </a:lnTo>
                <a:lnTo>
                  <a:pt x="9441" y="1995"/>
                </a:lnTo>
                <a:lnTo>
                  <a:pt x="9490" y="2117"/>
                </a:lnTo>
                <a:lnTo>
                  <a:pt x="9539" y="2263"/>
                </a:lnTo>
                <a:lnTo>
                  <a:pt x="9709" y="2506"/>
                </a:lnTo>
                <a:lnTo>
                  <a:pt x="9977" y="2847"/>
                </a:lnTo>
                <a:lnTo>
                  <a:pt x="10098" y="3042"/>
                </a:lnTo>
                <a:lnTo>
                  <a:pt x="10123" y="3139"/>
                </a:lnTo>
                <a:lnTo>
                  <a:pt x="10147" y="3261"/>
                </a:lnTo>
                <a:lnTo>
                  <a:pt x="10147" y="3358"/>
                </a:lnTo>
                <a:lnTo>
                  <a:pt x="10098" y="3431"/>
                </a:lnTo>
                <a:lnTo>
                  <a:pt x="10050" y="3528"/>
                </a:lnTo>
                <a:lnTo>
                  <a:pt x="9977" y="3601"/>
                </a:lnTo>
                <a:lnTo>
                  <a:pt x="9806" y="3747"/>
                </a:lnTo>
                <a:lnTo>
                  <a:pt x="9636" y="3869"/>
                </a:lnTo>
                <a:lnTo>
                  <a:pt x="9563" y="3966"/>
                </a:lnTo>
                <a:lnTo>
                  <a:pt x="9490" y="4064"/>
                </a:lnTo>
                <a:lnTo>
                  <a:pt x="9417" y="4161"/>
                </a:lnTo>
                <a:lnTo>
                  <a:pt x="9368" y="4283"/>
                </a:lnTo>
                <a:lnTo>
                  <a:pt x="9344" y="4404"/>
                </a:lnTo>
                <a:lnTo>
                  <a:pt x="9344" y="4526"/>
                </a:lnTo>
                <a:lnTo>
                  <a:pt x="9344" y="4648"/>
                </a:lnTo>
                <a:lnTo>
                  <a:pt x="9393" y="4745"/>
                </a:lnTo>
                <a:lnTo>
                  <a:pt x="9417" y="4818"/>
                </a:lnTo>
                <a:lnTo>
                  <a:pt x="9490" y="4867"/>
                </a:lnTo>
                <a:lnTo>
                  <a:pt x="9563" y="4891"/>
                </a:lnTo>
                <a:lnTo>
                  <a:pt x="9685" y="4891"/>
                </a:lnTo>
                <a:lnTo>
                  <a:pt x="9733" y="4842"/>
                </a:lnTo>
                <a:lnTo>
                  <a:pt x="9782" y="4745"/>
                </a:lnTo>
                <a:lnTo>
                  <a:pt x="9806" y="4648"/>
                </a:lnTo>
                <a:lnTo>
                  <a:pt x="9806" y="4575"/>
                </a:lnTo>
                <a:lnTo>
                  <a:pt x="9806" y="4477"/>
                </a:lnTo>
                <a:lnTo>
                  <a:pt x="9855" y="4356"/>
                </a:lnTo>
                <a:lnTo>
                  <a:pt x="9928" y="4234"/>
                </a:lnTo>
                <a:lnTo>
                  <a:pt x="10025" y="4137"/>
                </a:lnTo>
                <a:lnTo>
                  <a:pt x="10269" y="3942"/>
                </a:lnTo>
                <a:lnTo>
                  <a:pt x="10390" y="3796"/>
                </a:lnTo>
                <a:lnTo>
                  <a:pt x="10512" y="3650"/>
                </a:lnTo>
                <a:lnTo>
                  <a:pt x="10561" y="3480"/>
                </a:lnTo>
                <a:lnTo>
                  <a:pt x="10585" y="3309"/>
                </a:lnTo>
                <a:lnTo>
                  <a:pt x="10585" y="3139"/>
                </a:lnTo>
                <a:lnTo>
                  <a:pt x="10561" y="2969"/>
                </a:lnTo>
                <a:lnTo>
                  <a:pt x="10488" y="2798"/>
                </a:lnTo>
                <a:lnTo>
                  <a:pt x="10390" y="2604"/>
                </a:lnTo>
                <a:lnTo>
                  <a:pt x="10244" y="2433"/>
                </a:lnTo>
                <a:lnTo>
                  <a:pt x="10098" y="2239"/>
                </a:lnTo>
                <a:lnTo>
                  <a:pt x="9952" y="2044"/>
                </a:lnTo>
                <a:lnTo>
                  <a:pt x="9831" y="1825"/>
                </a:lnTo>
                <a:lnTo>
                  <a:pt x="9831" y="1752"/>
                </a:lnTo>
                <a:lnTo>
                  <a:pt x="9806" y="1679"/>
                </a:lnTo>
                <a:lnTo>
                  <a:pt x="9855" y="1557"/>
                </a:lnTo>
                <a:lnTo>
                  <a:pt x="9928" y="1411"/>
                </a:lnTo>
                <a:lnTo>
                  <a:pt x="10025" y="1290"/>
                </a:lnTo>
                <a:lnTo>
                  <a:pt x="10269" y="1022"/>
                </a:lnTo>
                <a:lnTo>
                  <a:pt x="10366" y="900"/>
                </a:lnTo>
                <a:lnTo>
                  <a:pt x="10439" y="779"/>
                </a:lnTo>
                <a:lnTo>
                  <a:pt x="10488" y="657"/>
                </a:lnTo>
                <a:lnTo>
                  <a:pt x="10512" y="535"/>
                </a:lnTo>
                <a:lnTo>
                  <a:pt x="10512" y="389"/>
                </a:lnTo>
                <a:lnTo>
                  <a:pt x="10488" y="268"/>
                </a:lnTo>
                <a:lnTo>
                  <a:pt x="10439" y="146"/>
                </a:lnTo>
                <a:lnTo>
                  <a:pt x="10366" y="73"/>
                </a:lnTo>
                <a:lnTo>
                  <a:pt x="10244" y="0"/>
                </a:lnTo>
                <a:close/>
                <a:moveTo>
                  <a:pt x="11266" y="6959"/>
                </a:moveTo>
                <a:lnTo>
                  <a:pt x="11558" y="6984"/>
                </a:lnTo>
                <a:lnTo>
                  <a:pt x="11850" y="7032"/>
                </a:lnTo>
                <a:lnTo>
                  <a:pt x="12142" y="7081"/>
                </a:lnTo>
                <a:lnTo>
                  <a:pt x="12434" y="7178"/>
                </a:lnTo>
                <a:lnTo>
                  <a:pt x="12021" y="7300"/>
                </a:lnTo>
                <a:lnTo>
                  <a:pt x="11826" y="7373"/>
                </a:lnTo>
                <a:lnTo>
                  <a:pt x="11656" y="7470"/>
                </a:lnTo>
                <a:lnTo>
                  <a:pt x="11607" y="7519"/>
                </a:lnTo>
                <a:lnTo>
                  <a:pt x="11607" y="7543"/>
                </a:lnTo>
                <a:lnTo>
                  <a:pt x="11607" y="7640"/>
                </a:lnTo>
                <a:lnTo>
                  <a:pt x="11631" y="7665"/>
                </a:lnTo>
                <a:lnTo>
                  <a:pt x="11656" y="7689"/>
                </a:lnTo>
                <a:lnTo>
                  <a:pt x="11704" y="7713"/>
                </a:lnTo>
                <a:lnTo>
                  <a:pt x="11753" y="7713"/>
                </a:lnTo>
                <a:lnTo>
                  <a:pt x="12337" y="7543"/>
                </a:lnTo>
                <a:lnTo>
                  <a:pt x="12629" y="7446"/>
                </a:lnTo>
                <a:lnTo>
                  <a:pt x="12945" y="7397"/>
                </a:lnTo>
                <a:lnTo>
                  <a:pt x="13286" y="7592"/>
                </a:lnTo>
                <a:lnTo>
                  <a:pt x="12945" y="7640"/>
                </a:lnTo>
                <a:lnTo>
                  <a:pt x="12653" y="7713"/>
                </a:lnTo>
                <a:lnTo>
                  <a:pt x="12410" y="7835"/>
                </a:lnTo>
                <a:lnTo>
                  <a:pt x="12167" y="8005"/>
                </a:lnTo>
                <a:lnTo>
                  <a:pt x="12069" y="8103"/>
                </a:lnTo>
                <a:lnTo>
                  <a:pt x="11972" y="8224"/>
                </a:lnTo>
                <a:lnTo>
                  <a:pt x="11972" y="8249"/>
                </a:lnTo>
                <a:lnTo>
                  <a:pt x="11972" y="8273"/>
                </a:lnTo>
                <a:lnTo>
                  <a:pt x="12021" y="8273"/>
                </a:lnTo>
                <a:lnTo>
                  <a:pt x="12532" y="8103"/>
                </a:lnTo>
                <a:lnTo>
                  <a:pt x="12775" y="8030"/>
                </a:lnTo>
                <a:lnTo>
                  <a:pt x="13043" y="7981"/>
                </a:lnTo>
                <a:lnTo>
                  <a:pt x="13213" y="7957"/>
                </a:lnTo>
                <a:lnTo>
                  <a:pt x="13408" y="7957"/>
                </a:lnTo>
                <a:lnTo>
                  <a:pt x="13602" y="7981"/>
                </a:lnTo>
                <a:lnTo>
                  <a:pt x="13797" y="7957"/>
                </a:lnTo>
                <a:lnTo>
                  <a:pt x="14040" y="8224"/>
                </a:lnTo>
                <a:lnTo>
                  <a:pt x="14259" y="8492"/>
                </a:lnTo>
                <a:lnTo>
                  <a:pt x="14259" y="8492"/>
                </a:lnTo>
                <a:lnTo>
                  <a:pt x="14089" y="8468"/>
                </a:lnTo>
                <a:lnTo>
                  <a:pt x="13894" y="8468"/>
                </a:lnTo>
                <a:lnTo>
                  <a:pt x="13529" y="8492"/>
                </a:lnTo>
                <a:lnTo>
                  <a:pt x="13286" y="8541"/>
                </a:lnTo>
                <a:lnTo>
                  <a:pt x="13043" y="8589"/>
                </a:lnTo>
                <a:lnTo>
                  <a:pt x="12799" y="8662"/>
                </a:lnTo>
                <a:lnTo>
                  <a:pt x="12580" y="8784"/>
                </a:lnTo>
                <a:lnTo>
                  <a:pt x="12556" y="8784"/>
                </a:lnTo>
                <a:lnTo>
                  <a:pt x="12556" y="8808"/>
                </a:lnTo>
                <a:lnTo>
                  <a:pt x="12580" y="8833"/>
                </a:lnTo>
                <a:lnTo>
                  <a:pt x="12848" y="8833"/>
                </a:lnTo>
                <a:lnTo>
                  <a:pt x="13067" y="8808"/>
                </a:lnTo>
                <a:lnTo>
                  <a:pt x="13529" y="8760"/>
                </a:lnTo>
                <a:lnTo>
                  <a:pt x="13748" y="8760"/>
                </a:lnTo>
                <a:lnTo>
                  <a:pt x="13992" y="8784"/>
                </a:lnTo>
                <a:lnTo>
                  <a:pt x="14211" y="8784"/>
                </a:lnTo>
                <a:lnTo>
                  <a:pt x="14430" y="8735"/>
                </a:lnTo>
                <a:lnTo>
                  <a:pt x="14551" y="8979"/>
                </a:lnTo>
                <a:lnTo>
                  <a:pt x="14673" y="9222"/>
                </a:lnTo>
                <a:lnTo>
                  <a:pt x="14673" y="9222"/>
                </a:lnTo>
                <a:lnTo>
                  <a:pt x="14576" y="9173"/>
                </a:lnTo>
                <a:lnTo>
                  <a:pt x="14454" y="9149"/>
                </a:lnTo>
                <a:lnTo>
                  <a:pt x="14332" y="9125"/>
                </a:lnTo>
                <a:lnTo>
                  <a:pt x="14186" y="9149"/>
                </a:lnTo>
                <a:lnTo>
                  <a:pt x="13627" y="9222"/>
                </a:lnTo>
                <a:lnTo>
                  <a:pt x="13335" y="9295"/>
                </a:lnTo>
                <a:lnTo>
                  <a:pt x="13213" y="9344"/>
                </a:lnTo>
                <a:lnTo>
                  <a:pt x="13091" y="9417"/>
                </a:lnTo>
                <a:lnTo>
                  <a:pt x="13067" y="9465"/>
                </a:lnTo>
                <a:lnTo>
                  <a:pt x="13116" y="9490"/>
                </a:lnTo>
                <a:lnTo>
                  <a:pt x="13286" y="9538"/>
                </a:lnTo>
                <a:lnTo>
                  <a:pt x="13456" y="9538"/>
                </a:lnTo>
                <a:lnTo>
                  <a:pt x="13821" y="9465"/>
                </a:lnTo>
                <a:lnTo>
                  <a:pt x="14016" y="9441"/>
                </a:lnTo>
                <a:lnTo>
                  <a:pt x="14381" y="9441"/>
                </a:lnTo>
                <a:lnTo>
                  <a:pt x="14551" y="9514"/>
                </a:lnTo>
                <a:lnTo>
                  <a:pt x="14673" y="9514"/>
                </a:lnTo>
                <a:lnTo>
                  <a:pt x="14722" y="9490"/>
                </a:lnTo>
                <a:lnTo>
                  <a:pt x="14746" y="9441"/>
                </a:lnTo>
                <a:lnTo>
                  <a:pt x="14843" y="9782"/>
                </a:lnTo>
                <a:lnTo>
                  <a:pt x="14649" y="9757"/>
                </a:lnTo>
                <a:lnTo>
                  <a:pt x="14454" y="9757"/>
                </a:lnTo>
                <a:lnTo>
                  <a:pt x="14211" y="9782"/>
                </a:lnTo>
                <a:lnTo>
                  <a:pt x="13992" y="9806"/>
                </a:lnTo>
                <a:lnTo>
                  <a:pt x="13773" y="9855"/>
                </a:lnTo>
                <a:lnTo>
                  <a:pt x="13675" y="9903"/>
                </a:lnTo>
                <a:lnTo>
                  <a:pt x="13578" y="9952"/>
                </a:lnTo>
                <a:lnTo>
                  <a:pt x="13554" y="9976"/>
                </a:lnTo>
                <a:lnTo>
                  <a:pt x="13529" y="10025"/>
                </a:lnTo>
                <a:lnTo>
                  <a:pt x="13554" y="10049"/>
                </a:lnTo>
                <a:lnTo>
                  <a:pt x="13578" y="10074"/>
                </a:lnTo>
                <a:lnTo>
                  <a:pt x="13773" y="10098"/>
                </a:lnTo>
                <a:lnTo>
                  <a:pt x="14892" y="10098"/>
                </a:lnTo>
                <a:lnTo>
                  <a:pt x="14916" y="10463"/>
                </a:lnTo>
                <a:lnTo>
                  <a:pt x="14795" y="10414"/>
                </a:lnTo>
                <a:lnTo>
                  <a:pt x="14405" y="10414"/>
                </a:lnTo>
                <a:lnTo>
                  <a:pt x="14065" y="10439"/>
                </a:lnTo>
                <a:lnTo>
                  <a:pt x="13894" y="10487"/>
                </a:lnTo>
                <a:lnTo>
                  <a:pt x="13724" y="10536"/>
                </a:lnTo>
                <a:lnTo>
                  <a:pt x="13700" y="10560"/>
                </a:lnTo>
                <a:lnTo>
                  <a:pt x="13700" y="10585"/>
                </a:lnTo>
                <a:lnTo>
                  <a:pt x="13700" y="10633"/>
                </a:lnTo>
                <a:lnTo>
                  <a:pt x="13724" y="10658"/>
                </a:lnTo>
                <a:lnTo>
                  <a:pt x="13894" y="10706"/>
                </a:lnTo>
                <a:lnTo>
                  <a:pt x="14065" y="10731"/>
                </a:lnTo>
                <a:lnTo>
                  <a:pt x="14405" y="10755"/>
                </a:lnTo>
                <a:lnTo>
                  <a:pt x="14649" y="10755"/>
                </a:lnTo>
                <a:lnTo>
                  <a:pt x="14795" y="10731"/>
                </a:lnTo>
                <a:lnTo>
                  <a:pt x="14916" y="10682"/>
                </a:lnTo>
                <a:lnTo>
                  <a:pt x="14892" y="10779"/>
                </a:lnTo>
                <a:lnTo>
                  <a:pt x="14916" y="10877"/>
                </a:lnTo>
                <a:lnTo>
                  <a:pt x="14965" y="10950"/>
                </a:lnTo>
                <a:lnTo>
                  <a:pt x="15038" y="10998"/>
                </a:lnTo>
                <a:lnTo>
                  <a:pt x="15135" y="11023"/>
                </a:lnTo>
                <a:lnTo>
                  <a:pt x="15233" y="11023"/>
                </a:lnTo>
                <a:lnTo>
                  <a:pt x="15306" y="10998"/>
                </a:lnTo>
                <a:lnTo>
                  <a:pt x="15379" y="10950"/>
                </a:lnTo>
                <a:lnTo>
                  <a:pt x="15403" y="10852"/>
                </a:lnTo>
                <a:lnTo>
                  <a:pt x="15451" y="10439"/>
                </a:lnTo>
                <a:lnTo>
                  <a:pt x="15670" y="10463"/>
                </a:lnTo>
                <a:lnTo>
                  <a:pt x="15914" y="10463"/>
                </a:lnTo>
                <a:lnTo>
                  <a:pt x="16060" y="10487"/>
                </a:lnTo>
                <a:lnTo>
                  <a:pt x="15865" y="10609"/>
                </a:lnTo>
                <a:lnTo>
                  <a:pt x="15695" y="10755"/>
                </a:lnTo>
                <a:lnTo>
                  <a:pt x="15670" y="10804"/>
                </a:lnTo>
                <a:lnTo>
                  <a:pt x="15646" y="10877"/>
                </a:lnTo>
                <a:lnTo>
                  <a:pt x="15646" y="10925"/>
                </a:lnTo>
                <a:lnTo>
                  <a:pt x="15695" y="10974"/>
                </a:lnTo>
                <a:lnTo>
                  <a:pt x="15719" y="11023"/>
                </a:lnTo>
                <a:lnTo>
                  <a:pt x="15768" y="11047"/>
                </a:lnTo>
                <a:lnTo>
                  <a:pt x="15841" y="11047"/>
                </a:lnTo>
                <a:lnTo>
                  <a:pt x="15914" y="11023"/>
                </a:lnTo>
                <a:lnTo>
                  <a:pt x="16133" y="10901"/>
                </a:lnTo>
                <a:lnTo>
                  <a:pt x="16352" y="10779"/>
                </a:lnTo>
                <a:lnTo>
                  <a:pt x="16571" y="10731"/>
                </a:lnTo>
                <a:lnTo>
                  <a:pt x="16814" y="10682"/>
                </a:lnTo>
                <a:lnTo>
                  <a:pt x="17033" y="10779"/>
                </a:lnTo>
                <a:lnTo>
                  <a:pt x="17179" y="10852"/>
                </a:lnTo>
                <a:lnTo>
                  <a:pt x="16814" y="10974"/>
                </a:lnTo>
                <a:lnTo>
                  <a:pt x="16498" y="11096"/>
                </a:lnTo>
                <a:lnTo>
                  <a:pt x="16230" y="11217"/>
                </a:lnTo>
                <a:lnTo>
                  <a:pt x="16060" y="11315"/>
                </a:lnTo>
                <a:lnTo>
                  <a:pt x="16060" y="11339"/>
                </a:lnTo>
                <a:lnTo>
                  <a:pt x="16060" y="11363"/>
                </a:lnTo>
                <a:lnTo>
                  <a:pt x="16084" y="11388"/>
                </a:lnTo>
                <a:lnTo>
                  <a:pt x="16108" y="11388"/>
                </a:lnTo>
                <a:lnTo>
                  <a:pt x="16522" y="11266"/>
                </a:lnTo>
                <a:lnTo>
                  <a:pt x="16936" y="11144"/>
                </a:lnTo>
                <a:lnTo>
                  <a:pt x="17155" y="11096"/>
                </a:lnTo>
                <a:lnTo>
                  <a:pt x="17374" y="11071"/>
                </a:lnTo>
                <a:lnTo>
                  <a:pt x="17447" y="11071"/>
                </a:lnTo>
                <a:lnTo>
                  <a:pt x="17666" y="11290"/>
                </a:lnTo>
                <a:lnTo>
                  <a:pt x="17398" y="11315"/>
                </a:lnTo>
                <a:lnTo>
                  <a:pt x="17179" y="11339"/>
                </a:lnTo>
                <a:lnTo>
                  <a:pt x="16984" y="11412"/>
                </a:lnTo>
                <a:lnTo>
                  <a:pt x="16790" y="11509"/>
                </a:lnTo>
                <a:lnTo>
                  <a:pt x="16619" y="11631"/>
                </a:lnTo>
                <a:lnTo>
                  <a:pt x="16595" y="11655"/>
                </a:lnTo>
                <a:lnTo>
                  <a:pt x="16595" y="11680"/>
                </a:lnTo>
                <a:lnTo>
                  <a:pt x="16619" y="11704"/>
                </a:lnTo>
                <a:lnTo>
                  <a:pt x="16668" y="11704"/>
                </a:lnTo>
                <a:lnTo>
                  <a:pt x="17082" y="11655"/>
                </a:lnTo>
                <a:lnTo>
                  <a:pt x="17276" y="11631"/>
                </a:lnTo>
                <a:lnTo>
                  <a:pt x="17714" y="11631"/>
                </a:lnTo>
                <a:lnTo>
                  <a:pt x="17909" y="11655"/>
                </a:lnTo>
                <a:lnTo>
                  <a:pt x="18031" y="11874"/>
                </a:lnTo>
                <a:lnTo>
                  <a:pt x="18104" y="12069"/>
                </a:lnTo>
                <a:lnTo>
                  <a:pt x="17179" y="12045"/>
                </a:lnTo>
                <a:lnTo>
                  <a:pt x="16157" y="12045"/>
                </a:lnTo>
                <a:lnTo>
                  <a:pt x="13992" y="12069"/>
                </a:lnTo>
                <a:lnTo>
                  <a:pt x="11899" y="12118"/>
                </a:lnTo>
                <a:lnTo>
                  <a:pt x="10171" y="12142"/>
                </a:lnTo>
                <a:lnTo>
                  <a:pt x="5548" y="12142"/>
                </a:lnTo>
                <a:lnTo>
                  <a:pt x="5719" y="11826"/>
                </a:lnTo>
                <a:lnTo>
                  <a:pt x="5889" y="11534"/>
                </a:lnTo>
                <a:lnTo>
                  <a:pt x="5986" y="11388"/>
                </a:lnTo>
                <a:lnTo>
                  <a:pt x="6084" y="11266"/>
                </a:lnTo>
                <a:lnTo>
                  <a:pt x="6205" y="11144"/>
                </a:lnTo>
                <a:lnTo>
                  <a:pt x="6351" y="11023"/>
                </a:lnTo>
                <a:lnTo>
                  <a:pt x="6546" y="10901"/>
                </a:lnTo>
                <a:lnTo>
                  <a:pt x="6765" y="10804"/>
                </a:lnTo>
                <a:lnTo>
                  <a:pt x="6984" y="10731"/>
                </a:lnTo>
                <a:lnTo>
                  <a:pt x="7203" y="10682"/>
                </a:lnTo>
                <a:lnTo>
                  <a:pt x="7665" y="10585"/>
                </a:lnTo>
                <a:lnTo>
                  <a:pt x="8103" y="10512"/>
                </a:lnTo>
                <a:lnTo>
                  <a:pt x="8200" y="10487"/>
                </a:lnTo>
                <a:lnTo>
                  <a:pt x="8273" y="10463"/>
                </a:lnTo>
                <a:lnTo>
                  <a:pt x="8322" y="10390"/>
                </a:lnTo>
                <a:lnTo>
                  <a:pt x="8346" y="10293"/>
                </a:lnTo>
                <a:lnTo>
                  <a:pt x="8371" y="10098"/>
                </a:lnTo>
                <a:lnTo>
                  <a:pt x="8419" y="9928"/>
                </a:lnTo>
                <a:lnTo>
                  <a:pt x="8468" y="9757"/>
                </a:lnTo>
                <a:lnTo>
                  <a:pt x="8541" y="9587"/>
                </a:lnTo>
                <a:lnTo>
                  <a:pt x="8638" y="9417"/>
                </a:lnTo>
                <a:lnTo>
                  <a:pt x="8736" y="9271"/>
                </a:lnTo>
                <a:lnTo>
                  <a:pt x="8979" y="8979"/>
                </a:lnTo>
                <a:lnTo>
                  <a:pt x="9101" y="8906"/>
                </a:lnTo>
                <a:lnTo>
                  <a:pt x="9198" y="8808"/>
                </a:lnTo>
                <a:lnTo>
                  <a:pt x="9441" y="8687"/>
                </a:lnTo>
                <a:lnTo>
                  <a:pt x="9685" y="8541"/>
                </a:lnTo>
                <a:lnTo>
                  <a:pt x="9782" y="8443"/>
                </a:lnTo>
                <a:lnTo>
                  <a:pt x="9879" y="8346"/>
                </a:lnTo>
                <a:lnTo>
                  <a:pt x="9879" y="8297"/>
                </a:lnTo>
                <a:lnTo>
                  <a:pt x="9879" y="8273"/>
                </a:lnTo>
                <a:lnTo>
                  <a:pt x="9855" y="8224"/>
                </a:lnTo>
                <a:lnTo>
                  <a:pt x="9831" y="8200"/>
                </a:lnTo>
                <a:lnTo>
                  <a:pt x="9758" y="8176"/>
                </a:lnTo>
                <a:lnTo>
                  <a:pt x="9660" y="8151"/>
                </a:lnTo>
                <a:lnTo>
                  <a:pt x="9490" y="8151"/>
                </a:lnTo>
                <a:lnTo>
                  <a:pt x="9320" y="8200"/>
                </a:lnTo>
                <a:lnTo>
                  <a:pt x="9149" y="8297"/>
                </a:lnTo>
                <a:lnTo>
                  <a:pt x="8979" y="8395"/>
                </a:lnTo>
                <a:lnTo>
                  <a:pt x="8833" y="8516"/>
                </a:lnTo>
                <a:lnTo>
                  <a:pt x="8565" y="8760"/>
                </a:lnTo>
                <a:lnTo>
                  <a:pt x="8444" y="8906"/>
                </a:lnTo>
                <a:lnTo>
                  <a:pt x="8322" y="9052"/>
                </a:lnTo>
                <a:lnTo>
                  <a:pt x="8225" y="9198"/>
                </a:lnTo>
                <a:lnTo>
                  <a:pt x="8127" y="9368"/>
                </a:lnTo>
                <a:lnTo>
                  <a:pt x="7981" y="9709"/>
                </a:lnTo>
                <a:lnTo>
                  <a:pt x="7908" y="10074"/>
                </a:lnTo>
                <a:lnTo>
                  <a:pt x="7398" y="10171"/>
                </a:lnTo>
                <a:lnTo>
                  <a:pt x="7130" y="10220"/>
                </a:lnTo>
                <a:lnTo>
                  <a:pt x="6887" y="10293"/>
                </a:lnTo>
                <a:lnTo>
                  <a:pt x="6643" y="10366"/>
                </a:lnTo>
                <a:lnTo>
                  <a:pt x="6400" y="10463"/>
                </a:lnTo>
                <a:lnTo>
                  <a:pt x="6181" y="10585"/>
                </a:lnTo>
                <a:lnTo>
                  <a:pt x="5962" y="10731"/>
                </a:lnTo>
                <a:lnTo>
                  <a:pt x="5816" y="10877"/>
                </a:lnTo>
                <a:lnTo>
                  <a:pt x="5670" y="11023"/>
                </a:lnTo>
                <a:lnTo>
                  <a:pt x="5524" y="11193"/>
                </a:lnTo>
                <a:lnTo>
                  <a:pt x="5427" y="11363"/>
                </a:lnTo>
                <a:lnTo>
                  <a:pt x="5329" y="11558"/>
                </a:lnTo>
                <a:lnTo>
                  <a:pt x="5281" y="11753"/>
                </a:lnTo>
                <a:lnTo>
                  <a:pt x="5256" y="11947"/>
                </a:lnTo>
                <a:lnTo>
                  <a:pt x="5305" y="12142"/>
                </a:lnTo>
                <a:lnTo>
                  <a:pt x="2142" y="12142"/>
                </a:lnTo>
                <a:lnTo>
                  <a:pt x="2239" y="11850"/>
                </a:lnTo>
                <a:lnTo>
                  <a:pt x="2336" y="11558"/>
                </a:lnTo>
                <a:lnTo>
                  <a:pt x="2409" y="11266"/>
                </a:lnTo>
                <a:lnTo>
                  <a:pt x="2531" y="10974"/>
                </a:lnTo>
                <a:lnTo>
                  <a:pt x="2726" y="10633"/>
                </a:lnTo>
                <a:lnTo>
                  <a:pt x="2945" y="10341"/>
                </a:lnTo>
                <a:lnTo>
                  <a:pt x="3188" y="10049"/>
                </a:lnTo>
                <a:lnTo>
                  <a:pt x="3456" y="9782"/>
                </a:lnTo>
                <a:lnTo>
                  <a:pt x="3723" y="9563"/>
                </a:lnTo>
                <a:lnTo>
                  <a:pt x="4040" y="9368"/>
                </a:lnTo>
                <a:lnTo>
                  <a:pt x="4429" y="9173"/>
                </a:lnTo>
                <a:lnTo>
                  <a:pt x="4818" y="9003"/>
                </a:lnTo>
                <a:lnTo>
                  <a:pt x="5013" y="8954"/>
                </a:lnTo>
                <a:lnTo>
                  <a:pt x="5208" y="8906"/>
                </a:lnTo>
                <a:lnTo>
                  <a:pt x="5427" y="8881"/>
                </a:lnTo>
                <a:lnTo>
                  <a:pt x="5597" y="8881"/>
                </a:lnTo>
                <a:lnTo>
                  <a:pt x="5792" y="8906"/>
                </a:lnTo>
                <a:lnTo>
                  <a:pt x="5962" y="8954"/>
                </a:lnTo>
                <a:lnTo>
                  <a:pt x="6132" y="9027"/>
                </a:lnTo>
                <a:lnTo>
                  <a:pt x="6278" y="9125"/>
                </a:lnTo>
                <a:lnTo>
                  <a:pt x="6230" y="9368"/>
                </a:lnTo>
                <a:lnTo>
                  <a:pt x="6230" y="9611"/>
                </a:lnTo>
                <a:lnTo>
                  <a:pt x="6254" y="9660"/>
                </a:lnTo>
                <a:lnTo>
                  <a:pt x="6303" y="9709"/>
                </a:lnTo>
                <a:lnTo>
                  <a:pt x="6351" y="9709"/>
                </a:lnTo>
                <a:lnTo>
                  <a:pt x="6400" y="9660"/>
                </a:lnTo>
                <a:lnTo>
                  <a:pt x="6546" y="9368"/>
                </a:lnTo>
                <a:lnTo>
                  <a:pt x="6716" y="9076"/>
                </a:lnTo>
                <a:lnTo>
                  <a:pt x="6887" y="8833"/>
                </a:lnTo>
                <a:lnTo>
                  <a:pt x="7106" y="8589"/>
                </a:lnTo>
                <a:lnTo>
                  <a:pt x="7300" y="8370"/>
                </a:lnTo>
                <a:lnTo>
                  <a:pt x="7543" y="8151"/>
                </a:lnTo>
                <a:lnTo>
                  <a:pt x="7811" y="7957"/>
                </a:lnTo>
                <a:lnTo>
                  <a:pt x="8079" y="7786"/>
                </a:lnTo>
                <a:lnTo>
                  <a:pt x="8444" y="7567"/>
                </a:lnTo>
                <a:lnTo>
                  <a:pt x="8833" y="7397"/>
                </a:lnTo>
                <a:lnTo>
                  <a:pt x="9222" y="7251"/>
                </a:lnTo>
                <a:lnTo>
                  <a:pt x="9612" y="7130"/>
                </a:lnTo>
                <a:lnTo>
                  <a:pt x="10025" y="7057"/>
                </a:lnTo>
                <a:lnTo>
                  <a:pt x="10439" y="6984"/>
                </a:lnTo>
                <a:lnTo>
                  <a:pt x="10853" y="6959"/>
                </a:lnTo>
                <a:close/>
                <a:moveTo>
                  <a:pt x="19758" y="12556"/>
                </a:moveTo>
                <a:lnTo>
                  <a:pt x="19929" y="12604"/>
                </a:lnTo>
                <a:lnTo>
                  <a:pt x="19977" y="12945"/>
                </a:lnTo>
                <a:lnTo>
                  <a:pt x="19904" y="13042"/>
                </a:lnTo>
                <a:lnTo>
                  <a:pt x="19807" y="13140"/>
                </a:lnTo>
                <a:lnTo>
                  <a:pt x="19685" y="13213"/>
                </a:lnTo>
                <a:lnTo>
                  <a:pt x="19564" y="13261"/>
                </a:lnTo>
                <a:lnTo>
                  <a:pt x="19418" y="13286"/>
                </a:lnTo>
                <a:lnTo>
                  <a:pt x="19247" y="13310"/>
                </a:lnTo>
                <a:lnTo>
                  <a:pt x="18931" y="13310"/>
                </a:lnTo>
                <a:lnTo>
                  <a:pt x="18298" y="13286"/>
                </a:lnTo>
                <a:lnTo>
                  <a:pt x="17033" y="13261"/>
                </a:lnTo>
                <a:lnTo>
                  <a:pt x="15792" y="13213"/>
                </a:lnTo>
                <a:lnTo>
                  <a:pt x="14381" y="13164"/>
                </a:lnTo>
                <a:lnTo>
                  <a:pt x="12970" y="13140"/>
                </a:lnTo>
                <a:lnTo>
                  <a:pt x="12970" y="13115"/>
                </a:lnTo>
                <a:lnTo>
                  <a:pt x="12970" y="13067"/>
                </a:lnTo>
                <a:lnTo>
                  <a:pt x="12921" y="13018"/>
                </a:lnTo>
                <a:lnTo>
                  <a:pt x="12872" y="13018"/>
                </a:lnTo>
                <a:lnTo>
                  <a:pt x="12824" y="13067"/>
                </a:lnTo>
                <a:lnTo>
                  <a:pt x="12775" y="13140"/>
                </a:lnTo>
                <a:lnTo>
                  <a:pt x="10585" y="13115"/>
                </a:lnTo>
                <a:lnTo>
                  <a:pt x="7981" y="13115"/>
                </a:lnTo>
                <a:lnTo>
                  <a:pt x="5378" y="13140"/>
                </a:lnTo>
                <a:lnTo>
                  <a:pt x="2847" y="13164"/>
                </a:lnTo>
                <a:lnTo>
                  <a:pt x="1509" y="13188"/>
                </a:lnTo>
                <a:lnTo>
                  <a:pt x="1022" y="13213"/>
                </a:lnTo>
                <a:lnTo>
                  <a:pt x="803" y="13188"/>
                </a:lnTo>
                <a:lnTo>
                  <a:pt x="584" y="13091"/>
                </a:lnTo>
                <a:lnTo>
                  <a:pt x="463" y="12994"/>
                </a:lnTo>
                <a:lnTo>
                  <a:pt x="414" y="12945"/>
                </a:lnTo>
                <a:lnTo>
                  <a:pt x="414" y="12896"/>
                </a:lnTo>
                <a:lnTo>
                  <a:pt x="414" y="12848"/>
                </a:lnTo>
                <a:lnTo>
                  <a:pt x="414" y="12775"/>
                </a:lnTo>
                <a:lnTo>
                  <a:pt x="536" y="12653"/>
                </a:lnTo>
                <a:lnTo>
                  <a:pt x="609" y="12653"/>
                </a:lnTo>
                <a:lnTo>
                  <a:pt x="657" y="12629"/>
                </a:lnTo>
                <a:lnTo>
                  <a:pt x="730" y="12604"/>
                </a:lnTo>
                <a:lnTo>
                  <a:pt x="779" y="12580"/>
                </a:lnTo>
                <a:lnTo>
                  <a:pt x="949" y="12580"/>
                </a:lnTo>
                <a:lnTo>
                  <a:pt x="1241" y="12604"/>
                </a:lnTo>
                <a:lnTo>
                  <a:pt x="7641" y="12604"/>
                </a:lnTo>
                <a:lnTo>
                  <a:pt x="9977" y="12629"/>
                </a:lnTo>
                <a:lnTo>
                  <a:pt x="12848" y="12653"/>
                </a:lnTo>
                <a:lnTo>
                  <a:pt x="16060" y="12653"/>
                </a:lnTo>
                <a:lnTo>
                  <a:pt x="18663" y="12629"/>
                </a:lnTo>
                <a:lnTo>
                  <a:pt x="19466" y="12604"/>
                </a:lnTo>
                <a:lnTo>
                  <a:pt x="19685" y="12580"/>
                </a:lnTo>
                <a:lnTo>
                  <a:pt x="19758" y="12556"/>
                </a:lnTo>
                <a:close/>
                <a:moveTo>
                  <a:pt x="2580" y="13578"/>
                </a:moveTo>
                <a:lnTo>
                  <a:pt x="2458" y="13675"/>
                </a:lnTo>
                <a:lnTo>
                  <a:pt x="2361" y="13797"/>
                </a:lnTo>
                <a:lnTo>
                  <a:pt x="2288" y="13918"/>
                </a:lnTo>
                <a:lnTo>
                  <a:pt x="2215" y="14040"/>
                </a:lnTo>
                <a:lnTo>
                  <a:pt x="2117" y="14259"/>
                </a:lnTo>
                <a:lnTo>
                  <a:pt x="2093" y="14381"/>
                </a:lnTo>
                <a:lnTo>
                  <a:pt x="2093" y="14502"/>
                </a:lnTo>
                <a:lnTo>
                  <a:pt x="1947" y="14259"/>
                </a:lnTo>
                <a:lnTo>
                  <a:pt x="1777" y="14016"/>
                </a:lnTo>
                <a:lnTo>
                  <a:pt x="1582" y="13797"/>
                </a:lnTo>
                <a:lnTo>
                  <a:pt x="1485" y="13699"/>
                </a:lnTo>
                <a:lnTo>
                  <a:pt x="1387" y="13626"/>
                </a:lnTo>
                <a:lnTo>
                  <a:pt x="1971" y="13602"/>
                </a:lnTo>
                <a:lnTo>
                  <a:pt x="2580" y="13578"/>
                </a:lnTo>
                <a:close/>
                <a:moveTo>
                  <a:pt x="12556" y="13505"/>
                </a:moveTo>
                <a:lnTo>
                  <a:pt x="12361" y="13918"/>
                </a:lnTo>
                <a:lnTo>
                  <a:pt x="12167" y="14308"/>
                </a:lnTo>
                <a:lnTo>
                  <a:pt x="12118" y="14502"/>
                </a:lnTo>
                <a:lnTo>
                  <a:pt x="12118" y="14600"/>
                </a:lnTo>
                <a:lnTo>
                  <a:pt x="12118" y="14721"/>
                </a:lnTo>
                <a:lnTo>
                  <a:pt x="12142" y="14746"/>
                </a:lnTo>
                <a:lnTo>
                  <a:pt x="12167" y="14770"/>
                </a:lnTo>
                <a:lnTo>
                  <a:pt x="12240" y="14770"/>
                </a:lnTo>
                <a:lnTo>
                  <a:pt x="12313" y="14697"/>
                </a:lnTo>
                <a:lnTo>
                  <a:pt x="12361" y="14648"/>
                </a:lnTo>
                <a:lnTo>
                  <a:pt x="12459" y="14502"/>
                </a:lnTo>
                <a:lnTo>
                  <a:pt x="12605" y="14162"/>
                </a:lnTo>
                <a:lnTo>
                  <a:pt x="12848" y="13529"/>
                </a:lnTo>
                <a:lnTo>
                  <a:pt x="13335" y="13529"/>
                </a:lnTo>
                <a:lnTo>
                  <a:pt x="13116" y="13845"/>
                </a:lnTo>
                <a:lnTo>
                  <a:pt x="12945" y="14186"/>
                </a:lnTo>
                <a:lnTo>
                  <a:pt x="12848" y="14332"/>
                </a:lnTo>
                <a:lnTo>
                  <a:pt x="12775" y="14527"/>
                </a:lnTo>
                <a:lnTo>
                  <a:pt x="12775" y="14624"/>
                </a:lnTo>
                <a:lnTo>
                  <a:pt x="12775" y="14697"/>
                </a:lnTo>
                <a:lnTo>
                  <a:pt x="12799" y="14794"/>
                </a:lnTo>
                <a:lnTo>
                  <a:pt x="12848" y="14867"/>
                </a:lnTo>
                <a:lnTo>
                  <a:pt x="12897" y="14892"/>
                </a:lnTo>
                <a:lnTo>
                  <a:pt x="12945" y="14892"/>
                </a:lnTo>
                <a:lnTo>
                  <a:pt x="13018" y="14867"/>
                </a:lnTo>
                <a:lnTo>
                  <a:pt x="13067" y="14819"/>
                </a:lnTo>
                <a:lnTo>
                  <a:pt x="13140" y="14697"/>
                </a:lnTo>
                <a:lnTo>
                  <a:pt x="13237" y="14405"/>
                </a:lnTo>
                <a:lnTo>
                  <a:pt x="13408" y="13967"/>
                </a:lnTo>
                <a:lnTo>
                  <a:pt x="13627" y="13529"/>
                </a:lnTo>
                <a:lnTo>
                  <a:pt x="14065" y="13529"/>
                </a:lnTo>
                <a:lnTo>
                  <a:pt x="13846" y="14162"/>
                </a:lnTo>
                <a:lnTo>
                  <a:pt x="13675" y="14478"/>
                </a:lnTo>
                <a:lnTo>
                  <a:pt x="13627" y="14648"/>
                </a:lnTo>
                <a:lnTo>
                  <a:pt x="13602" y="14746"/>
                </a:lnTo>
                <a:lnTo>
                  <a:pt x="13602" y="14819"/>
                </a:lnTo>
                <a:lnTo>
                  <a:pt x="13627" y="14867"/>
                </a:lnTo>
                <a:lnTo>
                  <a:pt x="13651" y="14916"/>
                </a:lnTo>
                <a:lnTo>
                  <a:pt x="13748" y="14916"/>
                </a:lnTo>
                <a:lnTo>
                  <a:pt x="13821" y="14867"/>
                </a:lnTo>
                <a:lnTo>
                  <a:pt x="13894" y="14794"/>
                </a:lnTo>
                <a:lnTo>
                  <a:pt x="13992" y="14648"/>
                </a:lnTo>
                <a:lnTo>
                  <a:pt x="14065" y="14502"/>
                </a:lnTo>
                <a:lnTo>
                  <a:pt x="14113" y="14332"/>
                </a:lnTo>
                <a:lnTo>
                  <a:pt x="14259" y="13943"/>
                </a:lnTo>
                <a:lnTo>
                  <a:pt x="14357" y="13529"/>
                </a:lnTo>
                <a:lnTo>
                  <a:pt x="14795" y="13529"/>
                </a:lnTo>
                <a:lnTo>
                  <a:pt x="14503" y="14064"/>
                </a:lnTo>
                <a:lnTo>
                  <a:pt x="14357" y="14332"/>
                </a:lnTo>
                <a:lnTo>
                  <a:pt x="14308" y="14478"/>
                </a:lnTo>
                <a:lnTo>
                  <a:pt x="14308" y="14648"/>
                </a:lnTo>
                <a:lnTo>
                  <a:pt x="14308" y="14673"/>
                </a:lnTo>
                <a:lnTo>
                  <a:pt x="14357" y="14721"/>
                </a:lnTo>
                <a:lnTo>
                  <a:pt x="14430" y="14721"/>
                </a:lnTo>
                <a:lnTo>
                  <a:pt x="14551" y="14624"/>
                </a:lnTo>
                <a:lnTo>
                  <a:pt x="14624" y="14478"/>
                </a:lnTo>
                <a:lnTo>
                  <a:pt x="14770" y="14210"/>
                </a:lnTo>
                <a:lnTo>
                  <a:pt x="14892" y="13870"/>
                </a:lnTo>
                <a:lnTo>
                  <a:pt x="15038" y="13529"/>
                </a:lnTo>
                <a:lnTo>
                  <a:pt x="15427" y="13553"/>
                </a:lnTo>
                <a:lnTo>
                  <a:pt x="15233" y="13797"/>
                </a:lnTo>
                <a:lnTo>
                  <a:pt x="15038" y="14089"/>
                </a:lnTo>
                <a:lnTo>
                  <a:pt x="14916" y="14308"/>
                </a:lnTo>
                <a:lnTo>
                  <a:pt x="14868" y="14454"/>
                </a:lnTo>
                <a:lnTo>
                  <a:pt x="14868" y="14575"/>
                </a:lnTo>
                <a:lnTo>
                  <a:pt x="14868" y="14624"/>
                </a:lnTo>
                <a:lnTo>
                  <a:pt x="14916" y="14648"/>
                </a:lnTo>
                <a:lnTo>
                  <a:pt x="14989" y="14648"/>
                </a:lnTo>
                <a:lnTo>
                  <a:pt x="15062" y="14600"/>
                </a:lnTo>
                <a:lnTo>
                  <a:pt x="15111" y="14551"/>
                </a:lnTo>
                <a:lnTo>
                  <a:pt x="15184" y="14429"/>
                </a:lnTo>
                <a:lnTo>
                  <a:pt x="15306" y="14137"/>
                </a:lnTo>
                <a:lnTo>
                  <a:pt x="15403" y="13845"/>
                </a:lnTo>
                <a:lnTo>
                  <a:pt x="15500" y="13553"/>
                </a:lnTo>
                <a:lnTo>
                  <a:pt x="16108" y="13553"/>
                </a:lnTo>
                <a:lnTo>
                  <a:pt x="16060" y="13578"/>
                </a:lnTo>
                <a:lnTo>
                  <a:pt x="15865" y="13797"/>
                </a:lnTo>
                <a:lnTo>
                  <a:pt x="15695" y="14064"/>
                </a:lnTo>
                <a:lnTo>
                  <a:pt x="15622" y="14186"/>
                </a:lnTo>
                <a:lnTo>
                  <a:pt x="15549" y="14308"/>
                </a:lnTo>
                <a:lnTo>
                  <a:pt x="15524" y="14454"/>
                </a:lnTo>
                <a:lnTo>
                  <a:pt x="15524" y="14527"/>
                </a:lnTo>
                <a:lnTo>
                  <a:pt x="15549" y="14575"/>
                </a:lnTo>
                <a:lnTo>
                  <a:pt x="15573" y="14600"/>
                </a:lnTo>
                <a:lnTo>
                  <a:pt x="15622" y="14624"/>
                </a:lnTo>
                <a:lnTo>
                  <a:pt x="15695" y="14624"/>
                </a:lnTo>
                <a:lnTo>
                  <a:pt x="15743" y="14575"/>
                </a:lnTo>
                <a:lnTo>
                  <a:pt x="15768" y="14551"/>
                </a:lnTo>
                <a:lnTo>
                  <a:pt x="15841" y="14429"/>
                </a:lnTo>
                <a:lnTo>
                  <a:pt x="15914" y="14210"/>
                </a:lnTo>
                <a:lnTo>
                  <a:pt x="16011" y="13943"/>
                </a:lnTo>
                <a:lnTo>
                  <a:pt x="16157" y="13675"/>
                </a:lnTo>
                <a:lnTo>
                  <a:pt x="16157" y="13602"/>
                </a:lnTo>
                <a:lnTo>
                  <a:pt x="16133" y="13578"/>
                </a:lnTo>
                <a:lnTo>
                  <a:pt x="16108" y="13553"/>
                </a:lnTo>
                <a:lnTo>
                  <a:pt x="16668" y="13553"/>
                </a:lnTo>
                <a:lnTo>
                  <a:pt x="16522" y="13748"/>
                </a:lnTo>
                <a:lnTo>
                  <a:pt x="16376" y="13967"/>
                </a:lnTo>
                <a:lnTo>
                  <a:pt x="16254" y="14113"/>
                </a:lnTo>
                <a:lnTo>
                  <a:pt x="16157" y="14308"/>
                </a:lnTo>
                <a:lnTo>
                  <a:pt x="16108" y="14381"/>
                </a:lnTo>
                <a:lnTo>
                  <a:pt x="16084" y="14478"/>
                </a:lnTo>
                <a:lnTo>
                  <a:pt x="16060" y="14575"/>
                </a:lnTo>
                <a:lnTo>
                  <a:pt x="16084" y="14673"/>
                </a:lnTo>
                <a:lnTo>
                  <a:pt x="16108" y="14697"/>
                </a:lnTo>
                <a:lnTo>
                  <a:pt x="16133" y="14721"/>
                </a:lnTo>
                <a:lnTo>
                  <a:pt x="16181" y="14746"/>
                </a:lnTo>
                <a:lnTo>
                  <a:pt x="16230" y="14746"/>
                </a:lnTo>
                <a:lnTo>
                  <a:pt x="16303" y="14721"/>
                </a:lnTo>
                <a:lnTo>
                  <a:pt x="16376" y="14673"/>
                </a:lnTo>
                <a:lnTo>
                  <a:pt x="16473" y="14551"/>
                </a:lnTo>
                <a:lnTo>
                  <a:pt x="16644" y="14235"/>
                </a:lnTo>
                <a:lnTo>
                  <a:pt x="16814" y="13894"/>
                </a:lnTo>
                <a:lnTo>
                  <a:pt x="16887" y="13724"/>
                </a:lnTo>
                <a:lnTo>
                  <a:pt x="16960" y="13553"/>
                </a:lnTo>
                <a:lnTo>
                  <a:pt x="17398" y="13553"/>
                </a:lnTo>
                <a:lnTo>
                  <a:pt x="17325" y="13675"/>
                </a:lnTo>
                <a:lnTo>
                  <a:pt x="17252" y="13797"/>
                </a:lnTo>
                <a:lnTo>
                  <a:pt x="17106" y="14040"/>
                </a:lnTo>
                <a:lnTo>
                  <a:pt x="17033" y="14186"/>
                </a:lnTo>
                <a:lnTo>
                  <a:pt x="16960" y="14332"/>
                </a:lnTo>
                <a:lnTo>
                  <a:pt x="16936" y="14429"/>
                </a:lnTo>
                <a:lnTo>
                  <a:pt x="16911" y="14502"/>
                </a:lnTo>
                <a:lnTo>
                  <a:pt x="16936" y="14575"/>
                </a:lnTo>
                <a:lnTo>
                  <a:pt x="16960" y="14648"/>
                </a:lnTo>
                <a:lnTo>
                  <a:pt x="17009" y="14697"/>
                </a:lnTo>
                <a:lnTo>
                  <a:pt x="17082" y="14697"/>
                </a:lnTo>
                <a:lnTo>
                  <a:pt x="17155" y="14673"/>
                </a:lnTo>
                <a:lnTo>
                  <a:pt x="17203" y="14624"/>
                </a:lnTo>
                <a:lnTo>
                  <a:pt x="17252" y="14575"/>
                </a:lnTo>
                <a:lnTo>
                  <a:pt x="17301" y="14502"/>
                </a:lnTo>
                <a:lnTo>
                  <a:pt x="17374" y="14332"/>
                </a:lnTo>
                <a:lnTo>
                  <a:pt x="17422" y="14162"/>
                </a:lnTo>
                <a:lnTo>
                  <a:pt x="17544" y="13870"/>
                </a:lnTo>
                <a:lnTo>
                  <a:pt x="17593" y="13724"/>
                </a:lnTo>
                <a:lnTo>
                  <a:pt x="17617" y="13578"/>
                </a:lnTo>
                <a:lnTo>
                  <a:pt x="18371" y="13578"/>
                </a:lnTo>
                <a:lnTo>
                  <a:pt x="18201" y="13797"/>
                </a:lnTo>
                <a:lnTo>
                  <a:pt x="18055" y="14016"/>
                </a:lnTo>
                <a:lnTo>
                  <a:pt x="17812" y="14259"/>
                </a:lnTo>
                <a:lnTo>
                  <a:pt x="17714" y="14381"/>
                </a:lnTo>
                <a:lnTo>
                  <a:pt x="17690" y="14454"/>
                </a:lnTo>
                <a:lnTo>
                  <a:pt x="17666" y="14551"/>
                </a:lnTo>
                <a:lnTo>
                  <a:pt x="17666" y="14575"/>
                </a:lnTo>
                <a:lnTo>
                  <a:pt x="17690" y="14624"/>
                </a:lnTo>
                <a:lnTo>
                  <a:pt x="17739" y="14648"/>
                </a:lnTo>
                <a:lnTo>
                  <a:pt x="17763" y="14648"/>
                </a:lnTo>
                <a:lnTo>
                  <a:pt x="17860" y="14624"/>
                </a:lnTo>
                <a:lnTo>
                  <a:pt x="17933" y="14575"/>
                </a:lnTo>
                <a:lnTo>
                  <a:pt x="18055" y="14478"/>
                </a:lnTo>
                <a:lnTo>
                  <a:pt x="18177" y="14332"/>
                </a:lnTo>
                <a:lnTo>
                  <a:pt x="18274" y="14186"/>
                </a:lnTo>
                <a:lnTo>
                  <a:pt x="18420" y="13894"/>
                </a:lnTo>
                <a:lnTo>
                  <a:pt x="18566" y="13602"/>
                </a:lnTo>
                <a:lnTo>
                  <a:pt x="19028" y="13602"/>
                </a:lnTo>
                <a:lnTo>
                  <a:pt x="18907" y="13724"/>
                </a:lnTo>
                <a:lnTo>
                  <a:pt x="18809" y="13845"/>
                </a:lnTo>
                <a:lnTo>
                  <a:pt x="18615" y="14137"/>
                </a:lnTo>
                <a:lnTo>
                  <a:pt x="18274" y="14721"/>
                </a:lnTo>
                <a:lnTo>
                  <a:pt x="17787" y="15451"/>
                </a:lnTo>
                <a:lnTo>
                  <a:pt x="17276" y="16205"/>
                </a:lnTo>
                <a:lnTo>
                  <a:pt x="16425" y="16327"/>
                </a:lnTo>
                <a:lnTo>
                  <a:pt x="15549" y="16400"/>
                </a:lnTo>
                <a:lnTo>
                  <a:pt x="14673" y="16449"/>
                </a:lnTo>
                <a:lnTo>
                  <a:pt x="13773" y="16473"/>
                </a:lnTo>
                <a:lnTo>
                  <a:pt x="10244" y="16473"/>
                </a:lnTo>
                <a:lnTo>
                  <a:pt x="6619" y="16522"/>
                </a:lnTo>
                <a:lnTo>
                  <a:pt x="5816" y="16522"/>
                </a:lnTo>
                <a:lnTo>
                  <a:pt x="4989" y="16497"/>
                </a:lnTo>
                <a:lnTo>
                  <a:pt x="4161" y="16522"/>
                </a:lnTo>
                <a:lnTo>
                  <a:pt x="3772" y="16546"/>
                </a:lnTo>
                <a:lnTo>
                  <a:pt x="3358" y="16570"/>
                </a:lnTo>
                <a:lnTo>
                  <a:pt x="3334" y="16497"/>
                </a:lnTo>
                <a:lnTo>
                  <a:pt x="2774" y="15573"/>
                </a:lnTo>
                <a:lnTo>
                  <a:pt x="2190" y="14673"/>
                </a:lnTo>
                <a:lnTo>
                  <a:pt x="2166" y="14600"/>
                </a:lnTo>
                <a:lnTo>
                  <a:pt x="2190" y="14624"/>
                </a:lnTo>
                <a:lnTo>
                  <a:pt x="2215" y="14600"/>
                </a:lnTo>
                <a:lnTo>
                  <a:pt x="2288" y="14527"/>
                </a:lnTo>
                <a:lnTo>
                  <a:pt x="2361" y="14429"/>
                </a:lnTo>
                <a:lnTo>
                  <a:pt x="2409" y="14186"/>
                </a:lnTo>
                <a:lnTo>
                  <a:pt x="2507" y="13894"/>
                </a:lnTo>
                <a:lnTo>
                  <a:pt x="2628" y="13602"/>
                </a:lnTo>
                <a:lnTo>
                  <a:pt x="2628" y="13578"/>
                </a:lnTo>
                <a:lnTo>
                  <a:pt x="2653" y="13578"/>
                </a:lnTo>
                <a:lnTo>
                  <a:pt x="3407" y="13553"/>
                </a:lnTo>
                <a:lnTo>
                  <a:pt x="3091" y="13991"/>
                </a:lnTo>
                <a:lnTo>
                  <a:pt x="2872" y="14332"/>
                </a:lnTo>
                <a:lnTo>
                  <a:pt x="2774" y="14502"/>
                </a:lnTo>
                <a:lnTo>
                  <a:pt x="2701" y="14697"/>
                </a:lnTo>
                <a:lnTo>
                  <a:pt x="2701" y="14746"/>
                </a:lnTo>
                <a:lnTo>
                  <a:pt x="2726" y="14770"/>
                </a:lnTo>
                <a:lnTo>
                  <a:pt x="2774" y="14770"/>
                </a:lnTo>
                <a:lnTo>
                  <a:pt x="2920" y="14648"/>
                </a:lnTo>
                <a:lnTo>
                  <a:pt x="3018" y="14502"/>
                </a:lnTo>
                <a:lnTo>
                  <a:pt x="3212" y="14186"/>
                </a:lnTo>
                <a:lnTo>
                  <a:pt x="3553" y="13553"/>
                </a:lnTo>
                <a:lnTo>
                  <a:pt x="4161" y="13553"/>
                </a:lnTo>
                <a:lnTo>
                  <a:pt x="3918" y="13845"/>
                </a:lnTo>
                <a:lnTo>
                  <a:pt x="3699" y="14162"/>
                </a:lnTo>
                <a:lnTo>
                  <a:pt x="3602" y="14332"/>
                </a:lnTo>
                <a:lnTo>
                  <a:pt x="3504" y="14527"/>
                </a:lnTo>
                <a:lnTo>
                  <a:pt x="3480" y="14624"/>
                </a:lnTo>
                <a:lnTo>
                  <a:pt x="3456" y="14721"/>
                </a:lnTo>
                <a:lnTo>
                  <a:pt x="3456" y="14819"/>
                </a:lnTo>
                <a:lnTo>
                  <a:pt x="3504" y="14916"/>
                </a:lnTo>
                <a:lnTo>
                  <a:pt x="3553" y="14940"/>
                </a:lnTo>
                <a:lnTo>
                  <a:pt x="3602" y="14965"/>
                </a:lnTo>
                <a:lnTo>
                  <a:pt x="3675" y="14916"/>
                </a:lnTo>
                <a:lnTo>
                  <a:pt x="3748" y="14843"/>
                </a:lnTo>
                <a:lnTo>
                  <a:pt x="3796" y="14770"/>
                </a:lnTo>
                <a:lnTo>
                  <a:pt x="3845" y="14697"/>
                </a:lnTo>
                <a:lnTo>
                  <a:pt x="3991" y="14332"/>
                </a:lnTo>
                <a:lnTo>
                  <a:pt x="4210" y="13943"/>
                </a:lnTo>
                <a:lnTo>
                  <a:pt x="4429" y="13553"/>
                </a:lnTo>
                <a:lnTo>
                  <a:pt x="5281" y="13529"/>
                </a:lnTo>
                <a:lnTo>
                  <a:pt x="5062" y="13821"/>
                </a:lnTo>
                <a:lnTo>
                  <a:pt x="4989" y="13967"/>
                </a:lnTo>
                <a:lnTo>
                  <a:pt x="4916" y="14113"/>
                </a:lnTo>
                <a:lnTo>
                  <a:pt x="4867" y="14259"/>
                </a:lnTo>
                <a:lnTo>
                  <a:pt x="4867" y="14332"/>
                </a:lnTo>
                <a:lnTo>
                  <a:pt x="4891" y="14405"/>
                </a:lnTo>
                <a:lnTo>
                  <a:pt x="4940" y="14429"/>
                </a:lnTo>
                <a:lnTo>
                  <a:pt x="4989" y="14429"/>
                </a:lnTo>
                <a:lnTo>
                  <a:pt x="5037" y="14405"/>
                </a:lnTo>
                <a:lnTo>
                  <a:pt x="5086" y="14356"/>
                </a:lnTo>
                <a:lnTo>
                  <a:pt x="5135" y="14235"/>
                </a:lnTo>
                <a:lnTo>
                  <a:pt x="5232" y="14016"/>
                </a:lnTo>
                <a:lnTo>
                  <a:pt x="5378" y="13748"/>
                </a:lnTo>
                <a:lnTo>
                  <a:pt x="5548" y="13529"/>
                </a:lnTo>
                <a:lnTo>
                  <a:pt x="6011" y="13529"/>
                </a:lnTo>
                <a:lnTo>
                  <a:pt x="5913" y="13553"/>
                </a:lnTo>
                <a:lnTo>
                  <a:pt x="5840" y="13602"/>
                </a:lnTo>
                <a:lnTo>
                  <a:pt x="5719" y="13748"/>
                </a:lnTo>
                <a:lnTo>
                  <a:pt x="5597" y="13894"/>
                </a:lnTo>
                <a:lnTo>
                  <a:pt x="5500" y="14040"/>
                </a:lnTo>
                <a:lnTo>
                  <a:pt x="5402" y="14235"/>
                </a:lnTo>
                <a:lnTo>
                  <a:pt x="5281" y="14454"/>
                </a:lnTo>
                <a:lnTo>
                  <a:pt x="5232" y="14575"/>
                </a:lnTo>
                <a:lnTo>
                  <a:pt x="5208" y="14673"/>
                </a:lnTo>
                <a:lnTo>
                  <a:pt x="5208" y="14794"/>
                </a:lnTo>
                <a:lnTo>
                  <a:pt x="5208" y="14892"/>
                </a:lnTo>
                <a:lnTo>
                  <a:pt x="5256" y="14940"/>
                </a:lnTo>
                <a:lnTo>
                  <a:pt x="5305" y="14989"/>
                </a:lnTo>
                <a:lnTo>
                  <a:pt x="5354" y="14989"/>
                </a:lnTo>
                <a:lnTo>
                  <a:pt x="5427" y="14965"/>
                </a:lnTo>
                <a:lnTo>
                  <a:pt x="5475" y="14916"/>
                </a:lnTo>
                <a:lnTo>
                  <a:pt x="5548" y="14843"/>
                </a:lnTo>
                <a:lnTo>
                  <a:pt x="5621" y="14673"/>
                </a:lnTo>
                <a:lnTo>
                  <a:pt x="5694" y="14478"/>
                </a:lnTo>
                <a:lnTo>
                  <a:pt x="5767" y="14308"/>
                </a:lnTo>
                <a:lnTo>
                  <a:pt x="5962" y="13943"/>
                </a:lnTo>
                <a:lnTo>
                  <a:pt x="6059" y="13748"/>
                </a:lnTo>
                <a:lnTo>
                  <a:pt x="6084" y="13651"/>
                </a:lnTo>
                <a:lnTo>
                  <a:pt x="6084" y="13553"/>
                </a:lnTo>
                <a:lnTo>
                  <a:pt x="6084" y="13529"/>
                </a:lnTo>
                <a:lnTo>
                  <a:pt x="6668" y="13529"/>
                </a:lnTo>
                <a:lnTo>
                  <a:pt x="6522" y="13724"/>
                </a:lnTo>
                <a:lnTo>
                  <a:pt x="6351" y="13918"/>
                </a:lnTo>
                <a:lnTo>
                  <a:pt x="6181" y="14162"/>
                </a:lnTo>
                <a:lnTo>
                  <a:pt x="6132" y="14308"/>
                </a:lnTo>
                <a:lnTo>
                  <a:pt x="6108" y="14429"/>
                </a:lnTo>
                <a:lnTo>
                  <a:pt x="6132" y="14478"/>
                </a:lnTo>
                <a:lnTo>
                  <a:pt x="6157" y="14502"/>
                </a:lnTo>
                <a:lnTo>
                  <a:pt x="6205" y="14502"/>
                </a:lnTo>
                <a:lnTo>
                  <a:pt x="6327" y="14429"/>
                </a:lnTo>
                <a:lnTo>
                  <a:pt x="6400" y="14332"/>
                </a:lnTo>
                <a:lnTo>
                  <a:pt x="6522" y="14113"/>
                </a:lnTo>
                <a:lnTo>
                  <a:pt x="6668" y="13821"/>
                </a:lnTo>
                <a:lnTo>
                  <a:pt x="6789" y="13505"/>
                </a:lnTo>
                <a:lnTo>
                  <a:pt x="7179" y="13505"/>
                </a:lnTo>
                <a:lnTo>
                  <a:pt x="6984" y="13821"/>
                </a:lnTo>
                <a:lnTo>
                  <a:pt x="6814" y="14137"/>
                </a:lnTo>
                <a:lnTo>
                  <a:pt x="6741" y="14283"/>
                </a:lnTo>
                <a:lnTo>
                  <a:pt x="6692" y="14429"/>
                </a:lnTo>
                <a:lnTo>
                  <a:pt x="6692" y="14502"/>
                </a:lnTo>
                <a:lnTo>
                  <a:pt x="6692" y="14575"/>
                </a:lnTo>
                <a:lnTo>
                  <a:pt x="6716" y="14624"/>
                </a:lnTo>
                <a:lnTo>
                  <a:pt x="6765" y="14697"/>
                </a:lnTo>
                <a:lnTo>
                  <a:pt x="6789" y="14721"/>
                </a:lnTo>
                <a:lnTo>
                  <a:pt x="6838" y="14721"/>
                </a:lnTo>
                <a:lnTo>
                  <a:pt x="6911" y="14697"/>
                </a:lnTo>
                <a:lnTo>
                  <a:pt x="6960" y="14648"/>
                </a:lnTo>
                <a:lnTo>
                  <a:pt x="7033" y="14551"/>
                </a:lnTo>
                <a:lnTo>
                  <a:pt x="7106" y="14283"/>
                </a:lnTo>
                <a:lnTo>
                  <a:pt x="7227" y="13894"/>
                </a:lnTo>
                <a:lnTo>
                  <a:pt x="7373" y="13505"/>
                </a:lnTo>
                <a:lnTo>
                  <a:pt x="7762" y="13505"/>
                </a:lnTo>
                <a:lnTo>
                  <a:pt x="7592" y="13845"/>
                </a:lnTo>
                <a:lnTo>
                  <a:pt x="7422" y="14210"/>
                </a:lnTo>
                <a:lnTo>
                  <a:pt x="7276" y="14551"/>
                </a:lnTo>
                <a:lnTo>
                  <a:pt x="7227" y="14721"/>
                </a:lnTo>
                <a:lnTo>
                  <a:pt x="7227" y="14819"/>
                </a:lnTo>
                <a:lnTo>
                  <a:pt x="7227" y="14916"/>
                </a:lnTo>
                <a:lnTo>
                  <a:pt x="7252" y="14940"/>
                </a:lnTo>
                <a:lnTo>
                  <a:pt x="7276" y="14965"/>
                </a:lnTo>
                <a:lnTo>
                  <a:pt x="7349" y="14965"/>
                </a:lnTo>
                <a:lnTo>
                  <a:pt x="7422" y="14916"/>
                </a:lnTo>
                <a:lnTo>
                  <a:pt x="7495" y="14843"/>
                </a:lnTo>
                <a:lnTo>
                  <a:pt x="7592" y="14697"/>
                </a:lnTo>
                <a:lnTo>
                  <a:pt x="7714" y="14381"/>
                </a:lnTo>
                <a:lnTo>
                  <a:pt x="7908" y="13967"/>
                </a:lnTo>
                <a:lnTo>
                  <a:pt x="7981" y="13748"/>
                </a:lnTo>
                <a:lnTo>
                  <a:pt x="8054" y="13529"/>
                </a:lnTo>
                <a:lnTo>
                  <a:pt x="8054" y="13505"/>
                </a:lnTo>
                <a:lnTo>
                  <a:pt x="8614" y="13505"/>
                </a:lnTo>
                <a:lnTo>
                  <a:pt x="8346" y="13991"/>
                </a:lnTo>
                <a:lnTo>
                  <a:pt x="8152" y="14308"/>
                </a:lnTo>
                <a:lnTo>
                  <a:pt x="8079" y="14478"/>
                </a:lnTo>
                <a:lnTo>
                  <a:pt x="8054" y="14575"/>
                </a:lnTo>
                <a:lnTo>
                  <a:pt x="8054" y="14673"/>
                </a:lnTo>
                <a:lnTo>
                  <a:pt x="8054" y="14697"/>
                </a:lnTo>
                <a:lnTo>
                  <a:pt x="8079" y="14721"/>
                </a:lnTo>
                <a:lnTo>
                  <a:pt x="8152" y="14721"/>
                </a:lnTo>
                <a:lnTo>
                  <a:pt x="8273" y="14624"/>
                </a:lnTo>
                <a:lnTo>
                  <a:pt x="8371" y="14502"/>
                </a:lnTo>
                <a:lnTo>
                  <a:pt x="8517" y="14210"/>
                </a:lnTo>
                <a:lnTo>
                  <a:pt x="8882" y="13505"/>
                </a:lnTo>
                <a:lnTo>
                  <a:pt x="9198" y="13505"/>
                </a:lnTo>
                <a:lnTo>
                  <a:pt x="8979" y="13821"/>
                </a:lnTo>
                <a:lnTo>
                  <a:pt x="8784" y="14162"/>
                </a:lnTo>
                <a:lnTo>
                  <a:pt x="8687" y="14332"/>
                </a:lnTo>
                <a:lnTo>
                  <a:pt x="8590" y="14527"/>
                </a:lnTo>
                <a:lnTo>
                  <a:pt x="8517" y="14721"/>
                </a:lnTo>
                <a:lnTo>
                  <a:pt x="8517" y="14819"/>
                </a:lnTo>
                <a:lnTo>
                  <a:pt x="8517" y="14916"/>
                </a:lnTo>
                <a:lnTo>
                  <a:pt x="8541" y="14965"/>
                </a:lnTo>
                <a:lnTo>
                  <a:pt x="8590" y="14989"/>
                </a:lnTo>
                <a:lnTo>
                  <a:pt x="8638" y="14989"/>
                </a:lnTo>
                <a:lnTo>
                  <a:pt x="8687" y="14965"/>
                </a:lnTo>
                <a:lnTo>
                  <a:pt x="8760" y="14916"/>
                </a:lnTo>
                <a:lnTo>
                  <a:pt x="8809" y="14843"/>
                </a:lnTo>
                <a:lnTo>
                  <a:pt x="8906" y="14673"/>
                </a:lnTo>
                <a:lnTo>
                  <a:pt x="9052" y="14308"/>
                </a:lnTo>
                <a:lnTo>
                  <a:pt x="9271" y="13894"/>
                </a:lnTo>
                <a:lnTo>
                  <a:pt x="9514" y="13505"/>
                </a:lnTo>
                <a:lnTo>
                  <a:pt x="9855" y="13505"/>
                </a:lnTo>
                <a:lnTo>
                  <a:pt x="9514" y="14064"/>
                </a:lnTo>
                <a:lnTo>
                  <a:pt x="9320" y="14405"/>
                </a:lnTo>
                <a:lnTo>
                  <a:pt x="9247" y="14575"/>
                </a:lnTo>
                <a:lnTo>
                  <a:pt x="9222" y="14673"/>
                </a:lnTo>
                <a:lnTo>
                  <a:pt x="9222" y="14770"/>
                </a:lnTo>
                <a:lnTo>
                  <a:pt x="9247" y="14819"/>
                </a:lnTo>
                <a:lnTo>
                  <a:pt x="9271" y="14843"/>
                </a:lnTo>
                <a:lnTo>
                  <a:pt x="9320" y="14867"/>
                </a:lnTo>
                <a:lnTo>
                  <a:pt x="9368" y="14843"/>
                </a:lnTo>
                <a:lnTo>
                  <a:pt x="9514" y="14746"/>
                </a:lnTo>
                <a:lnTo>
                  <a:pt x="9612" y="14624"/>
                </a:lnTo>
                <a:lnTo>
                  <a:pt x="9782" y="14332"/>
                </a:lnTo>
                <a:lnTo>
                  <a:pt x="10196" y="13505"/>
                </a:lnTo>
                <a:lnTo>
                  <a:pt x="10293" y="13505"/>
                </a:lnTo>
                <a:lnTo>
                  <a:pt x="9977" y="14137"/>
                </a:lnTo>
                <a:lnTo>
                  <a:pt x="9758" y="14478"/>
                </a:lnTo>
                <a:lnTo>
                  <a:pt x="9685" y="14673"/>
                </a:lnTo>
                <a:lnTo>
                  <a:pt x="9660" y="14770"/>
                </a:lnTo>
                <a:lnTo>
                  <a:pt x="9660" y="14867"/>
                </a:lnTo>
                <a:lnTo>
                  <a:pt x="9660" y="14916"/>
                </a:lnTo>
                <a:lnTo>
                  <a:pt x="9709" y="14940"/>
                </a:lnTo>
                <a:lnTo>
                  <a:pt x="9758" y="14965"/>
                </a:lnTo>
                <a:lnTo>
                  <a:pt x="9806" y="14965"/>
                </a:lnTo>
                <a:lnTo>
                  <a:pt x="9904" y="14916"/>
                </a:lnTo>
                <a:lnTo>
                  <a:pt x="9977" y="14867"/>
                </a:lnTo>
                <a:lnTo>
                  <a:pt x="10098" y="14697"/>
                </a:lnTo>
                <a:lnTo>
                  <a:pt x="10220" y="14527"/>
                </a:lnTo>
                <a:lnTo>
                  <a:pt x="10293" y="14332"/>
                </a:lnTo>
                <a:lnTo>
                  <a:pt x="10390" y="14137"/>
                </a:lnTo>
                <a:lnTo>
                  <a:pt x="10488" y="13943"/>
                </a:lnTo>
                <a:lnTo>
                  <a:pt x="10634" y="13505"/>
                </a:lnTo>
                <a:lnTo>
                  <a:pt x="11023" y="13505"/>
                </a:lnTo>
                <a:lnTo>
                  <a:pt x="10974" y="13553"/>
                </a:lnTo>
                <a:lnTo>
                  <a:pt x="10926" y="13626"/>
                </a:lnTo>
                <a:lnTo>
                  <a:pt x="10828" y="13797"/>
                </a:lnTo>
                <a:lnTo>
                  <a:pt x="10707" y="14113"/>
                </a:lnTo>
                <a:lnTo>
                  <a:pt x="10634" y="14259"/>
                </a:lnTo>
                <a:lnTo>
                  <a:pt x="10585" y="14478"/>
                </a:lnTo>
                <a:lnTo>
                  <a:pt x="10561" y="14600"/>
                </a:lnTo>
                <a:lnTo>
                  <a:pt x="10585" y="14673"/>
                </a:lnTo>
                <a:lnTo>
                  <a:pt x="10634" y="14746"/>
                </a:lnTo>
                <a:lnTo>
                  <a:pt x="10731" y="14770"/>
                </a:lnTo>
                <a:lnTo>
                  <a:pt x="10828" y="14746"/>
                </a:lnTo>
                <a:lnTo>
                  <a:pt x="10926" y="14673"/>
                </a:lnTo>
                <a:lnTo>
                  <a:pt x="10999" y="14575"/>
                </a:lnTo>
                <a:lnTo>
                  <a:pt x="11047" y="14478"/>
                </a:lnTo>
                <a:lnTo>
                  <a:pt x="11120" y="14235"/>
                </a:lnTo>
                <a:lnTo>
                  <a:pt x="11169" y="14040"/>
                </a:lnTo>
                <a:lnTo>
                  <a:pt x="11266" y="13797"/>
                </a:lnTo>
                <a:lnTo>
                  <a:pt x="11291" y="13626"/>
                </a:lnTo>
                <a:lnTo>
                  <a:pt x="11291" y="13553"/>
                </a:lnTo>
                <a:lnTo>
                  <a:pt x="11266" y="13505"/>
                </a:lnTo>
                <a:lnTo>
                  <a:pt x="11704" y="13505"/>
                </a:lnTo>
                <a:lnTo>
                  <a:pt x="11558" y="13870"/>
                </a:lnTo>
                <a:lnTo>
                  <a:pt x="11485" y="14064"/>
                </a:lnTo>
                <a:lnTo>
                  <a:pt x="11412" y="14259"/>
                </a:lnTo>
                <a:lnTo>
                  <a:pt x="11388" y="14356"/>
                </a:lnTo>
                <a:lnTo>
                  <a:pt x="11364" y="14454"/>
                </a:lnTo>
                <a:lnTo>
                  <a:pt x="11388" y="14551"/>
                </a:lnTo>
                <a:lnTo>
                  <a:pt x="11412" y="14648"/>
                </a:lnTo>
                <a:lnTo>
                  <a:pt x="11437" y="14673"/>
                </a:lnTo>
                <a:lnTo>
                  <a:pt x="11461" y="14697"/>
                </a:lnTo>
                <a:lnTo>
                  <a:pt x="11534" y="14673"/>
                </a:lnTo>
                <a:lnTo>
                  <a:pt x="11607" y="14624"/>
                </a:lnTo>
                <a:lnTo>
                  <a:pt x="11680" y="14551"/>
                </a:lnTo>
                <a:lnTo>
                  <a:pt x="11729" y="14454"/>
                </a:lnTo>
                <a:lnTo>
                  <a:pt x="11777" y="14356"/>
                </a:lnTo>
                <a:lnTo>
                  <a:pt x="11826" y="14162"/>
                </a:lnTo>
                <a:lnTo>
                  <a:pt x="11875" y="13967"/>
                </a:lnTo>
                <a:lnTo>
                  <a:pt x="11948" y="13748"/>
                </a:lnTo>
                <a:lnTo>
                  <a:pt x="11996" y="13505"/>
                </a:lnTo>
                <a:close/>
                <a:moveTo>
                  <a:pt x="10658" y="6473"/>
                </a:moveTo>
                <a:lnTo>
                  <a:pt x="10196" y="6546"/>
                </a:lnTo>
                <a:lnTo>
                  <a:pt x="9733" y="6643"/>
                </a:lnTo>
                <a:lnTo>
                  <a:pt x="9271" y="6765"/>
                </a:lnTo>
                <a:lnTo>
                  <a:pt x="8833" y="6935"/>
                </a:lnTo>
                <a:lnTo>
                  <a:pt x="8395" y="7105"/>
                </a:lnTo>
                <a:lnTo>
                  <a:pt x="7981" y="7324"/>
                </a:lnTo>
                <a:lnTo>
                  <a:pt x="7543" y="7592"/>
                </a:lnTo>
                <a:lnTo>
                  <a:pt x="7325" y="7738"/>
                </a:lnTo>
                <a:lnTo>
                  <a:pt x="7130" y="7908"/>
                </a:lnTo>
                <a:lnTo>
                  <a:pt x="6935" y="8078"/>
                </a:lnTo>
                <a:lnTo>
                  <a:pt x="6741" y="8273"/>
                </a:lnTo>
                <a:lnTo>
                  <a:pt x="6595" y="8468"/>
                </a:lnTo>
                <a:lnTo>
                  <a:pt x="6449" y="8687"/>
                </a:lnTo>
                <a:lnTo>
                  <a:pt x="6278" y="8589"/>
                </a:lnTo>
                <a:lnTo>
                  <a:pt x="6108" y="8516"/>
                </a:lnTo>
                <a:lnTo>
                  <a:pt x="5938" y="8468"/>
                </a:lnTo>
                <a:lnTo>
                  <a:pt x="5743" y="8443"/>
                </a:lnTo>
                <a:lnTo>
                  <a:pt x="5354" y="8443"/>
                </a:lnTo>
                <a:lnTo>
                  <a:pt x="5159" y="8468"/>
                </a:lnTo>
                <a:lnTo>
                  <a:pt x="4964" y="8516"/>
                </a:lnTo>
                <a:lnTo>
                  <a:pt x="4575" y="8638"/>
                </a:lnTo>
                <a:lnTo>
                  <a:pt x="4210" y="8784"/>
                </a:lnTo>
                <a:lnTo>
                  <a:pt x="3869" y="8954"/>
                </a:lnTo>
                <a:lnTo>
                  <a:pt x="3553" y="9149"/>
                </a:lnTo>
                <a:lnTo>
                  <a:pt x="3358" y="9295"/>
                </a:lnTo>
                <a:lnTo>
                  <a:pt x="3188" y="9417"/>
                </a:lnTo>
                <a:lnTo>
                  <a:pt x="2847" y="9733"/>
                </a:lnTo>
                <a:lnTo>
                  <a:pt x="2555" y="10098"/>
                </a:lnTo>
                <a:lnTo>
                  <a:pt x="2312" y="10463"/>
                </a:lnTo>
                <a:lnTo>
                  <a:pt x="2093" y="10828"/>
                </a:lnTo>
                <a:lnTo>
                  <a:pt x="1996" y="11047"/>
                </a:lnTo>
                <a:lnTo>
                  <a:pt x="1898" y="11266"/>
                </a:lnTo>
                <a:lnTo>
                  <a:pt x="1825" y="11485"/>
                </a:lnTo>
                <a:lnTo>
                  <a:pt x="1777" y="11728"/>
                </a:lnTo>
                <a:lnTo>
                  <a:pt x="1752" y="11947"/>
                </a:lnTo>
                <a:lnTo>
                  <a:pt x="1777" y="12142"/>
                </a:lnTo>
                <a:lnTo>
                  <a:pt x="1217" y="12191"/>
                </a:lnTo>
                <a:lnTo>
                  <a:pt x="657" y="12215"/>
                </a:lnTo>
                <a:lnTo>
                  <a:pt x="560" y="12239"/>
                </a:lnTo>
                <a:lnTo>
                  <a:pt x="487" y="12239"/>
                </a:lnTo>
                <a:lnTo>
                  <a:pt x="390" y="12264"/>
                </a:lnTo>
                <a:lnTo>
                  <a:pt x="317" y="12288"/>
                </a:lnTo>
                <a:lnTo>
                  <a:pt x="244" y="12312"/>
                </a:lnTo>
                <a:lnTo>
                  <a:pt x="122" y="12410"/>
                </a:lnTo>
                <a:lnTo>
                  <a:pt x="49" y="12556"/>
                </a:lnTo>
                <a:lnTo>
                  <a:pt x="0" y="12726"/>
                </a:lnTo>
                <a:lnTo>
                  <a:pt x="0" y="12896"/>
                </a:lnTo>
                <a:lnTo>
                  <a:pt x="49" y="13067"/>
                </a:lnTo>
                <a:lnTo>
                  <a:pt x="122" y="13237"/>
                </a:lnTo>
                <a:lnTo>
                  <a:pt x="195" y="13310"/>
                </a:lnTo>
                <a:lnTo>
                  <a:pt x="268" y="13383"/>
                </a:lnTo>
                <a:lnTo>
                  <a:pt x="463" y="13505"/>
                </a:lnTo>
                <a:lnTo>
                  <a:pt x="657" y="13578"/>
                </a:lnTo>
                <a:lnTo>
                  <a:pt x="876" y="13602"/>
                </a:lnTo>
                <a:lnTo>
                  <a:pt x="1047" y="13626"/>
                </a:lnTo>
                <a:lnTo>
                  <a:pt x="1047" y="13699"/>
                </a:lnTo>
                <a:lnTo>
                  <a:pt x="1047" y="13772"/>
                </a:lnTo>
                <a:lnTo>
                  <a:pt x="1071" y="13943"/>
                </a:lnTo>
                <a:lnTo>
                  <a:pt x="1168" y="14137"/>
                </a:lnTo>
                <a:lnTo>
                  <a:pt x="1266" y="14308"/>
                </a:lnTo>
                <a:lnTo>
                  <a:pt x="1533" y="14624"/>
                </a:lnTo>
                <a:lnTo>
                  <a:pt x="1752" y="14916"/>
                </a:lnTo>
                <a:lnTo>
                  <a:pt x="2336" y="15816"/>
                </a:lnTo>
                <a:lnTo>
                  <a:pt x="2896" y="16741"/>
                </a:lnTo>
                <a:lnTo>
                  <a:pt x="2945" y="16814"/>
                </a:lnTo>
                <a:lnTo>
                  <a:pt x="3018" y="16862"/>
                </a:lnTo>
                <a:lnTo>
                  <a:pt x="3066" y="16911"/>
                </a:lnTo>
                <a:lnTo>
                  <a:pt x="3115" y="16935"/>
                </a:lnTo>
                <a:lnTo>
                  <a:pt x="3529" y="16984"/>
                </a:lnTo>
                <a:lnTo>
                  <a:pt x="3967" y="17008"/>
                </a:lnTo>
                <a:lnTo>
                  <a:pt x="4405" y="17033"/>
                </a:lnTo>
                <a:lnTo>
                  <a:pt x="4867" y="17008"/>
                </a:lnTo>
                <a:lnTo>
                  <a:pt x="5743" y="16984"/>
                </a:lnTo>
                <a:lnTo>
                  <a:pt x="6619" y="16960"/>
                </a:lnTo>
                <a:lnTo>
                  <a:pt x="10244" y="16935"/>
                </a:lnTo>
                <a:lnTo>
                  <a:pt x="13894" y="16911"/>
                </a:lnTo>
                <a:lnTo>
                  <a:pt x="15524" y="16911"/>
                </a:lnTo>
                <a:lnTo>
                  <a:pt x="16352" y="16862"/>
                </a:lnTo>
                <a:lnTo>
                  <a:pt x="16741" y="16838"/>
                </a:lnTo>
                <a:lnTo>
                  <a:pt x="17155" y="16765"/>
                </a:lnTo>
                <a:lnTo>
                  <a:pt x="17252" y="16838"/>
                </a:lnTo>
                <a:lnTo>
                  <a:pt x="17374" y="16862"/>
                </a:lnTo>
                <a:lnTo>
                  <a:pt x="17422" y="16862"/>
                </a:lnTo>
                <a:lnTo>
                  <a:pt x="17471" y="16838"/>
                </a:lnTo>
                <a:lnTo>
                  <a:pt x="17544" y="16789"/>
                </a:lnTo>
                <a:lnTo>
                  <a:pt x="17593" y="16741"/>
                </a:lnTo>
                <a:lnTo>
                  <a:pt x="17860" y="16303"/>
                </a:lnTo>
                <a:lnTo>
                  <a:pt x="18128" y="15840"/>
                </a:lnTo>
                <a:lnTo>
                  <a:pt x="18663" y="14940"/>
                </a:lnTo>
                <a:lnTo>
                  <a:pt x="18858" y="14648"/>
                </a:lnTo>
                <a:lnTo>
                  <a:pt x="19101" y="14308"/>
                </a:lnTo>
                <a:lnTo>
                  <a:pt x="19199" y="14137"/>
                </a:lnTo>
                <a:lnTo>
                  <a:pt x="19272" y="13943"/>
                </a:lnTo>
                <a:lnTo>
                  <a:pt x="19320" y="13772"/>
                </a:lnTo>
                <a:lnTo>
                  <a:pt x="19320" y="13602"/>
                </a:lnTo>
                <a:lnTo>
                  <a:pt x="19539" y="13578"/>
                </a:lnTo>
                <a:lnTo>
                  <a:pt x="19734" y="13529"/>
                </a:lnTo>
                <a:lnTo>
                  <a:pt x="19929" y="13456"/>
                </a:lnTo>
                <a:lnTo>
                  <a:pt x="20075" y="13334"/>
                </a:lnTo>
                <a:lnTo>
                  <a:pt x="20221" y="13188"/>
                </a:lnTo>
                <a:lnTo>
                  <a:pt x="20318" y="13018"/>
                </a:lnTo>
                <a:lnTo>
                  <a:pt x="20391" y="12823"/>
                </a:lnTo>
                <a:lnTo>
                  <a:pt x="20415" y="12629"/>
                </a:lnTo>
                <a:lnTo>
                  <a:pt x="20391" y="12580"/>
                </a:lnTo>
                <a:lnTo>
                  <a:pt x="20367" y="12531"/>
                </a:lnTo>
                <a:lnTo>
                  <a:pt x="20269" y="12434"/>
                </a:lnTo>
                <a:lnTo>
                  <a:pt x="20123" y="12361"/>
                </a:lnTo>
                <a:lnTo>
                  <a:pt x="19929" y="12288"/>
                </a:lnTo>
                <a:lnTo>
                  <a:pt x="19661" y="12215"/>
                </a:lnTo>
                <a:lnTo>
                  <a:pt x="19345" y="12166"/>
                </a:lnTo>
                <a:lnTo>
                  <a:pt x="18615" y="12093"/>
                </a:lnTo>
                <a:lnTo>
                  <a:pt x="18542" y="11850"/>
                </a:lnTo>
                <a:lnTo>
                  <a:pt x="18444" y="11607"/>
                </a:lnTo>
                <a:lnTo>
                  <a:pt x="18298" y="11388"/>
                </a:lnTo>
                <a:lnTo>
                  <a:pt x="18152" y="11169"/>
                </a:lnTo>
                <a:lnTo>
                  <a:pt x="17982" y="10974"/>
                </a:lnTo>
                <a:lnTo>
                  <a:pt x="17812" y="10804"/>
                </a:lnTo>
                <a:lnTo>
                  <a:pt x="17617" y="10633"/>
                </a:lnTo>
                <a:lnTo>
                  <a:pt x="17398" y="10463"/>
                </a:lnTo>
                <a:lnTo>
                  <a:pt x="17203" y="10366"/>
                </a:lnTo>
                <a:lnTo>
                  <a:pt x="16984" y="10244"/>
                </a:lnTo>
                <a:lnTo>
                  <a:pt x="16741" y="10147"/>
                </a:lnTo>
                <a:lnTo>
                  <a:pt x="16473" y="10074"/>
                </a:lnTo>
                <a:lnTo>
                  <a:pt x="16181" y="10025"/>
                </a:lnTo>
                <a:lnTo>
                  <a:pt x="15914" y="10001"/>
                </a:lnTo>
                <a:lnTo>
                  <a:pt x="15670" y="10025"/>
                </a:lnTo>
                <a:lnTo>
                  <a:pt x="15549" y="10049"/>
                </a:lnTo>
                <a:lnTo>
                  <a:pt x="15451" y="10098"/>
                </a:lnTo>
                <a:lnTo>
                  <a:pt x="15403" y="9733"/>
                </a:lnTo>
                <a:lnTo>
                  <a:pt x="15330" y="9392"/>
                </a:lnTo>
                <a:lnTo>
                  <a:pt x="15208" y="9052"/>
                </a:lnTo>
                <a:lnTo>
                  <a:pt x="15062" y="8735"/>
                </a:lnTo>
                <a:lnTo>
                  <a:pt x="14892" y="8443"/>
                </a:lnTo>
                <a:lnTo>
                  <a:pt x="14673" y="8151"/>
                </a:lnTo>
                <a:lnTo>
                  <a:pt x="14454" y="7884"/>
                </a:lnTo>
                <a:lnTo>
                  <a:pt x="14186" y="7640"/>
                </a:lnTo>
                <a:lnTo>
                  <a:pt x="13919" y="7421"/>
                </a:lnTo>
                <a:lnTo>
                  <a:pt x="13627" y="7227"/>
                </a:lnTo>
                <a:lnTo>
                  <a:pt x="13310" y="7032"/>
                </a:lnTo>
                <a:lnTo>
                  <a:pt x="12994" y="6886"/>
                </a:lnTo>
                <a:lnTo>
                  <a:pt x="12653" y="6740"/>
                </a:lnTo>
                <a:lnTo>
                  <a:pt x="12288" y="6643"/>
                </a:lnTo>
                <a:lnTo>
                  <a:pt x="11948" y="6546"/>
                </a:lnTo>
                <a:lnTo>
                  <a:pt x="11583" y="6497"/>
                </a:lnTo>
                <a:lnTo>
                  <a:pt x="11120" y="64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7" name="Shape 423"/>
          <p:cNvSpPr/>
          <p:nvPr/>
        </p:nvSpPr>
        <p:spPr>
          <a:xfrm>
            <a:off x="4855312" y="6084730"/>
            <a:ext cx="444508" cy="537932"/>
          </a:xfrm>
          <a:custGeom>
            <a:avLst/>
            <a:gdLst/>
            <a:ahLst/>
            <a:cxnLst/>
            <a:rect l="0" t="0" r="0" b="0"/>
            <a:pathLst>
              <a:path w="15744" h="19053" extrusionOk="0">
                <a:moveTo>
                  <a:pt x="11680" y="803"/>
                </a:moveTo>
                <a:lnTo>
                  <a:pt x="11656" y="1460"/>
                </a:lnTo>
                <a:lnTo>
                  <a:pt x="11632" y="1801"/>
                </a:lnTo>
                <a:lnTo>
                  <a:pt x="11583" y="2117"/>
                </a:lnTo>
                <a:lnTo>
                  <a:pt x="11510" y="2458"/>
                </a:lnTo>
                <a:lnTo>
                  <a:pt x="11413" y="2774"/>
                </a:lnTo>
                <a:lnTo>
                  <a:pt x="11315" y="3090"/>
                </a:lnTo>
                <a:lnTo>
                  <a:pt x="11145" y="3382"/>
                </a:lnTo>
                <a:lnTo>
                  <a:pt x="11048" y="3553"/>
                </a:lnTo>
                <a:lnTo>
                  <a:pt x="10926" y="3723"/>
                </a:lnTo>
                <a:lnTo>
                  <a:pt x="10804" y="3869"/>
                </a:lnTo>
                <a:lnTo>
                  <a:pt x="10658" y="4015"/>
                </a:lnTo>
                <a:lnTo>
                  <a:pt x="10512" y="4137"/>
                </a:lnTo>
                <a:lnTo>
                  <a:pt x="10342" y="4234"/>
                </a:lnTo>
                <a:lnTo>
                  <a:pt x="10172" y="4331"/>
                </a:lnTo>
                <a:lnTo>
                  <a:pt x="10002" y="4404"/>
                </a:lnTo>
                <a:lnTo>
                  <a:pt x="9734" y="4477"/>
                </a:lnTo>
                <a:lnTo>
                  <a:pt x="9491" y="4502"/>
                </a:lnTo>
                <a:lnTo>
                  <a:pt x="9247" y="4477"/>
                </a:lnTo>
                <a:lnTo>
                  <a:pt x="9004" y="4453"/>
                </a:lnTo>
                <a:lnTo>
                  <a:pt x="9320" y="4161"/>
                </a:lnTo>
                <a:lnTo>
                  <a:pt x="9661" y="3918"/>
                </a:lnTo>
                <a:lnTo>
                  <a:pt x="10026" y="3674"/>
                </a:lnTo>
                <a:lnTo>
                  <a:pt x="10220" y="3528"/>
                </a:lnTo>
                <a:lnTo>
                  <a:pt x="10391" y="3407"/>
                </a:lnTo>
                <a:lnTo>
                  <a:pt x="10512" y="3236"/>
                </a:lnTo>
                <a:lnTo>
                  <a:pt x="10634" y="3090"/>
                </a:lnTo>
                <a:lnTo>
                  <a:pt x="10634" y="3017"/>
                </a:lnTo>
                <a:lnTo>
                  <a:pt x="10634" y="2944"/>
                </a:lnTo>
                <a:lnTo>
                  <a:pt x="10585" y="2896"/>
                </a:lnTo>
                <a:lnTo>
                  <a:pt x="10512" y="2896"/>
                </a:lnTo>
                <a:lnTo>
                  <a:pt x="10318" y="2920"/>
                </a:lnTo>
                <a:lnTo>
                  <a:pt x="10123" y="2969"/>
                </a:lnTo>
                <a:lnTo>
                  <a:pt x="9953" y="3066"/>
                </a:lnTo>
                <a:lnTo>
                  <a:pt x="9783" y="3188"/>
                </a:lnTo>
                <a:lnTo>
                  <a:pt x="9442" y="3455"/>
                </a:lnTo>
                <a:lnTo>
                  <a:pt x="9126" y="3723"/>
                </a:lnTo>
                <a:lnTo>
                  <a:pt x="8809" y="3991"/>
                </a:lnTo>
                <a:lnTo>
                  <a:pt x="8493" y="4283"/>
                </a:lnTo>
                <a:lnTo>
                  <a:pt x="8371" y="4064"/>
                </a:lnTo>
                <a:lnTo>
                  <a:pt x="8298" y="3942"/>
                </a:lnTo>
                <a:lnTo>
                  <a:pt x="8274" y="3845"/>
                </a:lnTo>
                <a:lnTo>
                  <a:pt x="8225" y="3626"/>
                </a:lnTo>
                <a:lnTo>
                  <a:pt x="8250" y="3407"/>
                </a:lnTo>
                <a:lnTo>
                  <a:pt x="8298" y="3188"/>
                </a:lnTo>
                <a:lnTo>
                  <a:pt x="8371" y="2993"/>
                </a:lnTo>
                <a:lnTo>
                  <a:pt x="8469" y="2798"/>
                </a:lnTo>
                <a:lnTo>
                  <a:pt x="8590" y="2604"/>
                </a:lnTo>
                <a:lnTo>
                  <a:pt x="8712" y="2433"/>
                </a:lnTo>
                <a:lnTo>
                  <a:pt x="8858" y="2287"/>
                </a:lnTo>
                <a:lnTo>
                  <a:pt x="9126" y="2020"/>
                </a:lnTo>
                <a:lnTo>
                  <a:pt x="9466" y="1776"/>
                </a:lnTo>
                <a:lnTo>
                  <a:pt x="9807" y="1582"/>
                </a:lnTo>
                <a:lnTo>
                  <a:pt x="10172" y="1387"/>
                </a:lnTo>
                <a:lnTo>
                  <a:pt x="10537" y="1217"/>
                </a:lnTo>
                <a:lnTo>
                  <a:pt x="10926" y="1071"/>
                </a:lnTo>
                <a:lnTo>
                  <a:pt x="11680" y="803"/>
                </a:lnTo>
                <a:close/>
                <a:moveTo>
                  <a:pt x="4867" y="7203"/>
                </a:moveTo>
                <a:lnTo>
                  <a:pt x="4746" y="7227"/>
                </a:lnTo>
                <a:lnTo>
                  <a:pt x="4478" y="7276"/>
                </a:lnTo>
                <a:lnTo>
                  <a:pt x="4235" y="7373"/>
                </a:lnTo>
                <a:lnTo>
                  <a:pt x="3991" y="7495"/>
                </a:lnTo>
                <a:lnTo>
                  <a:pt x="3748" y="7641"/>
                </a:lnTo>
                <a:lnTo>
                  <a:pt x="3553" y="7811"/>
                </a:lnTo>
                <a:lnTo>
                  <a:pt x="3383" y="7981"/>
                </a:lnTo>
                <a:lnTo>
                  <a:pt x="3237" y="8152"/>
                </a:lnTo>
                <a:lnTo>
                  <a:pt x="3067" y="8395"/>
                </a:lnTo>
                <a:lnTo>
                  <a:pt x="2921" y="8663"/>
                </a:lnTo>
                <a:lnTo>
                  <a:pt x="2775" y="8954"/>
                </a:lnTo>
                <a:lnTo>
                  <a:pt x="2677" y="9246"/>
                </a:lnTo>
                <a:lnTo>
                  <a:pt x="2653" y="9392"/>
                </a:lnTo>
                <a:lnTo>
                  <a:pt x="2653" y="9514"/>
                </a:lnTo>
                <a:lnTo>
                  <a:pt x="2653" y="9660"/>
                </a:lnTo>
                <a:lnTo>
                  <a:pt x="2702" y="9782"/>
                </a:lnTo>
                <a:lnTo>
                  <a:pt x="2750" y="9879"/>
                </a:lnTo>
                <a:lnTo>
                  <a:pt x="2823" y="9976"/>
                </a:lnTo>
                <a:lnTo>
                  <a:pt x="2896" y="10001"/>
                </a:lnTo>
                <a:lnTo>
                  <a:pt x="2945" y="10025"/>
                </a:lnTo>
                <a:lnTo>
                  <a:pt x="3018" y="10025"/>
                </a:lnTo>
                <a:lnTo>
                  <a:pt x="3067" y="10001"/>
                </a:lnTo>
                <a:lnTo>
                  <a:pt x="3188" y="9879"/>
                </a:lnTo>
                <a:lnTo>
                  <a:pt x="3261" y="9782"/>
                </a:lnTo>
                <a:lnTo>
                  <a:pt x="3286" y="9636"/>
                </a:lnTo>
                <a:lnTo>
                  <a:pt x="3310" y="9465"/>
                </a:lnTo>
                <a:lnTo>
                  <a:pt x="3359" y="9246"/>
                </a:lnTo>
                <a:lnTo>
                  <a:pt x="3456" y="9003"/>
                </a:lnTo>
                <a:lnTo>
                  <a:pt x="3553" y="8808"/>
                </a:lnTo>
                <a:lnTo>
                  <a:pt x="3675" y="8590"/>
                </a:lnTo>
                <a:lnTo>
                  <a:pt x="3845" y="8395"/>
                </a:lnTo>
                <a:lnTo>
                  <a:pt x="4016" y="8200"/>
                </a:lnTo>
                <a:lnTo>
                  <a:pt x="4235" y="8054"/>
                </a:lnTo>
                <a:lnTo>
                  <a:pt x="4454" y="7933"/>
                </a:lnTo>
                <a:lnTo>
                  <a:pt x="4648" y="7835"/>
                </a:lnTo>
                <a:lnTo>
                  <a:pt x="4867" y="7738"/>
                </a:lnTo>
                <a:lnTo>
                  <a:pt x="5062" y="7665"/>
                </a:lnTo>
                <a:lnTo>
                  <a:pt x="5257" y="7519"/>
                </a:lnTo>
                <a:lnTo>
                  <a:pt x="5281" y="7470"/>
                </a:lnTo>
                <a:lnTo>
                  <a:pt x="5305" y="7422"/>
                </a:lnTo>
                <a:lnTo>
                  <a:pt x="5281" y="7349"/>
                </a:lnTo>
                <a:lnTo>
                  <a:pt x="5232" y="7300"/>
                </a:lnTo>
                <a:lnTo>
                  <a:pt x="5111" y="7251"/>
                </a:lnTo>
                <a:lnTo>
                  <a:pt x="4989" y="7227"/>
                </a:lnTo>
                <a:lnTo>
                  <a:pt x="4867" y="7203"/>
                </a:lnTo>
                <a:close/>
                <a:moveTo>
                  <a:pt x="13846" y="14819"/>
                </a:moveTo>
                <a:lnTo>
                  <a:pt x="13457" y="14867"/>
                </a:lnTo>
                <a:lnTo>
                  <a:pt x="13043" y="14916"/>
                </a:lnTo>
                <a:lnTo>
                  <a:pt x="12629" y="14989"/>
                </a:lnTo>
                <a:lnTo>
                  <a:pt x="12216" y="15013"/>
                </a:lnTo>
                <a:lnTo>
                  <a:pt x="11802" y="15038"/>
                </a:lnTo>
                <a:lnTo>
                  <a:pt x="11388" y="15062"/>
                </a:lnTo>
                <a:lnTo>
                  <a:pt x="10975" y="15111"/>
                </a:lnTo>
                <a:lnTo>
                  <a:pt x="10950" y="15135"/>
                </a:lnTo>
                <a:lnTo>
                  <a:pt x="10926" y="15184"/>
                </a:lnTo>
                <a:lnTo>
                  <a:pt x="10950" y="15208"/>
                </a:lnTo>
                <a:lnTo>
                  <a:pt x="10975" y="15257"/>
                </a:lnTo>
                <a:lnTo>
                  <a:pt x="11169" y="15305"/>
                </a:lnTo>
                <a:lnTo>
                  <a:pt x="11388" y="15354"/>
                </a:lnTo>
                <a:lnTo>
                  <a:pt x="11802" y="15427"/>
                </a:lnTo>
                <a:lnTo>
                  <a:pt x="12629" y="15427"/>
                </a:lnTo>
                <a:lnTo>
                  <a:pt x="13067" y="15403"/>
                </a:lnTo>
                <a:lnTo>
                  <a:pt x="13505" y="15330"/>
                </a:lnTo>
                <a:lnTo>
                  <a:pt x="13724" y="15281"/>
                </a:lnTo>
                <a:lnTo>
                  <a:pt x="13919" y="15208"/>
                </a:lnTo>
                <a:lnTo>
                  <a:pt x="14114" y="15135"/>
                </a:lnTo>
                <a:lnTo>
                  <a:pt x="14308" y="15038"/>
                </a:lnTo>
                <a:lnTo>
                  <a:pt x="14357" y="14965"/>
                </a:lnTo>
                <a:lnTo>
                  <a:pt x="14357" y="14916"/>
                </a:lnTo>
                <a:lnTo>
                  <a:pt x="14333" y="14843"/>
                </a:lnTo>
                <a:lnTo>
                  <a:pt x="14260" y="14819"/>
                </a:lnTo>
                <a:close/>
                <a:moveTo>
                  <a:pt x="5816" y="5937"/>
                </a:moveTo>
                <a:lnTo>
                  <a:pt x="6108" y="5962"/>
                </a:lnTo>
                <a:lnTo>
                  <a:pt x="6181" y="5962"/>
                </a:lnTo>
                <a:lnTo>
                  <a:pt x="6254" y="6059"/>
                </a:lnTo>
                <a:lnTo>
                  <a:pt x="6352" y="6156"/>
                </a:lnTo>
                <a:lnTo>
                  <a:pt x="6595" y="6302"/>
                </a:lnTo>
                <a:lnTo>
                  <a:pt x="6863" y="6424"/>
                </a:lnTo>
                <a:lnTo>
                  <a:pt x="7155" y="6521"/>
                </a:lnTo>
                <a:lnTo>
                  <a:pt x="7447" y="6594"/>
                </a:lnTo>
                <a:lnTo>
                  <a:pt x="7739" y="6643"/>
                </a:lnTo>
                <a:lnTo>
                  <a:pt x="8274" y="6692"/>
                </a:lnTo>
                <a:lnTo>
                  <a:pt x="8542" y="6692"/>
                </a:lnTo>
                <a:lnTo>
                  <a:pt x="8834" y="6667"/>
                </a:lnTo>
                <a:lnTo>
                  <a:pt x="9126" y="6619"/>
                </a:lnTo>
                <a:lnTo>
                  <a:pt x="9418" y="6546"/>
                </a:lnTo>
                <a:lnTo>
                  <a:pt x="9685" y="6448"/>
                </a:lnTo>
                <a:lnTo>
                  <a:pt x="9953" y="6327"/>
                </a:lnTo>
                <a:lnTo>
                  <a:pt x="10220" y="6181"/>
                </a:lnTo>
                <a:lnTo>
                  <a:pt x="10464" y="6035"/>
                </a:lnTo>
                <a:lnTo>
                  <a:pt x="10658" y="5986"/>
                </a:lnTo>
                <a:lnTo>
                  <a:pt x="10853" y="5962"/>
                </a:lnTo>
                <a:lnTo>
                  <a:pt x="11218" y="5962"/>
                </a:lnTo>
                <a:lnTo>
                  <a:pt x="11169" y="6010"/>
                </a:lnTo>
                <a:lnTo>
                  <a:pt x="11048" y="6132"/>
                </a:lnTo>
                <a:lnTo>
                  <a:pt x="10902" y="6229"/>
                </a:lnTo>
                <a:lnTo>
                  <a:pt x="10780" y="6327"/>
                </a:lnTo>
                <a:lnTo>
                  <a:pt x="10634" y="6448"/>
                </a:lnTo>
                <a:lnTo>
                  <a:pt x="10634" y="6497"/>
                </a:lnTo>
                <a:lnTo>
                  <a:pt x="10634" y="6546"/>
                </a:lnTo>
                <a:lnTo>
                  <a:pt x="10658" y="6594"/>
                </a:lnTo>
                <a:lnTo>
                  <a:pt x="10853" y="6594"/>
                </a:lnTo>
                <a:lnTo>
                  <a:pt x="10999" y="6546"/>
                </a:lnTo>
                <a:lnTo>
                  <a:pt x="11145" y="6473"/>
                </a:lnTo>
                <a:lnTo>
                  <a:pt x="11267" y="6375"/>
                </a:lnTo>
                <a:lnTo>
                  <a:pt x="11461" y="6229"/>
                </a:lnTo>
                <a:lnTo>
                  <a:pt x="11559" y="6108"/>
                </a:lnTo>
                <a:lnTo>
                  <a:pt x="11607" y="6010"/>
                </a:lnTo>
                <a:lnTo>
                  <a:pt x="11875" y="6083"/>
                </a:lnTo>
                <a:lnTo>
                  <a:pt x="12167" y="6181"/>
                </a:lnTo>
                <a:lnTo>
                  <a:pt x="11997" y="6205"/>
                </a:lnTo>
                <a:lnTo>
                  <a:pt x="11851" y="6254"/>
                </a:lnTo>
                <a:lnTo>
                  <a:pt x="11559" y="6424"/>
                </a:lnTo>
                <a:lnTo>
                  <a:pt x="11413" y="6521"/>
                </a:lnTo>
                <a:lnTo>
                  <a:pt x="11267" y="6643"/>
                </a:lnTo>
                <a:lnTo>
                  <a:pt x="11121" y="6765"/>
                </a:lnTo>
                <a:lnTo>
                  <a:pt x="10999" y="6911"/>
                </a:lnTo>
                <a:lnTo>
                  <a:pt x="10999" y="6935"/>
                </a:lnTo>
                <a:lnTo>
                  <a:pt x="10999" y="6959"/>
                </a:lnTo>
                <a:lnTo>
                  <a:pt x="11048" y="6959"/>
                </a:lnTo>
                <a:lnTo>
                  <a:pt x="11242" y="6935"/>
                </a:lnTo>
                <a:lnTo>
                  <a:pt x="11413" y="6886"/>
                </a:lnTo>
                <a:lnTo>
                  <a:pt x="11583" y="6813"/>
                </a:lnTo>
                <a:lnTo>
                  <a:pt x="11753" y="6740"/>
                </a:lnTo>
                <a:lnTo>
                  <a:pt x="12045" y="6546"/>
                </a:lnTo>
                <a:lnTo>
                  <a:pt x="12191" y="6448"/>
                </a:lnTo>
                <a:lnTo>
                  <a:pt x="12240" y="6375"/>
                </a:lnTo>
                <a:lnTo>
                  <a:pt x="12289" y="6302"/>
                </a:lnTo>
                <a:lnTo>
                  <a:pt x="12289" y="6229"/>
                </a:lnTo>
                <a:lnTo>
                  <a:pt x="12483" y="6351"/>
                </a:lnTo>
                <a:lnTo>
                  <a:pt x="12678" y="6473"/>
                </a:lnTo>
                <a:lnTo>
                  <a:pt x="12532" y="6497"/>
                </a:lnTo>
                <a:lnTo>
                  <a:pt x="12410" y="6570"/>
                </a:lnTo>
                <a:lnTo>
                  <a:pt x="12143" y="6740"/>
                </a:lnTo>
                <a:lnTo>
                  <a:pt x="11948" y="6886"/>
                </a:lnTo>
                <a:lnTo>
                  <a:pt x="11802" y="7008"/>
                </a:lnTo>
                <a:lnTo>
                  <a:pt x="11656" y="7178"/>
                </a:lnTo>
                <a:lnTo>
                  <a:pt x="11534" y="7349"/>
                </a:lnTo>
                <a:lnTo>
                  <a:pt x="11510" y="7373"/>
                </a:lnTo>
                <a:lnTo>
                  <a:pt x="11534" y="7397"/>
                </a:lnTo>
                <a:lnTo>
                  <a:pt x="11559" y="7422"/>
                </a:lnTo>
                <a:lnTo>
                  <a:pt x="11583" y="7422"/>
                </a:lnTo>
                <a:lnTo>
                  <a:pt x="11778" y="7324"/>
                </a:lnTo>
                <a:lnTo>
                  <a:pt x="11948" y="7251"/>
                </a:lnTo>
                <a:lnTo>
                  <a:pt x="12289" y="7032"/>
                </a:lnTo>
                <a:lnTo>
                  <a:pt x="12605" y="6838"/>
                </a:lnTo>
                <a:lnTo>
                  <a:pt x="12751" y="6740"/>
                </a:lnTo>
                <a:lnTo>
                  <a:pt x="12873" y="6594"/>
                </a:lnTo>
                <a:lnTo>
                  <a:pt x="13165" y="6838"/>
                </a:lnTo>
                <a:lnTo>
                  <a:pt x="13408" y="7081"/>
                </a:lnTo>
                <a:lnTo>
                  <a:pt x="12994" y="7251"/>
                </a:lnTo>
                <a:lnTo>
                  <a:pt x="12678" y="7349"/>
                </a:lnTo>
                <a:lnTo>
                  <a:pt x="12362" y="7470"/>
                </a:lnTo>
                <a:lnTo>
                  <a:pt x="12216" y="7543"/>
                </a:lnTo>
                <a:lnTo>
                  <a:pt x="12045" y="7641"/>
                </a:lnTo>
                <a:lnTo>
                  <a:pt x="11924" y="7738"/>
                </a:lnTo>
                <a:lnTo>
                  <a:pt x="11802" y="7835"/>
                </a:lnTo>
                <a:lnTo>
                  <a:pt x="11778" y="7884"/>
                </a:lnTo>
                <a:lnTo>
                  <a:pt x="11778" y="7933"/>
                </a:lnTo>
                <a:lnTo>
                  <a:pt x="11802" y="7957"/>
                </a:lnTo>
                <a:lnTo>
                  <a:pt x="11851" y="7981"/>
                </a:lnTo>
                <a:lnTo>
                  <a:pt x="11997" y="8006"/>
                </a:lnTo>
                <a:lnTo>
                  <a:pt x="12143" y="7981"/>
                </a:lnTo>
                <a:lnTo>
                  <a:pt x="12410" y="7933"/>
                </a:lnTo>
                <a:lnTo>
                  <a:pt x="12702" y="7835"/>
                </a:lnTo>
                <a:lnTo>
                  <a:pt x="12970" y="7738"/>
                </a:lnTo>
                <a:lnTo>
                  <a:pt x="13359" y="7616"/>
                </a:lnTo>
                <a:lnTo>
                  <a:pt x="13554" y="7543"/>
                </a:lnTo>
                <a:lnTo>
                  <a:pt x="13749" y="7470"/>
                </a:lnTo>
                <a:lnTo>
                  <a:pt x="14041" y="7860"/>
                </a:lnTo>
                <a:lnTo>
                  <a:pt x="13846" y="7933"/>
                </a:lnTo>
                <a:lnTo>
                  <a:pt x="13651" y="8054"/>
                </a:lnTo>
                <a:lnTo>
                  <a:pt x="13311" y="8249"/>
                </a:lnTo>
                <a:lnTo>
                  <a:pt x="12654" y="8565"/>
                </a:lnTo>
                <a:lnTo>
                  <a:pt x="12337" y="8736"/>
                </a:lnTo>
                <a:lnTo>
                  <a:pt x="12191" y="8833"/>
                </a:lnTo>
                <a:lnTo>
                  <a:pt x="12070" y="8954"/>
                </a:lnTo>
                <a:lnTo>
                  <a:pt x="12045" y="9003"/>
                </a:lnTo>
                <a:lnTo>
                  <a:pt x="12045" y="9052"/>
                </a:lnTo>
                <a:lnTo>
                  <a:pt x="12070" y="9100"/>
                </a:lnTo>
                <a:lnTo>
                  <a:pt x="12289" y="9100"/>
                </a:lnTo>
                <a:lnTo>
                  <a:pt x="12459" y="9076"/>
                </a:lnTo>
                <a:lnTo>
                  <a:pt x="12775" y="8979"/>
                </a:lnTo>
                <a:lnTo>
                  <a:pt x="13067" y="8833"/>
                </a:lnTo>
                <a:lnTo>
                  <a:pt x="13359" y="8711"/>
                </a:lnTo>
                <a:lnTo>
                  <a:pt x="13822" y="8492"/>
                </a:lnTo>
                <a:lnTo>
                  <a:pt x="14065" y="8395"/>
                </a:lnTo>
                <a:lnTo>
                  <a:pt x="14284" y="8249"/>
                </a:lnTo>
                <a:lnTo>
                  <a:pt x="14527" y="8711"/>
                </a:lnTo>
                <a:lnTo>
                  <a:pt x="14333" y="8808"/>
                </a:lnTo>
                <a:lnTo>
                  <a:pt x="14162" y="8930"/>
                </a:lnTo>
                <a:lnTo>
                  <a:pt x="13822" y="9149"/>
                </a:lnTo>
                <a:lnTo>
                  <a:pt x="13505" y="9319"/>
                </a:lnTo>
                <a:lnTo>
                  <a:pt x="13189" y="9465"/>
                </a:lnTo>
                <a:lnTo>
                  <a:pt x="12873" y="9636"/>
                </a:lnTo>
                <a:lnTo>
                  <a:pt x="12751" y="9733"/>
                </a:lnTo>
                <a:lnTo>
                  <a:pt x="12605" y="9830"/>
                </a:lnTo>
                <a:lnTo>
                  <a:pt x="12605" y="9879"/>
                </a:lnTo>
                <a:lnTo>
                  <a:pt x="12605" y="9903"/>
                </a:lnTo>
                <a:lnTo>
                  <a:pt x="12629" y="9928"/>
                </a:lnTo>
                <a:lnTo>
                  <a:pt x="12654" y="9952"/>
                </a:lnTo>
                <a:lnTo>
                  <a:pt x="12824" y="9952"/>
                </a:lnTo>
                <a:lnTo>
                  <a:pt x="12970" y="9928"/>
                </a:lnTo>
                <a:lnTo>
                  <a:pt x="13140" y="9903"/>
                </a:lnTo>
                <a:lnTo>
                  <a:pt x="13286" y="9855"/>
                </a:lnTo>
                <a:lnTo>
                  <a:pt x="13603" y="9709"/>
                </a:lnTo>
                <a:lnTo>
                  <a:pt x="13895" y="9587"/>
                </a:lnTo>
                <a:lnTo>
                  <a:pt x="14284" y="9392"/>
                </a:lnTo>
                <a:lnTo>
                  <a:pt x="14503" y="9271"/>
                </a:lnTo>
                <a:lnTo>
                  <a:pt x="14698" y="9149"/>
                </a:lnTo>
                <a:lnTo>
                  <a:pt x="14892" y="9684"/>
                </a:lnTo>
                <a:lnTo>
                  <a:pt x="14600" y="9806"/>
                </a:lnTo>
                <a:lnTo>
                  <a:pt x="14333" y="9928"/>
                </a:lnTo>
                <a:lnTo>
                  <a:pt x="13797" y="10195"/>
                </a:lnTo>
                <a:lnTo>
                  <a:pt x="13481" y="10341"/>
                </a:lnTo>
                <a:lnTo>
                  <a:pt x="13140" y="10487"/>
                </a:lnTo>
                <a:lnTo>
                  <a:pt x="12970" y="10585"/>
                </a:lnTo>
                <a:lnTo>
                  <a:pt x="12824" y="10682"/>
                </a:lnTo>
                <a:lnTo>
                  <a:pt x="12678" y="10804"/>
                </a:lnTo>
                <a:lnTo>
                  <a:pt x="12581" y="10925"/>
                </a:lnTo>
                <a:lnTo>
                  <a:pt x="12556" y="10974"/>
                </a:lnTo>
                <a:lnTo>
                  <a:pt x="12605" y="10998"/>
                </a:lnTo>
                <a:lnTo>
                  <a:pt x="12921" y="10998"/>
                </a:lnTo>
                <a:lnTo>
                  <a:pt x="13092" y="10974"/>
                </a:lnTo>
                <a:lnTo>
                  <a:pt x="13238" y="10925"/>
                </a:lnTo>
                <a:lnTo>
                  <a:pt x="13554" y="10804"/>
                </a:lnTo>
                <a:lnTo>
                  <a:pt x="13870" y="10658"/>
                </a:lnTo>
                <a:lnTo>
                  <a:pt x="14430" y="10414"/>
                </a:lnTo>
                <a:lnTo>
                  <a:pt x="14722" y="10293"/>
                </a:lnTo>
                <a:lnTo>
                  <a:pt x="14990" y="10122"/>
                </a:lnTo>
                <a:lnTo>
                  <a:pt x="15063" y="10487"/>
                </a:lnTo>
                <a:lnTo>
                  <a:pt x="15136" y="10828"/>
                </a:lnTo>
                <a:lnTo>
                  <a:pt x="14868" y="10925"/>
                </a:lnTo>
                <a:lnTo>
                  <a:pt x="14600" y="11047"/>
                </a:lnTo>
                <a:lnTo>
                  <a:pt x="14089" y="11266"/>
                </a:lnTo>
                <a:lnTo>
                  <a:pt x="13408" y="11534"/>
                </a:lnTo>
                <a:lnTo>
                  <a:pt x="13067" y="11655"/>
                </a:lnTo>
                <a:lnTo>
                  <a:pt x="12897" y="11753"/>
                </a:lnTo>
                <a:lnTo>
                  <a:pt x="12751" y="11850"/>
                </a:lnTo>
                <a:lnTo>
                  <a:pt x="12727" y="11899"/>
                </a:lnTo>
                <a:lnTo>
                  <a:pt x="12727" y="11947"/>
                </a:lnTo>
                <a:lnTo>
                  <a:pt x="12751" y="11972"/>
                </a:lnTo>
                <a:lnTo>
                  <a:pt x="12800" y="11996"/>
                </a:lnTo>
                <a:lnTo>
                  <a:pt x="12970" y="12020"/>
                </a:lnTo>
                <a:lnTo>
                  <a:pt x="13165" y="11996"/>
                </a:lnTo>
                <a:lnTo>
                  <a:pt x="13505" y="11923"/>
                </a:lnTo>
                <a:lnTo>
                  <a:pt x="13870" y="11801"/>
                </a:lnTo>
                <a:lnTo>
                  <a:pt x="14187" y="11680"/>
                </a:lnTo>
                <a:lnTo>
                  <a:pt x="14698" y="11509"/>
                </a:lnTo>
                <a:lnTo>
                  <a:pt x="14941" y="11412"/>
                </a:lnTo>
                <a:lnTo>
                  <a:pt x="15184" y="11290"/>
                </a:lnTo>
                <a:lnTo>
                  <a:pt x="15209" y="11923"/>
                </a:lnTo>
                <a:lnTo>
                  <a:pt x="14868" y="11972"/>
                </a:lnTo>
                <a:lnTo>
                  <a:pt x="14503" y="12045"/>
                </a:lnTo>
                <a:lnTo>
                  <a:pt x="13822" y="12215"/>
                </a:lnTo>
                <a:lnTo>
                  <a:pt x="13408" y="12288"/>
                </a:lnTo>
                <a:lnTo>
                  <a:pt x="12970" y="12361"/>
                </a:lnTo>
                <a:lnTo>
                  <a:pt x="12556" y="12458"/>
                </a:lnTo>
                <a:lnTo>
                  <a:pt x="12337" y="12531"/>
                </a:lnTo>
                <a:lnTo>
                  <a:pt x="12143" y="12604"/>
                </a:lnTo>
                <a:lnTo>
                  <a:pt x="12094" y="12653"/>
                </a:lnTo>
                <a:lnTo>
                  <a:pt x="12094" y="12750"/>
                </a:lnTo>
                <a:lnTo>
                  <a:pt x="12118" y="12799"/>
                </a:lnTo>
                <a:lnTo>
                  <a:pt x="12143" y="12823"/>
                </a:lnTo>
                <a:lnTo>
                  <a:pt x="12191" y="12848"/>
                </a:lnTo>
                <a:lnTo>
                  <a:pt x="12386" y="12872"/>
                </a:lnTo>
                <a:lnTo>
                  <a:pt x="12581" y="12872"/>
                </a:lnTo>
                <a:lnTo>
                  <a:pt x="12970" y="12823"/>
                </a:lnTo>
                <a:lnTo>
                  <a:pt x="13384" y="12775"/>
                </a:lnTo>
                <a:lnTo>
                  <a:pt x="13749" y="12677"/>
                </a:lnTo>
                <a:lnTo>
                  <a:pt x="14479" y="12531"/>
                </a:lnTo>
                <a:lnTo>
                  <a:pt x="14844" y="12434"/>
                </a:lnTo>
                <a:lnTo>
                  <a:pt x="15209" y="12312"/>
                </a:lnTo>
                <a:lnTo>
                  <a:pt x="15209" y="12312"/>
                </a:lnTo>
                <a:lnTo>
                  <a:pt x="15184" y="12507"/>
                </a:lnTo>
                <a:lnTo>
                  <a:pt x="14868" y="12629"/>
                </a:lnTo>
                <a:lnTo>
                  <a:pt x="14552" y="12750"/>
                </a:lnTo>
                <a:lnTo>
                  <a:pt x="14260" y="12896"/>
                </a:lnTo>
                <a:lnTo>
                  <a:pt x="13968" y="12994"/>
                </a:lnTo>
                <a:lnTo>
                  <a:pt x="13505" y="13140"/>
                </a:lnTo>
                <a:lnTo>
                  <a:pt x="13019" y="13286"/>
                </a:lnTo>
                <a:lnTo>
                  <a:pt x="12556" y="13432"/>
                </a:lnTo>
                <a:lnTo>
                  <a:pt x="12337" y="13529"/>
                </a:lnTo>
                <a:lnTo>
                  <a:pt x="12118" y="13626"/>
                </a:lnTo>
                <a:lnTo>
                  <a:pt x="12070" y="13675"/>
                </a:lnTo>
                <a:lnTo>
                  <a:pt x="12070" y="13748"/>
                </a:lnTo>
                <a:lnTo>
                  <a:pt x="12118" y="13797"/>
                </a:lnTo>
                <a:lnTo>
                  <a:pt x="12167" y="13821"/>
                </a:lnTo>
                <a:lnTo>
                  <a:pt x="12654" y="13821"/>
                </a:lnTo>
                <a:lnTo>
                  <a:pt x="12897" y="13772"/>
                </a:lnTo>
                <a:lnTo>
                  <a:pt x="13140" y="13724"/>
                </a:lnTo>
                <a:lnTo>
                  <a:pt x="13627" y="13602"/>
                </a:lnTo>
                <a:lnTo>
                  <a:pt x="14089" y="13456"/>
                </a:lnTo>
                <a:lnTo>
                  <a:pt x="14600" y="13286"/>
                </a:lnTo>
                <a:lnTo>
                  <a:pt x="14868" y="13188"/>
                </a:lnTo>
                <a:lnTo>
                  <a:pt x="15111" y="13091"/>
                </a:lnTo>
                <a:lnTo>
                  <a:pt x="15014" y="13651"/>
                </a:lnTo>
                <a:lnTo>
                  <a:pt x="14965" y="13651"/>
                </a:lnTo>
                <a:lnTo>
                  <a:pt x="14795" y="13602"/>
                </a:lnTo>
                <a:lnTo>
                  <a:pt x="14406" y="13602"/>
                </a:lnTo>
                <a:lnTo>
                  <a:pt x="14211" y="13626"/>
                </a:lnTo>
                <a:lnTo>
                  <a:pt x="13822" y="13724"/>
                </a:lnTo>
                <a:lnTo>
                  <a:pt x="13432" y="13797"/>
                </a:lnTo>
                <a:lnTo>
                  <a:pt x="12970" y="13894"/>
                </a:lnTo>
                <a:lnTo>
                  <a:pt x="12532" y="14016"/>
                </a:lnTo>
                <a:lnTo>
                  <a:pt x="12094" y="14137"/>
                </a:lnTo>
                <a:lnTo>
                  <a:pt x="11656" y="14308"/>
                </a:lnTo>
                <a:lnTo>
                  <a:pt x="11607" y="14356"/>
                </a:lnTo>
                <a:lnTo>
                  <a:pt x="11583" y="14405"/>
                </a:lnTo>
                <a:lnTo>
                  <a:pt x="11607" y="14454"/>
                </a:lnTo>
                <a:lnTo>
                  <a:pt x="11632" y="14478"/>
                </a:lnTo>
                <a:lnTo>
                  <a:pt x="11680" y="14478"/>
                </a:lnTo>
                <a:lnTo>
                  <a:pt x="12094" y="14454"/>
                </a:lnTo>
                <a:lnTo>
                  <a:pt x="12532" y="14429"/>
                </a:lnTo>
                <a:lnTo>
                  <a:pt x="12946" y="14356"/>
                </a:lnTo>
                <a:lnTo>
                  <a:pt x="13384" y="14283"/>
                </a:lnTo>
                <a:lnTo>
                  <a:pt x="13773" y="14210"/>
                </a:lnTo>
                <a:lnTo>
                  <a:pt x="14187" y="14137"/>
                </a:lnTo>
                <a:lnTo>
                  <a:pt x="14406" y="14089"/>
                </a:lnTo>
                <a:lnTo>
                  <a:pt x="14600" y="14016"/>
                </a:lnTo>
                <a:lnTo>
                  <a:pt x="14795" y="13943"/>
                </a:lnTo>
                <a:lnTo>
                  <a:pt x="14965" y="13821"/>
                </a:lnTo>
                <a:lnTo>
                  <a:pt x="14795" y="14381"/>
                </a:lnTo>
                <a:lnTo>
                  <a:pt x="14576" y="14916"/>
                </a:lnTo>
                <a:lnTo>
                  <a:pt x="14308" y="15451"/>
                </a:lnTo>
                <a:lnTo>
                  <a:pt x="14016" y="15938"/>
                </a:lnTo>
                <a:lnTo>
                  <a:pt x="13870" y="16206"/>
                </a:lnTo>
                <a:lnTo>
                  <a:pt x="13797" y="16157"/>
                </a:lnTo>
                <a:lnTo>
                  <a:pt x="13627" y="16108"/>
                </a:lnTo>
                <a:lnTo>
                  <a:pt x="13457" y="16084"/>
                </a:lnTo>
                <a:lnTo>
                  <a:pt x="12386" y="16084"/>
                </a:lnTo>
                <a:lnTo>
                  <a:pt x="11924" y="16060"/>
                </a:lnTo>
                <a:lnTo>
                  <a:pt x="11461" y="16011"/>
                </a:lnTo>
                <a:lnTo>
                  <a:pt x="10537" y="15889"/>
                </a:lnTo>
                <a:lnTo>
                  <a:pt x="10488" y="15889"/>
                </a:lnTo>
                <a:lnTo>
                  <a:pt x="10464" y="15914"/>
                </a:lnTo>
                <a:lnTo>
                  <a:pt x="10464" y="15962"/>
                </a:lnTo>
                <a:lnTo>
                  <a:pt x="10488" y="15987"/>
                </a:lnTo>
                <a:lnTo>
                  <a:pt x="10853" y="16181"/>
                </a:lnTo>
                <a:lnTo>
                  <a:pt x="11242" y="16352"/>
                </a:lnTo>
                <a:lnTo>
                  <a:pt x="11632" y="16473"/>
                </a:lnTo>
                <a:lnTo>
                  <a:pt x="12045" y="16546"/>
                </a:lnTo>
                <a:lnTo>
                  <a:pt x="12435" y="16595"/>
                </a:lnTo>
                <a:lnTo>
                  <a:pt x="12848" y="16619"/>
                </a:lnTo>
                <a:lnTo>
                  <a:pt x="13067" y="16619"/>
                </a:lnTo>
                <a:lnTo>
                  <a:pt x="13262" y="16595"/>
                </a:lnTo>
                <a:lnTo>
                  <a:pt x="13457" y="16571"/>
                </a:lnTo>
                <a:lnTo>
                  <a:pt x="13651" y="16498"/>
                </a:lnTo>
                <a:lnTo>
                  <a:pt x="13335" y="16887"/>
                </a:lnTo>
                <a:lnTo>
                  <a:pt x="13019" y="17252"/>
                </a:lnTo>
                <a:lnTo>
                  <a:pt x="12873" y="17203"/>
                </a:lnTo>
                <a:lnTo>
                  <a:pt x="12702" y="17154"/>
                </a:lnTo>
                <a:lnTo>
                  <a:pt x="12386" y="17106"/>
                </a:lnTo>
                <a:lnTo>
                  <a:pt x="12045" y="17081"/>
                </a:lnTo>
                <a:lnTo>
                  <a:pt x="11729" y="17008"/>
                </a:lnTo>
                <a:lnTo>
                  <a:pt x="11340" y="16911"/>
                </a:lnTo>
                <a:lnTo>
                  <a:pt x="10950" y="16790"/>
                </a:lnTo>
                <a:lnTo>
                  <a:pt x="10172" y="16522"/>
                </a:lnTo>
                <a:lnTo>
                  <a:pt x="10123" y="16522"/>
                </a:lnTo>
                <a:lnTo>
                  <a:pt x="10099" y="16546"/>
                </a:lnTo>
                <a:lnTo>
                  <a:pt x="10099" y="16595"/>
                </a:lnTo>
                <a:lnTo>
                  <a:pt x="10099" y="16619"/>
                </a:lnTo>
                <a:lnTo>
                  <a:pt x="10415" y="16863"/>
                </a:lnTo>
                <a:lnTo>
                  <a:pt x="10756" y="17057"/>
                </a:lnTo>
                <a:lnTo>
                  <a:pt x="11096" y="17227"/>
                </a:lnTo>
                <a:lnTo>
                  <a:pt x="11461" y="17373"/>
                </a:lnTo>
                <a:lnTo>
                  <a:pt x="11729" y="17446"/>
                </a:lnTo>
                <a:lnTo>
                  <a:pt x="12045" y="17519"/>
                </a:lnTo>
                <a:lnTo>
                  <a:pt x="12362" y="17568"/>
                </a:lnTo>
                <a:lnTo>
                  <a:pt x="12678" y="17592"/>
                </a:lnTo>
                <a:lnTo>
                  <a:pt x="12289" y="17884"/>
                </a:lnTo>
                <a:lnTo>
                  <a:pt x="12118" y="18030"/>
                </a:lnTo>
                <a:lnTo>
                  <a:pt x="11899" y="18128"/>
                </a:lnTo>
                <a:lnTo>
                  <a:pt x="11607" y="18055"/>
                </a:lnTo>
                <a:lnTo>
                  <a:pt x="11315" y="17982"/>
                </a:lnTo>
                <a:lnTo>
                  <a:pt x="10999" y="17884"/>
                </a:lnTo>
                <a:lnTo>
                  <a:pt x="10707" y="17787"/>
                </a:lnTo>
                <a:lnTo>
                  <a:pt x="10415" y="17641"/>
                </a:lnTo>
                <a:lnTo>
                  <a:pt x="10123" y="17446"/>
                </a:lnTo>
                <a:lnTo>
                  <a:pt x="9856" y="17276"/>
                </a:lnTo>
                <a:lnTo>
                  <a:pt x="9564" y="17106"/>
                </a:lnTo>
                <a:lnTo>
                  <a:pt x="9515" y="17106"/>
                </a:lnTo>
                <a:lnTo>
                  <a:pt x="9466" y="17130"/>
                </a:lnTo>
                <a:lnTo>
                  <a:pt x="9442" y="17154"/>
                </a:lnTo>
                <a:lnTo>
                  <a:pt x="9442" y="17203"/>
                </a:lnTo>
                <a:lnTo>
                  <a:pt x="9539" y="17422"/>
                </a:lnTo>
                <a:lnTo>
                  <a:pt x="9685" y="17617"/>
                </a:lnTo>
                <a:lnTo>
                  <a:pt x="9856" y="17811"/>
                </a:lnTo>
                <a:lnTo>
                  <a:pt x="10075" y="17982"/>
                </a:lnTo>
                <a:lnTo>
                  <a:pt x="10318" y="18128"/>
                </a:lnTo>
                <a:lnTo>
                  <a:pt x="10561" y="18249"/>
                </a:lnTo>
                <a:lnTo>
                  <a:pt x="10829" y="18347"/>
                </a:lnTo>
                <a:lnTo>
                  <a:pt x="11096" y="18420"/>
                </a:lnTo>
                <a:lnTo>
                  <a:pt x="10853" y="18444"/>
                </a:lnTo>
                <a:lnTo>
                  <a:pt x="10634" y="18444"/>
                </a:lnTo>
                <a:lnTo>
                  <a:pt x="10439" y="18420"/>
                </a:lnTo>
                <a:lnTo>
                  <a:pt x="10220" y="18395"/>
                </a:lnTo>
                <a:lnTo>
                  <a:pt x="10026" y="18322"/>
                </a:lnTo>
                <a:lnTo>
                  <a:pt x="9637" y="18176"/>
                </a:lnTo>
                <a:lnTo>
                  <a:pt x="9223" y="18006"/>
                </a:lnTo>
                <a:lnTo>
                  <a:pt x="8834" y="17811"/>
                </a:lnTo>
                <a:lnTo>
                  <a:pt x="8444" y="17665"/>
                </a:lnTo>
                <a:lnTo>
                  <a:pt x="8225" y="17617"/>
                </a:lnTo>
                <a:lnTo>
                  <a:pt x="8031" y="17568"/>
                </a:lnTo>
                <a:lnTo>
                  <a:pt x="7812" y="17519"/>
                </a:lnTo>
                <a:lnTo>
                  <a:pt x="7593" y="17519"/>
                </a:lnTo>
                <a:lnTo>
                  <a:pt x="7398" y="17544"/>
                </a:lnTo>
                <a:lnTo>
                  <a:pt x="7228" y="17568"/>
                </a:lnTo>
                <a:lnTo>
                  <a:pt x="7033" y="17617"/>
                </a:lnTo>
                <a:lnTo>
                  <a:pt x="6863" y="17690"/>
                </a:lnTo>
                <a:lnTo>
                  <a:pt x="6522" y="17860"/>
                </a:lnTo>
                <a:lnTo>
                  <a:pt x="6181" y="18055"/>
                </a:lnTo>
                <a:lnTo>
                  <a:pt x="5792" y="18274"/>
                </a:lnTo>
                <a:lnTo>
                  <a:pt x="5597" y="18371"/>
                </a:lnTo>
                <a:lnTo>
                  <a:pt x="5378" y="18444"/>
                </a:lnTo>
                <a:lnTo>
                  <a:pt x="5232" y="18493"/>
                </a:lnTo>
                <a:lnTo>
                  <a:pt x="5062" y="18493"/>
                </a:lnTo>
                <a:lnTo>
                  <a:pt x="4916" y="18468"/>
                </a:lnTo>
                <a:lnTo>
                  <a:pt x="4770" y="18444"/>
                </a:lnTo>
                <a:lnTo>
                  <a:pt x="4454" y="18347"/>
                </a:lnTo>
                <a:lnTo>
                  <a:pt x="4186" y="18201"/>
                </a:lnTo>
                <a:lnTo>
                  <a:pt x="3748" y="17957"/>
                </a:lnTo>
                <a:lnTo>
                  <a:pt x="3359" y="17690"/>
                </a:lnTo>
                <a:lnTo>
                  <a:pt x="2994" y="17373"/>
                </a:lnTo>
                <a:lnTo>
                  <a:pt x="2629" y="17057"/>
                </a:lnTo>
                <a:lnTo>
                  <a:pt x="2312" y="16692"/>
                </a:lnTo>
                <a:lnTo>
                  <a:pt x="1996" y="16327"/>
                </a:lnTo>
                <a:lnTo>
                  <a:pt x="1729" y="15938"/>
                </a:lnTo>
                <a:lnTo>
                  <a:pt x="1485" y="15524"/>
                </a:lnTo>
                <a:lnTo>
                  <a:pt x="1266" y="15086"/>
                </a:lnTo>
                <a:lnTo>
                  <a:pt x="1072" y="14648"/>
                </a:lnTo>
                <a:lnTo>
                  <a:pt x="901" y="14186"/>
                </a:lnTo>
                <a:lnTo>
                  <a:pt x="755" y="13724"/>
                </a:lnTo>
                <a:lnTo>
                  <a:pt x="658" y="13261"/>
                </a:lnTo>
                <a:lnTo>
                  <a:pt x="585" y="12775"/>
                </a:lnTo>
                <a:lnTo>
                  <a:pt x="561" y="12312"/>
                </a:lnTo>
                <a:lnTo>
                  <a:pt x="561" y="11826"/>
                </a:lnTo>
                <a:lnTo>
                  <a:pt x="609" y="11266"/>
                </a:lnTo>
                <a:lnTo>
                  <a:pt x="682" y="10682"/>
                </a:lnTo>
                <a:lnTo>
                  <a:pt x="828" y="10147"/>
                </a:lnTo>
                <a:lnTo>
                  <a:pt x="1023" y="9611"/>
                </a:lnTo>
                <a:lnTo>
                  <a:pt x="1242" y="9076"/>
                </a:lnTo>
                <a:lnTo>
                  <a:pt x="1510" y="8565"/>
                </a:lnTo>
                <a:lnTo>
                  <a:pt x="1826" y="8103"/>
                </a:lnTo>
                <a:lnTo>
                  <a:pt x="2166" y="7641"/>
                </a:lnTo>
                <a:lnTo>
                  <a:pt x="2361" y="7422"/>
                </a:lnTo>
                <a:lnTo>
                  <a:pt x="2556" y="7203"/>
                </a:lnTo>
                <a:lnTo>
                  <a:pt x="2775" y="7008"/>
                </a:lnTo>
                <a:lnTo>
                  <a:pt x="2994" y="6838"/>
                </a:lnTo>
                <a:lnTo>
                  <a:pt x="3213" y="6692"/>
                </a:lnTo>
                <a:lnTo>
                  <a:pt x="3432" y="6546"/>
                </a:lnTo>
                <a:lnTo>
                  <a:pt x="3675" y="6400"/>
                </a:lnTo>
                <a:lnTo>
                  <a:pt x="3918" y="6278"/>
                </a:lnTo>
                <a:lnTo>
                  <a:pt x="4186" y="6181"/>
                </a:lnTo>
                <a:lnTo>
                  <a:pt x="4429" y="6108"/>
                </a:lnTo>
                <a:lnTo>
                  <a:pt x="4697" y="6035"/>
                </a:lnTo>
                <a:lnTo>
                  <a:pt x="4965" y="5986"/>
                </a:lnTo>
                <a:lnTo>
                  <a:pt x="5257" y="5962"/>
                </a:lnTo>
                <a:lnTo>
                  <a:pt x="5524" y="5937"/>
                </a:lnTo>
                <a:close/>
                <a:moveTo>
                  <a:pt x="11802" y="0"/>
                </a:moveTo>
                <a:lnTo>
                  <a:pt x="11729" y="49"/>
                </a:lnTo>
                <a:lnTo>
                  <a:pt x="11680" y="122"/>
                </a:lnTo>
                <a:lnTo>
                  <a:pt x="11656" y="219"/>
                </a:lnTo>
                <a:lnTo>
                  <a:pt x="11656" y="244"/>
                </a:lnTo>
                <a:lnTo>
                  <a:pt x="11583" y="268"/>
                </a:lnTo>
                <a:lnTo>
                  <a:pt x="11096" y="438"/>
                </a:lnTo>
                <a:lnTo>
                  <a:pt x="10610" y="633"/>
                </a:lnTo>
                <a:lnTo>
                  <a:pt x="10123" y="852"/>
                </a:lnTo>
                <a:lnTo>
                  <a:pt x="9661" y="1119"/>
                </a:lnTo>
                <a:lnTo>
                  <a:pt x="9199" y="1387"/>
                </a:lnTo>
                <a:lnTo>
                  <a:pt x="8980" y="1557"/>
                </a:lnTo>
                <a:lnTo>
                  <a:pt x="8785" y="1728"/>
                </a:lnTo>
                <a:lnTo>
                  <a:pt x="8590" y="1898"/>
                </a:lnTo>
                <a:lnTo>
                  <a:pt x="8420" y="2093"/>
                </a:lnTo>
                <a:lnTo>
                  <a:pt x="8250" y="2287"/>
                </a:lnTo>
                <a:lnTo>
                  <a:pt x="8104" y="2506"/>
                </a:lnTo>
                <a:lnTo>
                  <a:pt x="8006" y="2677"/>
                </a:lnTo>
                <a:lnTo>
                  <a:pt x="7933" y="2871"/>
                </a:lnTo>
                <a:lnTo>
                  <a:pt x="7860" y="3066"/>
                </a:lnTo>
                <a:lnTo>
                  <a:pt x="7836" y="3261"/>
                </a:lnTo>
                <a:lnTo>
                  <a:pt x="7812" y="3480"/>
                </a:lnTo>
                <a:lnTo>
                  <a:pt x="7812" y="3674"/>
                </a:lnTo>
                <a:lnTo>
                  <a:pt x="7836" y="3869"/>
                </a:lnTo>
                <a:lnTo>
                  <a:pt x="7885" y="4088"/>
                </a:lnTo>
                <a:lnTo>
                  <a:pt x="7909" y="4210"/>
                </a:lnTo>
                <a:lnTo>
                  <a:pt x="7982" y="4356"/>
                </a:lnTo>
                <a:lnTo>
                  <a:pt x="8079" y="4502"/>
                </a:lnTo>
                <a:lnTo>
                  <a:pt x="8177" y="4648"/>
                </a:lnTo>
                <a:lnTo>
                  <a:pt x="8104" y="4745"/>
                </a:lnTo>
                <a:lnTo>
                  <a:pt x="7933" y="4453"/>
                </a:lnTo>
                <a:lnTo>
                  <a:pt x="7739" y="4039"/>
                </a:lnTo>
                <a:lnTo>
                  <a:pt x="7593" y="3820"/>
                </a:lnTo>
                <a:lnTo>
                  <a:pt x="7447" y="3601"/>
                </a:lnTo>
                <a:lnTo>
                  <a:pt x="7276" y="3407"/>
                </a:lnTo>
                <a:lnTo>
                  <a:pt x="7106" y="3236"/>
                </a:lnTo>
                <a:lnTo>
                  <a:pt x="6911" y="3115"/>
                </a:lnTo>
                <a:lnTo>
                  <a:pt x="6717" y="3017"/>
                </a:lnTo>
                <a:lnTo>
                  <a:pt x="6644" y="3017"/>
                </a:lnTo>
                <a:lnTo>
                  <a:pt x="6595" y="3066"/>
                </a:lnTo>
                <a:lnTo>
                  <a:pt x="6546" y="3115"/>
                </a:lnTo>
                <a:lnTo>
                  <a:pt x="6546" y="3188"/>
                </a:lnTo>
                <a:lnTo>
                  <a:pt x="6595" y="3358"/>
                </a:lnTo>
                <a:lnTo>
                  <a:pt x="6668" y="3504"/>
                </a:lnTo>
                <a:lnTo>
                  <a:pt x="6887" y="3772"/>
                </a:lnTo>
                <a:lnTo>
                  <a:pt x="7155" y="4161"/>
                </a:lnTo>
                <a:lnTo>
                  <a:pt x="7398" y="4575"/>
                </a:lnTo>
                <a:lnTo>
                  <a:pt x="7617" y="4964"/>
                </a:lnTo>
                <a:lnTo>
                  <a:pt x="7787" y="5378"/>
                </a:lnTo>
                <a:lnTo>
                  <a:pt x="7909" y="5767"/>
                </a:lnTo>
                <a:lnTo>
                  <a:pt x="7958" y="5937"/>
                </a:lnTo>
                <a:lnTo>
                  <a:pt x="8055" y="6108"/>
                </a:lnTo>
                <a:lnTo>
                  <a:pt x="7641" y="6059"/>
                </a:lnTo>
                <a:lnTo>
                  <a:pt x="7228" y="5962"/>
                </a:lnTo>
                <a:lnTo>
                  <a:pt x="6936" y="5864"/>
                </a:lnTo>
                <a:lnTo>
                  <a:pt x="6668" y="5743"/>
                </a:lnTo>
                <a:lnTo>
                  <a:pt x="6400" y="5645"/>
                </a:lnTo>
                <a:lnTo>
                  <a:pt x="6279" y="5621"/>
                </a:lnTo>
                <a:lnTo>
                  <a:pt x="6133" y="5597"/>
                </a:lnTo>
                <a:lnTo>
                  <a:pt x="6084" y="5597"/>
                </a:lnTo>
                <a:lnTo>
                  <a:pt x="6060" y="5621"/>
                </a:lnTo>
                <a:lnTo>
                  <a:pt x="5865" y="5548"/>
                </a:lnTo>
                <a:lnTo>
                  <a:pt x="5670" y="5499"/>
                </a:lnTo>
                <a:lnTo>
                  <a:pt x="5476" y="5475"/>
                </a:lnTo>
                <a:lnTo>
                  <a:pt x="5257" y="5451"/>
                </a:lnTo>
                <a:lnTo>
                  <a:pt x="5062" y="5451"/>
                </a:lnTo>
                <a:lnTo>
                  <a:pt x="4867" y="5475"/>
                </a:lnTo>
                <a:lnTo>
                  <a:pt x="4478" y="5524"/>
                </a:lnTo>
                <a:lnTo>
                  <a:pt x="4089" y="5645"/>
                </a:lnTo>
                <a:lnTo>
                  <a:pt x="3699" y="5791"/>
                </a:lnTo>
                <a:lnTo>
                  <a:pt x="3334" y="5986"/>
                </a:lnTo>
                <a:lnTo>
                  <a:pt x="2994" y="6181"/>
                </a:lnTo>
                <a:lnTo>
                  <a:pt x="2604" y="6448"/>
                </a:lnTo>
                <a:lnTo>
                  <a:pt x="2264" y="6765"/>
                </a:lnTo>
                <a:lnTo>
                  <a:pt x="1948" y="7081"/>
                </a:lnTo>
                <a:lnTo>
                  <a:pt x="1631" y="7422"/>
                </a:lnTo>
                <a:lnTo>
                  <a:pt x="1364" y="7811"/>
                </a:lnTo>
                <a:lnTo>
                  <a:pt x="1120" y="8200"/>
                </a:lnTo>
                <a:lnTo>
                  <a:pt x="877" y="8590"/>
                </a:lnTo>
                <a:lnTo>
                  <a:pt x="682" y="9003"/>
                </a:lnTo>
                <a:lnTo>
                  <a:pt x="512" y="9417"/>
                </a:lnTo>
                <a:lnTo>
                  <a:pt x="342" y="9855"/>
                </a:lnTo>
                <a:lnTo>
                  <a:pt x="220" y="10293"/>
                </a:lnTo>
                <a:lnTo>
                  <a:pt x="123" y="10731"/>
                </a:lnTo>
                <a:lnTo>
                  <a:pt x="50" y="11193"/>
                </a:lnTo>
                <a:lnTo>
                  <a:pt x="25" y="11631"/>
                </a:lnTo>
                <a:lnTo>
                  <a:pt x="1" y="12093"/>
                </a:lnTo>
                <a:lnTo>
                  <a:pt x="1" y="12531"/>
                </a:lnTo>
                <a:lnTo>
                  <a:pt x="50" y="12994"/>
                </a:lnTo>
                <a:lnTo>
                  <a:pt x="123" y="13432"/>
                </a:lnTo>
                <a:lnTo>
                  <a:pt x="196" y="13870"/>
                </a:lnTo>
                <a:lnTo>
                  <a:pt x="317" y="14308"/>
                </a:lnTo>
                <a:lnTo>
                  <a:pt x="463" y="14746"/>
                </a:lnTo>
                <a:lnTo>
                  <a:pt x="634" y="15159"/>
                </a:lnTo>
                <a:lnTo>
                  <a:pt x="828" y="15573"/>
                </a:lnTo>
                <a:lnTo>
                  <a:pt x="1047" y="15987"/>
                </a:lnTo>
                <a:lnTo>
                  <a:pt x="1291" y="16352"/>
                </a:lnTo>
                <a:lnTo>
                  <a:pt x="1558" y="16717"/>
                </a:lnTo>
                <a:lnTo>
                  <a:pt x="1826" y="17057"/>
                </a:lnTo>
                <a:lnTo>
                  <a:pt x="2118" y="17373"/>
                </a:lnTo>
                <a:lnTo>
                  <a:pt x="2458" y="17665"/>
                </a:lnTo>
                <a:lnTo>
                  <a:pt x="2775" y="17957"/>
                </a:lnTo>
                <a:lnTo>
                  <a:pt x="3140" y="18225"/>
                </a:lnTo>
                <a:lnTo>
                  <a:pt x="3505" y="18468"/>
                </a:lnTo>
                <a:lnTo>
                  <a:pt x="3870" y="18687"/>
                </a:lnTo>
                <a:lnTo>
                  <a:pt x="4235" y="18882"/>
                </a:lnTo>
                <a:lnTo>
                  <a:pt x="4429" y="18955"/>
                </a:lnTo>
                <a:lnTo>
                  <a:pt x="4648" y="19004"/>
                </a:lnTo>
                <a:lnTo>
                  <a:pt x="4843" y="19052"/>
                </a:lnTo>
                <a:lnTo>
                  <a:pt x="5257" y="19052"/>
                </a:lnTo>
                <a:lnTo>
                  <a:pt x="5451" y="19004"/>
                </a:lnTo>
                <a:lnTo>
                  <a:pt x="5646" y="18931"/>
                </a:lnTo>
                <a:lnTo>
                  <a:pt x="5841" y="18858"/>
                </a:lnTo>
                <a:lnTo>
                  <a:pt x="6230" y="18639"/>
                </a:lnTo>
                <a:lnTo>
                  <a:pt x="6571" y="18444"/>
                </a:lnTo>
                <a:lnTo>
                  <a:pt x="6790" y="18322"/>
                </a:lnTo>
                <a:lnTo>
                  <a:pt x="6984" y="18225"/>
                </a:lnTo>
                <a:lnTo>
                  <a:pt x="7203" y="18152"/>
                </a:lnTo>
                <a:lnTo>
                  <a:pt x="7398" y="18079"/>
                </a:lnTo>
                <a:lnTo>
                  <a:pt x="7617" y="18055"/>
                </a:lnTo>
                <a:lnTo>
                  <a:pt x="7836" y="18055"/>
                </a:lnTo>
                <a:lnTo>
                  <a:pt x="8079" y="18103"/>
                </a:lnTo>
                <a:lnTo>
                  <a:pt x="8298" y="18152"/>
                </a:lnTo>
                <a:lnTo>
                  <a:pt x="8736" y="18298"/>
                </a:lnTo>
                <a:lnTo>
                  <a:pt x="9150" y="18468"/>
                </a:lnTo>
                <a:lnTo>
                  <a:pt x="9564" y="18663"/>
                </a:lnTo>
                <a:lnTo>
                  <a:pt x="10002" y="18833"/>
                </a:lnTo>
                <a:lnTo>
                  <a:pt x="10220" y="18906"/>
                </a:lnTo>
                <a:lnTo>
                  <a:pt x="10439" y="18931"/>
                </a:lnTo>
                <a:lnTo>
                  <a:pt x="10634" y="18955"/>
                </a:lnTo>
                <a:lnTo>
                  <a:pt x="11048" y="18955"/>
                </a:lnTo>
                <a:lnTo>
                  <a:pt x="11242" y="18906"/>
                </a:lnTo>
                <a:lnTo>
                  <a:pt x="11461" y="18858"/>
                </a:lnTo>
                <a:lnTo>
                  <a:pt x="11632" y="18809"/>
                </a:lnTo>
                <a:lnTo>
                  <a:pt x="12021" y="18639"/>
                </a:lnTo>
                <a:lnTo>
                  <a:pt x="12386" y="18420"/>
                </a:lnTo>
                <a:lnTo>
                  <a:pt x="12727" y="18176"/>
                </a:lnTo>
                <a:lnTo>
                  <a:pt x="13067" y="17884"/>
                </a:lnTo>
                <a:lnTo>
                  <a:pt x="13335" y="17641"/>
                </a:lnTo>
                <a:lnTo>
                  <a:pt x="13603" y="17349"/>
                </a:lnTo>
                <a:lnTo>
                  <a:pt x="13846" y="17081"/>
                </a:lnTo>
                <a:lnTo>
                  <a:pt x="14089" y="16790"/>
                </a:lnTo>
                <a:lnTo>
                  <a:pt x="14308" y="16473"/>
                </a:lnTo>
                <a:lnTo>
                  <a:pt x="14503" y="16157"/>
                </a:lnTo>
                <a:lnTo>
                  <a:pt x="14698" y="15841"/>
                </a:lnTo>
                <a:lnTo>
                  <a:pt x="14868" y="15524"/>
                </a:lnTo>
                <a:lnTo>
                  <a:pt x="15038" y="15184"/>
                </a:lnTo>
                <a:lnTo>
                  <a:pt x="15160" y="14843"/>
                </a:lnTo>
                <a:lnTo>
                  <a:pt x="15282" y="14478"/>
                </a:lnTo>
                <a:lnTo>
                  <a:pt x="15403" y="14137"/>
                </a:lnTo>
                <a:lnTo>
                  <a:pt x="15501" y="13772"/>
                </a:lnTo>
                <a:lnTo>
                  <a:pt x="15574" y="13407"/>
                </a:lnTo>
                <a:lnTo>
                  <a:pt x="15622" y="13042"/>
                </a:lnTo>
                <a:lnTo>
                  <a:pt x="15671" y="12677"/>
                </a:lnTo>
                <a:lnTo>
                  <a:pt x="15720" y="12629"/>
                </a:lnTo>
                <a:lnTo>
                  <a:pt x="15744" y="12580"/>
                </a:lnTo>
                <a:lnTo>
                  <a:pt x="15744" y="12556"/>
                </a:lnTo>
                <a:lnTo>
                  <a:pt x="15695" y="12483"/>
                </a:lnTo>
                <a:lnTo>
                  <a:pt x="15720" y="11996"/>
                </a:lnTo>
                <a:lnTo>
                  <a:pt x="15720" y="11509"/>
                </a:lnTo>
                <a:lnTo>
                  <a:pt x="15671" y="10998"/>
                </a:lnTo>
                <a:lnTo>
                  <a:pt x="15622" y="10512"/>
                </a:lnTo>
                <a:lnTo>
                  <a:pt x="15525" y="10074"/>
                </a:lnTo>
                <a:lnTo>
                  <a:pt x="15403" y="9636"/>
                </a:lnTo>
                <a:lnTo>
                  <a:pt x="15257" y="9173"/>
                </a:lnTo>
                <a:lnTo>
                  <a:pt x="15087" y="8711"/>
                </a:lnTo>
                <a:lnTo>
                  <a:pt x="14892" y="8273"/>
                </a:lnTo>
                <a:lnTo>
                  <a:pt x="14649" y="7860"/>
                </a:lnTo>
                <a:lnTo>
                  <a:pt x="14381" y="7446"/>
                </a:lnTo>
                <a:lnTo>
                  <a:pt x="14089" y="7032"/>
                </a:lnTo>
                <a:lnTo>
                  <a:pt x="13773" y="6692"/>
                </a:lnTo>
                <a:lnTo>
                  <a:pt x="13432" y="6351"/>
                </a:lnTo>
                <a:lnTo>
                  <a:pt x="13067" y="6059"/>
                </a:lnTo>
                <a:lnTo>
                  <a:pt x="12678" y="5816"/>
                </a:lnTo>
                <a:lnTo>
                  <a:pt x="12483" y="5718"/>
                </a:lnTo>
                <a:lnTo>
                  <a:pt x="12264" y="5645"/>
                </a:lnTo>
                <a:lnTo>
                  <a:pt x="12070" y="5572"/>
                </a:lnTo>
                <a:lnTo>
                  <a:pt x="11826" y="5499"/>
                </a:lnTo>
                <a:lnTo>
                  <a:pt x="11607" y="5451"/>
                </a:lnTo>
                <a:lnTo>
                  <a:pt x="11388" y="5426"/>
                </a:lnTo>
                <a:lnTo>
                  <a:pt x="10902" y="5426"/>
                </a:lnTo>
                <a:lnTo>
                  <a:pt x="10853" y="5329"/>
                </a:lnTo>
                <a:lnTo>
                  <a:pt x="10756" y="5280"/>
                </a:lnTo>
                <a:lnTo>
                  <a:pt x="10658" y="5256"/>
                </a:lnTo>
                <a:lnTo>
                  <a:pt x="10610" y="5280"/>
                </a:lnTo>
                <a:lnTo>
                  <a:pt x="10561" y="5305"/>
                </a:lnTo>
                <a:lnTo>
                  <a:pt x="10075" y="5597"/>
                </a:lnTo>
                <a:lnTo>
                  <a:pt x="9807" y="5743"/>
                </a:lnTo>
                <a:lnTo>
                  <a:pt x="9564" y="5840"/>
                </a:lnTo>
                <a:lnTo>
                  <a:pt x="9320" y="5937"/>
                </a:lnTo>
                <a:lnTo>
                  <a:pt x="9053" y="6035"/>
                </a:lnTo>
                <a:lnTo>
                  <a:pt x="8761" y="6083"/>
                </a:lnTo>
                <a:lnTo>
                  <a:pt x="8469" y="6108"/>
                </a:lnTo>
                <a:lnTo>
                  <a:pt x="8469" y="6108"/>
                </a:lnTo>
                <a:lnTo>
                  <a:pt x="8493" y="5864"/>
                </a:lnTo>
                <a:lnTo>
                  <a:pt x="8444" y="5597"/>
                </a:lnTo>
                <a:lnTo>
                  <a:pt x="8371" y="5353"/>
                </a:lnTo>
                <a:lnTo>
                  <a:pt x="8274" y="5086"/>
                </a:lnTo>
                <a:lnTo>
                  <a:pt x="8542" y="4867"/>
                </a:lnTo>
                <a:lnTo>
                  <a:pt x="8639" y="4891"/>
                </a:lnTo>
                <a:lnTo>
                  <a:pt x="8712" y="4867"/>
                </a:lnTo>
                <a:lnTo>
                  <a:pt x="8736" y="4842"/>
                </a:lnTo>
                <a:lnTo>
                  <a:pt x="8761" y="4818"/>
                </a:lnTo>
                <a:lnTo>
                  <a:pt x="8907" y="4891"/>
                </a:lnTo>
                <a:lnTo>
                  <a:pt x="9077" y="4940"/>
                </a:lnTo>
                <a:lnTo>
                  <a:pt x="9247" y="4964"/>
                </a:lnTo>
                <a:lnTo>
                  <a:pt x="9418" y="4988"/>
                </a:lnTo>
                <a:lnTo>
                  <a:pt x="9588" y="4964"/>
                </a:lnTo>
                <a:lnTo>
                  <a:pt x="9758" y="4940"/>
                </a:lnTo>
                <a:lnTo>
                  <a:pt x="9953" y="4891"/>
                </a:lnTo>
                <a:lnTo>
                  <a:pt x="10123" y="4842"/>
                </a:lnTo>
                <a:lnTo>
                  <a:pt x="10464" y="4672"/>
                </a:lnTo>
                <a:lnTo>
                  <a:pt x="10756" y="4477"/>
                </a:lnTo>
                <a:lnTo>
                  <a:pt x="11048" y="4258"/>
                </a:lnTo>
                <a:lnTo>
                  <a:pt x="11267" y="4015"/>
                </a:lnTo>
                <a:lnTo>
                  <a:pt x="11413" y="3820"/>
                </a:lnTo>
                <a:lnTo>
                  <a:pt x="11559" y="3626"/>
                </a:lnTo>
                <a:lnTo>
                  <a:pt x="11680" y="3407"/>
                </a:lnTo>
                <a:lnTo>
                  <a:pt x="11778" y="3163"/>
                </a:lnTo>
                <a:lnTo>
                  <a:pt x="11851" y="2944"/>
                </a:lnTo>
                <a:lnTo>
                  <a:pt x="11924" y="2701"/>
                </a:lnTo>
                <a:lnTo>
                  <a:pt x="12045" y="2214"/>
                </a:lnTo>
                <a:lnTo>
                  <a:pt x="12094" y="1703"/>
                </a:lnTo>
                <a:lnTo>
                  <a:pt x="12118" y="1217"/>
                </a:lnTo>
                <a:lnTo>
                  <a:pt x="12118" y="706"/>
                </a:lnTo>
                <a:lnTo>
                  <a:pt x="12118" y="219"/>
                </a:lnTo>
                <a:lnTo>
                  <a:pt x="12094" y="122"/>
                </a:lnTo>
                <a:lnTo>
                  <a:pt x="12045" y="49"/>
                </a:lnTo>
                <a:lnTo>
                  <a:pt x="1197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8" name="Shape 424"/>
          <p:cNvSpPr/>
          <p:nvPr/>
        </p:nvSpPr>
        <p:spPr>
          <a:xfrm>
            <a:off x="5520303" y="6078547"/>
            <a:ext cx="638246" cy="579153"/>
          </a:xfrm>
          <a:custGeom>
            <a:avLst/>
            <a:gdLst/>
            <a:ahLst/>
            <a:cxnLst/>
            <a:rect l="0" t="0" r="0" b="0"/>
            <a:pathLst>
              <a:path w="22606" h="20513" extrusionOk="0">
                <a:moveTo>
                  <a:pt x="3650" y="5086"/>
                </a:moveTo>
                <a:lnTo>
                  <a:pt x="3650" y="5280"/>
                </a:lnTo>
                <a:lnTo>
                  <a:pt x="3650" y="5451"/>
                </a:lnTo>
                <a:lnTo>
                  <a:pt x="3650" y="5621"/>
                </a:lnTo>
                <a:lnTo>
                  <a:pt x="3431" y="5475"/>
                </a:lnTo>
                <a:lnTo>
                  <a:pt x="3212" y="5329"/>
                </a:lnTo>
                <a:lnTo>
                  <a:pt x="3431" y="5207"/>
                </a:lnTo>
                <a:lnTo>
                  <a:pt x="3650" y="5086"/>
                </a:lnTo>
                <a:close/>
                <a:moveTo>
                  <a:pt x="18323" y="4915"/>
                </a:moveTo>
                <a:lnTo>
                  <a:pt x="18736" y="5134"/>
                </a:lnTo>
                <a:lnTo>
                  <a:pt x="19150" y="5353"/>
                </a:lnTo>
                <a:lnTo>
                  <a:pt x="18347" y="5889"/>
                </a:lnTo>
                <a:lnTo>
                  <a:pt x="18347" y="5451"/>
                </a:lnTo>
                <a:lnTo>
                  <a:pt x="18347" y="5183"/>
                </a:lnTo>
                <a:lnTo>
                  <a:pt x="18323" y="4915"/>
                </a:lnTo>
                <a:close/>
                <a:moveTo>
                  <a:pt x="4380" y="4599"/>
                </a:moveTo>
                <a:lnTo>
                  <a:pt x="4307" y="4964"/>
                </a:lnTo>
                <a:lnTo>
                  <a:pt x="4283" y="5329"/>
                </a:lnTo>
                <a:lnTo>
                  <a:pt x="4283" y="5718"/>
                </a:lnTo>
                <a:lnTo>
                  <a:pt x="4307" y="6083"/>
                </a:lnTo>
                <a:lnTo>
                  <a:pt x="4307" y="6083"/>
                </a:lnTo>
                <a:lnTo>
                  <a:pt x="3869" y="5767"/>
                </a:lnTo>
                <a:lnTo>
                  <a:pt x="3845" y="5451"/>
                </a:lnTo>
                <a:lnTo>
                  <a:pt x="3821" y="5232"/>
                </a:lnTo>
                <a:lnTo>
                  <a:pt x="3796" y="4988"/>
                </a:lnTo>
                <a:lnTo>
                  <a:pt x="4380" y="4599"/>
                </a:lnTo>
                <a:close/>
                <a:moveTo>
                  <a:pt x="17569" y="4453"/>
                </a:moveTo>
                <a:lnTo>
                  <a:pt x="18201" y="4842"/>
                </a:lnTo>
                <a:lnTo>
                  <a:pt x="18153" y="5086"/>
                </a:lnTo>
                <a:lnTo>
                  <a:pt x="18104" y="5329"/>
                </a:lnTo>
                <a:lnTo>
                  <a:pt x="18080" y="5694"/>
                </a:lnTo>
                <a:lnTo>
                  <a:pt x="18055" y="5864"/>
                </a:lnTo>
                <a:lnTo>
                  <a:pt x="18055" y="6059"/>
                </a:lnTo>
                <a:lnTo>
                  <a:pt x="17398" y="6473"/>
                </a:lnTo>
                <a:lnTo>
                  <a:pt x="17471" y="5913"/>
                </a:lnTo>
                <a:lnTo>
                  <a:pt x="17520" y="5353"/>
                </a:lnTo>
                <a:lnTo>
                  <a:pt x="17569" y="4915"/>
                </a:lnTo>
                <a:lnTo>
                  <a:pt x="17569" y="4672"/>
                </a:lnTo>
                <a:lnTo>
                  <a:pt x="17569" y="4453"/>
                </a:lnTo>
                <a:close/>
                <a:moveTo>
                  <a:pt x="5135" y="4161"/>
                </a:moveTo>
                <a:lnTo>
                  <a:pt x="5110" y="4380"/>
                </a:lnTo>
                <a:lnTo>
                  <a:pt x="5086" y="4648"/>
                </a:lnTo>
                <a:lnTo>
                  <a:pt x="5086" y="5134"/>
                </a:lnTo>
                <a:lnTo>
                  <a:pt x="5013" y="6546"/>
                </a:lnTo>
                <a:lnTo>
                  <a:pt x="4575" y="6278"/>
                </a:lnTo>
                <a:lnTo>
                  <a:pt x="4575" y="5378"/>
                </a:lnTo>
                <a:lnTo>
                  <a:pt x="4575" y="4940"/>
                </a:lnTo>
                <a:lnTo>
                  <a:pt x="4575" y="4721"/>
                </a:lnTo>
                <a:lnTo>
                  <a:pt x="4551" y="4502"/>
                </a:lnTo>
                <a:lnTo>
                  <a:pt x="4599" y="4477"/>
                </a:lnTo>
                <a:lnTo>
                  <a:pt x="5135" y="4161"/>
                </a:lnTo>
                <a:close/>
                <a:moveTo>
                  <a:pt x="5889" y="3699"/>
                </a:moveTo>
                <a:lnTo>
                  <a:pt x="5865" y="4088"/>
                </a:lnTo>
                <a:lnTo>
                  <a:pt x="5865" y="4453"/>
                </a:lnTo>
                <a:lnTo>
                  <a:pt x="5865" y="5232"/>
                </a:lnTo>
                <a:lnTo>
                  <a:pt x="5840" y="6132"/>
                </a:lnTo>
                <a:lnTo>
                  <a:pt x="5816" y="6594"/>
                </a:lnTo>
                <a:lnTo>
                  <a:pt x="5816" y="7032"/>
                </a:lnTo>
                <a:lnTo>
                  <a:pt x="5256" y="6692"/>
                </a:lnTo>
                <a:lnTo>
                  <a:pt x="5305" y="5305"/>
                </a:lnTo>
                <a:lnTo>
                  <a:pt x="5354" y="4672"/>
                </a:lnTo>
                <a:lnTo>
                  <a:pt x="5354" y="4356"/>
                </a:lnTo>
                <a:lnTo>
                  <a:pt x="5329" y="4039"/>
                </a:lnTo>
                <a:lnTo>
                  <a:pt x="5889" y="3699"/>
                </a:lnTo>
                <a:close/>
                <a:moveTo>
                  <a:pt x="15817" y="3407"/>
                </a:moveTo>
                <a:lnTo>
                  <a:pt x="17252" y="4258"/>
                </a:lnTo>
                <a:lnTo>
                  <a:pt x="17374" y="4331"/>
                </a:lnTo>
                <a:lnTo>
                  <a:pt x="17350" y="4526"/>
                </a:lnTo>
                <a:lnTo>
                  <a:pt x="17325" y="4745"/>
                </a:lnTo>
                <a:lnTo>
                  <a:pt x="17325" y="5159"/>
                </a:lnTo>
                <a:lnTo>
                  <a:pt x="17301" y="5840"/>
                </a:lnTo>
                <a:lnTo>
                  <a:pt x="17325" y="6497"/>
                </a:lnTo>
                <a:lnTo>
                  <a:pt x="16668" y="6911"/>
                </a:lnTo>
                <a:lnTo>
                  <a:pt x="16693" y="6594"/>
                </a:lnTo>
                <a:lnTo>
                  <a:pt x="16693" y="6254"/>
                </a:lnTo>
                <a:lnTo>
                  <a:pt x="16693" y="5597"/>
                </a:lnTo>
                <a:lnTo>
                  <a:pt x="16717" y="5183"/>
                </a:lnTo>
                <a:lnTo>
                  <a:pt x="16741" y="4745"/>
                </a:lnTo>
                <a:lnTo>
                  <a:pt x="16741" y="4526"/>
                </a:lnTo>
                <a:lnTo>
                  <a:pt x="16717" y="4307"/>
                </a:lnTo>
                <a:lnTo>
                  <a:pt x="16693" y="4112"/>
                </a:lnTo>
                <a:lnTo>
                  <a:pt x="16620" y="3918"/>
                </a:lnTo>
                <a:lnTo>
                  <a:pt x="16595" y="3893"/>
                </a:lnTo>
                <a:lnTo>
                  <a:pt x="16571" y="3893"/>
                </a:lnTo>
                <a:lnTo>
                  <a:pt x="16498" y="4088"/>
                </a:lnTo>
                <a:lnTo>
                  <a:pt x="16474" y="4258"/>
                </a:lnTo>
                <a:lnTo>
                  <a:pt x="16449" y="4453"/>
                </a:lnTo>
                <a:lnTo>
                  <a:pt x="16425" y="4648"/>
                </a:lnTo>
                <a:lnTo>
                  <a:pt x="16449" y="5426"/>
                </a:lnTo>
                <a:lnTo>
                  <a:pt x="16425" y="6229"/>
                </a:lnTo>
                <a:lnTo>
                  <a:pt x="16425" y="6643"/>
                </a:lnTo>
                <a:lnTo>
                  <a:pt x="16474" y="7032"/>
                </a:lnTo>
                <a:lnTo>
                  <a:pt x="15963" y="7324"/>
                </a:lnTo>
                <a:lnTo>
                  <a:pt x="15914" y="5280"/>
                </a:lnTo>
                <a:lnTo>
                  <a:pt x="15914" y="4331"/>
                </a:lnTo>
                <a:lnTo>
                  <a:pt x="15890" y="3869"/>
                </a:lnTo>
                <a:lnTo>
                  <a:pt x="15817" y="3407"/>
                </a:lnTo>
                <a:close/>
                <a:moveTo>
                  <a:pt x="6814" y="3139"/>
                </a:moveTo>
                <a:lnTo>
                  <a:pt x="6789" y="3382"/>
                </a:lnTo>
                <a:lnTo>
                  <a:pt x="6765" y="3650"/>
                </a:lnTo>
                <a:lnTo>
                  <a:pt x="6765" y="4137"/>
                </a:lnTo>
                <a:lnTo>
                  <a:pt x="6765" y="5134"/>
                </a:lnTo>
                <a:lnTo>
                  <a:pt x="6716" y="6351"/>
                </a:lnTo>
                <a:lnTo>
                  <a:pt x="6716" y="6959"/>
                </a:lnTo>
                <a:lnTo>
                  <a:pt x="6716" y="7543"/>
                </a:lnTo>
                <a:lnTo>
                  <a:pt x="6084" y="7203"/>
                </a:lnTo>
                <a:lnTo>
                  <a:pt x="6108" y="6740"/>
                </a:lnTo>
                <a:lnTo>
                  <a:pt x="6108" y="6302"/>
                </a:lnTo>
                <a:lnTo>
                  <a:pt x="6108" y="5402"/>
                </a:lnTo>
                <a:lnTo>
                  <a:pt x="6132" y="4502"/>
                </a:lnTo>
                <a:lnTo>
                  <a:pt x="6132" y="4039"/>
                </a:lnTo>
                <a:lnTo>
                  <a:pt x="6084" y="3577"/>
                </a:lnTo>
                <a:lnTo>
                  <a:pt x="6814" y="3139"/>
                </a:lnTo>
                <a:close/>
                <a:moveTo>
                  <a:pt x="15087" y="2969"/>
                </a:moveTo>
                <a:lnTo>
                  <a:pt x="15695" y="3334"/>
                </a:lnTo>
                <a:lnTo>
                  <a:pt x="15671" y="3820"/>
                </a:lnTo>
                <a:lnTo>
                  <a:pt x="15646" y="4307"/>
                </a:lnTo>
                <a:lnTo>
                  <a:pt x="15695" y="5280"/>
                </a:lnTo>
                <a:lnTo>
                  <a:pt x="15768" y="7446"/>
                </a:lnTo>
                <a:lnTo>
                  <a:pt x="15695" y="7495"/>
                </a:lnTo>
                <a:lnTo>
                  <a:pt x="15111" y="7811"/>
                </a:lnTo>
                <a:lnTo>
                  <a:pt x="15135" y="7178"/>
                </a:lnTo>
                <a:lnTo>
                  <a:pt x="15135" y="6546"/>
                </a:lnTo>
                <a:lnTo>
                  <a:pt x="15135" y="5280"/>
                </a:lnTo>
                <a:lnTo>
                  <a:pt x="15135" y="3942"/>
                </a:lnTo>
                <a:lnTo>
                  <a:pt x="15135" y="3455"/>
                </a:lnTo>
                <a:lnTo>
                  <a:pt x="15111" y="3212"/>
                </a:lnTo>
                <a:lnTo>
                  <a:pt x="15087" y="2969"/>
                </a:lnTo>
                <a:close/>
                <a:moveTo>
                  <a:pt x="7665" y="2628"/>
                </a:moveTo>
                <a:lnTo>
                  <a:pt x="7641" y="2871"/>
                </a:lnTo>
                <a:lnTo>
                  <a:pt x="7617" y="3115"/>
                </a:lnTo>
                <a:lnTo>
                  <a:pt x="7568" y="3577"/>
                </a:lnTo>
                <a:lnTo>
                  <a:pt x="7495" y="5110"/>
                </a:lnTo>
                <a:lnTo>
                  <a:pt x="7446" y="6497"/>
                </a:lnTo>
                <a:lnTo>
                  <a:pt x="7398" y="7908"/>
                </a:lnTo>
                <a:lnTo>
                  <a:pt x="6984" y="7689"/>
                </a:lnTo>
                <a:lnTo>
                  <a:pt x="7008" y="7105"/>
                </a:lnTo>
                <a:lnTo>
                  <a:pt x="7033" y="6497"/>
                </a:lnTo>
                <a:lnTo>
                  <a:pt x="7033" y="5329"/>
                </a:lnTo>
                <a:lnTo>
                  <a:pt x="7057" y="4769"/>
                </a:lnTo>
                <a:lnTo>
                  <a:pt x="7081" y="4185"/>
                </a:lnTo>
                <a:lnTo>
                  <a:pt x="7081" y="3601"/>
                </a:lnTo>
                <a:lnTo>
                  <a:pt x="7057" y="3309"/>
                </a:lnTo>
                <a:lnTo>
                  <a:pt x="7033" y="3017"/>
                </a:lnTo>
                <a:lnTo>
                  <a:pt x="7665" y="2628"/>
                </a:lnTo>
                <a:close/>
                <a:moveTo>
                  <a:pt x="8517" y="2117"/>
                </a:moveTo>
                <a:lnTo>
                  <a:pt x="8468" y="2458"/>
                </a:lnTo>
                <a:lnTo>
                  <a:pt x="8395" y="2798"/>
                </a:lnTo>
                <a:lnTo>
                  <a:pt x="8322" y="3504"/>
                </a:lnTo>
                <a:lnTo>
                  <a:pt x="8274" y="4185"/>
                </a:lnTo>
                <a:lnTo>
                  <a:pt x="8225" y="4867"/>
                </a:lnTo>
                <a:lnTo>
                  <a:pt x="8152" y="5743"/>
                </a:lnTo>
                <a:lnTo>
                  <a:pt x="8079" y="6619"/>
                </a:lnTo>
                <a:lnTo>
                  <a:pt x="8030" y="6984"/>
                </a:lnTo>
                <a:lnTo>
                  <a:pt x="7982" y="7373"/>
                </a:lnTo>
                <a:lnTo>
                  <a:pt x="7860" y="8127"/>
                </a:lnTo>
                <a:lnTo>
                  <a:pt x="7617" y="8006"/>
                </a:lnTo>
                <a:lnTo>
                  <a:pt x="7763" y="5280"/>
                </a:lnTo>
                <a:lnTo>
                  <a:pt x="7811" y="3772"/>
                </a:lnTo>
                <a:lnTo>
                  <a:pt x="7836" y="3163"/>
                </a:lnTo>
                <a:lnTo>
                  <a:pt x="7836" y="2871"/>
                </a:lnTo>
                <a:lnTo>
                  <a:pt x="7787" y="2555"/>
                </a:lnTo>
                <a:lnTo>
                  <a:pt x="8517" y="2117"/>
                </a:lnTo>
                <a:close/>
                <a:moveTo>
                  <a:pt x="14381" y="2531"/>
                </a:moveTo>
                <a:lnTo>
                  <a:pt x="14989" y="2896"/>
                </a:lnTo>
                <a:lnTo>
                  <a:pt x="14941" y="3163"/>
                </a:lnTo>
                <a:lnTo>
                  <a:pt x="14941" y="3431"/>
                </a:lnTo>
                <a:lnTo>
                  <a:pt x="14941" y="3942"/>
                </a:lnTo>
                <a:lnTo>
                  <a:pt x="14941" y="5280"/>
                </a:lnTo>
                <a:lnTo>
                  <a:pt x="14941" y="6594"/>
                </a:lnTo>
                <a:lnTo>
                  <a:pt x="14941" y="7251"/>
                </a:lnTo>
                <a:lnTo>
                  <a:pt x="14965" y="7908"/>
                </a:lnTo>
                <a:lnTo>
                  <a:pt x="14332" y="8249"/>
                </a:lnTo>
                <a:lnTo>
                  <a:pt x="14332" y="6838"/>
                </a:lnTo>
                <a:lnTo>
                  <a:pt x="14308" y="5426"/>
                </a:lnTo>
                <a:lnTo>
                  <a:pt x="14332" y="4721"/>
                </a:lnTo>
                <a:lnTo>
                  <a:pt x="14357" y="3991"/>
                </a:lnTo>
                <a:lnTo>
                  <a:pt x="14381" y="3261"/>
                </a:lnTo>
                <a:lnTo>
                  <a:pt x="14381" y="2531"/>
                </a:lnTo>
                <a:close/>
                <a:moveTo>
                  <a:pt x="9393" y="1606"/>
                </a:moveTo>
                <a:lnTo>
                  <a:pt x="9344" y="1971"/>
                </a:lnTo>
                <a:lnTo>
                  <a:pt x="9320" y="2336"/>
                </a:lnTo>
                <a:lnTo>
                  <a:pt x="9296" y="3042"/>
                </a:lnTo>
                <a:lnTo>
                  <a:pt x="9150" y="4940"/>
                </a:lnTo>
                <a:lnTo>
                  <a:pt x="9004" y="6740"/>
                </a:lnTo>
                <a:lnTo>
                  <a:pt x="8931" y="7641"/>
                </a:lnTo>
                <a:lnTo>
                  <a:pt x="8833" y="8565"/>
                </a:lnTo>
                <a:lnTo>
                  <a:pt x="8055" y="8225"/>
                </a:lnTo>
                <a:lnTo>
                  <a:pt x="8128" y="7519"/>
                </a:lnTo>
                <a:lnTo>
                  <a:pt x="8176" y="6789"/>
                </a:lnTo>
                <a:lnTo>
                  <a:pt x="8201" y="6351"/>
                </a:lnTo>
                <a:lnTo>
                  <a:pt x="8274" y="5937"/>
                </a:lnTo>
                <a:lnTo>
                  <a:pt x="8347" y="5499"/>
                </a:lnTo>
                <a:lnTo>
                  <a:pt x="8420" y="5061"/>
                </a:lnTo>
                <a:lnTo>
                  <a:pt x="8590" y="3504"/>
                </a:lnTo>
                <a:lnTo>
                  <a:pt x="8687" y="2750"/>
                </a:lnTo>
                <a:lnTo>
                  <a:pt x="8736" y="2385"/>
                </a:lnTo>
                <a:lnTo>
                  <a:pt x="8736" y="1995"/>
                </a:lnTo>
                <a:lnTo>
                  <a:pt x="9077" y="1776"/>
                </a:lnTo>
                <a:lnTo>
                  <a:pt x="9393" y="1606"/>
                </a:lnTo>
                <a:close/>
                <a:moveTo>
                  <a:pt x="10123" y="1192"/>
                </a:moveTo>
                <a:lnTo>
                  <a:pt x="10074" y="1387"/>
                </a:lnTo>
                <a:lnTo>
                  <a:pt x="10050" y="1557"/>
                </a:lnTo>
                <a:lnTo>
                  <a:pt x="10026" y="1947"/>
                </a:lnTo>
                <a:lnTo>
                  <a:pt x="9977" y="2701"/>
                </a:lnTo>
                <a:lnTo>
                  <a:pt x="9807" y="4794"/>
                </a:lnTo>
                <a:lnTo>
                  <a:pt x="9734" y="5840"/>
                </a:lnTo>
                <a:lnTo>
                  <a:pt x="9685" y="6886"/>
                </a:lnTo>
                <a:lnTo>
                  <a:pt x="9661" y="7373"/>
                </a:lnTo>
                <a:lnTo>
                  <a:pt x="9612" y="7860"/>
                </a:lnTo>
                <a:lnTo>
                  <a:pt x="9563" y="8371"/>
                </a:lnTo>
                <a:lnTo>
                  <a:pt x="9539" y="8857"/>
                </a:lnTo>
                <a:lnTo>
                  <a:pt x="9028" y="8638"/>
                </a:lnTo>
                <a:lnTo>
                  <a:pt x="9271" y="6886"/>
                </a:lnTo>
                <a:lnTo>
                  <a:pt x="9369" y="6010"/>
                </a:lnTo>
                <a:lnTo>
                  <a:pt x="9442" y="5110"/>
                </a:lnTo>
                <a:lnTo>
                  <a:pt x="9563" y="3236"/>
                </a:lnTo>
                <a:lnTo>
                  <a:pt x="9636" y="2360"/>
                </a:lnTo>
                <a:lnTo>
                  <a:pt x="9636" y="1922"/>
                </a:lnTo>
                <a:lnTo>
                  <a:pt x="9612" y="1484"/>
                </a:lnTo>
                <a:lnTo>
                  <a:pt x="10123" y="1192"/>
                </a:lnTo>
                <a:close/>
                <a:moveTo>
                  <a:pt x="12751" y="1557"/>
                </a:moveTo>
                <a:lnTo>
                  <a:pt x="12945" y="1655"/>
                </a:lnTo>
                <a:lnTo>
                  <a:pt x="13408" y="1947"/>
                </a:lnTo>
                <a:lnTo>
                  <a:pt x="13335" y="2093"/>
                </a:lnTo>
                <a:lnTo>
                  <a:pt x="13310" y="2239"/>
                </a:lnTo>
                <a:lnTo>
                  <a:pt x="13286" y="2555"/>
                </a:lnTo>
                <a:lnTo>
                  <a:pt x="13286" y="3212"/>
                </a:lnTo>
                <a:lnTo>
                  <a:pt x="13286" y="4940"/>
                </a:lnTo>
                <a:lnTo>
                  <a:pt x="13286" y="5791"/>
                </a:lnTo>
                <a:lnTo>
                  <a:pt x="13335" y="6667"/>
                </a:lnTo>
                <a:lnTo>
                  <a:pt x="13383" y="7519"/>
                </a:lnTo>
                <a:lnTo>
                  <a:pt x="13505" y="8371"/>
                </a:lnTo>
                <a:lnTo>
                  <a:pt x="13505" y="8395"/>
                </a:lnTo>
                <a:lnTo>
                  <a:pt x="13554" y="8395"/>
                </a:lnTo>
                <a:lnTo>
                  <a:pt x="13554" y="8371"/>
                </a:lnTo>
                <a:lnTo>
                  <a:pt x="13602" y="7519"/>
                </a:lnTo>
                <a:lnTo>
                  <a:pt x="13602" y="6643"/>
                </a:lnTo>
                <a:lnTo>
                  <a:pt x="13602" y="4940"/>
                </a:lnTo>
                <a:lnTo>
                  <a:pt x="13602" y="3212"/>
                </a:lnTo>
                <a:lnTo>
                  <a:pt x="13651" y="2628"/>
                </a:lnTo>
                <a:lnTo>
                  <a:pt x="13651" y="2336"/>
                </a:lnTo>
                <a:lnTo>
                  <a:pt x="13627" y="2190"/>
                </a:lnTo>
                <a:lnTo>
                  <a:pt x="13602" y="2068"/>
                </a:lnTo>
                <a:lnTo>
                  <a:pt x="14235" y="2458"/>
                </a:lnTo>
                <a:lnTo>
                  <a:pt x="14162" y="3139"/>
                </a:lnTo>
                <a:lnTo>
                  <a:pt x="14113" y="3845"/>
                </a:lnTo>
                <a:lnTo>
                  <a:pt x="14089" y="5232"/>
                </a:lnTo>
                <a:lnTo>
                  <a:pt x="14065" y="6789"/>
                </a:lnTo>
                <a:lnTo>
                  <a:pt x="14089" y="7568"/>
                </a:lnTo>
                <a:lnTo>
                  <a:pt x="14113" y="8346"/>
                </a:lnTo>
                <a:lnTo>
                  <a:pt x="14113" y="8371"/>
                </a:lnTo>
                <a:lnTo>
                  <a:pt x="13627" y="8638"/>
                </a:lnTo>
                <a:lnTo>
                  <a:pt x="12945" y="9003"/>
                </a:lnTo>
                <a:lnTo>
                  <a:pt x="12945" y="9003"/>
                </a:lnTo>
                <a:lnTo>
                  <a:pt x="12970" y="7203"/>
                </a:lnTo>
                <a:lnTo>
                  <a:pt x="12970" y="5426"/>
                </a:lnTo>
                <a:lnTo>
                  <a:pt x="12945" y="4356"/>
                </a:lnTo>
                <a:lnTo>
                  <a:pt x="12897" y="3309"/>
                </a:lnTo>
                <a:lnTo>
                  <a:pt x="12872" y="2433"/>
                </a:lnTo>
                <a:lnTo>
                  <a:pt x="12824" y="1995"/>
                </a:lnTo>
                <a:lnTo>
                  <a:pt x="12751" y="1557"/>
                </a:lnTo>
                <a:close/>
                <a:moveTo>
                  <a:pt x="10780" y="803"/>
                </a:moveTo>
                <a:lnTo>
                  <a:pt x="10731" y="1241"/>
                </a:lnTo>
                <a:lnTo>
                  <a:pt x="10731" y="1679"/>
                </a:lnTo>
                <a:lnTo>
                  <a:pt x="10731" y="2555"/>
                </a:lnTo>
                <a:lnTo>
                  <a:pt x="10682" y="5037"/>
                </a:lnTo>
                <a:lnTo>
                  <a:pt x="10585" y="9246"/>
                </a:lnTo>
                <a:lnTo>
                  <a:pt x="9782" y="8930"/>
                </a:lnTo>
                <a:lnTo>
                  <a:pt x="9831" y="8517"/>
                </a:lnTo>
                <a:lnTo>
                  <a:pt x="9855" y="8103"/>
                </a:lnTo>
                <a:lnTo>
                  <a:pt x="9904" y="7276"/>
                </a:lnTo>
                <a:lnTo>
                  <a:pt x="10001" y="6229"/>
                </a:lnTo>
                <a:lnTo>
                  <a:pt x="10074" y="5183"/>
                </a:lnTo>
                <a:lnTo>
                  <a:pt x="10196" y="3090"/>
                </a:lnTo>
                <a:lnTo>
                  <a:pt x="10269" y="1947"/>
                </a:lnTo>
                <a:lnTo>
                  <a:pt x="10293" y="1533"/>
                </a:lnTo>
                <a:lnTo>
                  <a:pt x="10293" y="1314"/>
                </a:lnTo>
                <a:lnTo>
                  <a:pt x="10269" y="1119"/>
                </a:lnTo>
                <a:lnTo>
                  <a:pt x="10780" y="803"/>
                </a:lnTo>
                <a:close/>
                <a:moveTo>
                  <a:pt x="11996" y="1095"/>
                </a:moveTo>
                <a:lnTo>
                  <a:pt x="12653" y="1484"/>
                </a:lnTo>
                <a:lnTo>
                  <a:pt x="12605" y="1922"/>
                </a:lnTo>
                <a:lnTo>
                  <a:pt x="12605" y="2385"/>
                </a:lnTo>
                <a:lnTo>
                  <a:pt x="12629" y="3309"/>
                </a:lnTo>
                <a:lnTo>
                  <a:pt x="12678" y="5426"/>
                </a:lnTo>
                <a:lnTo>
                  <a:pt x="12726" y="7276"/>
                </a:lnTo>
                <a:lnTo>
                  <a:pt x="12751" y="9125"/>
                </a:lnTo>
                <a:lnTo>
                  <a:pt x="11996" y="9514"/>
                </a:lnTo>
                <a:lnTo>
                  <a:pt x="12094" y="8444"/>
                </a:lnTo>
                <a:lnTo>
                  <a:pt x="12142" y="7349"/>
                </a:lnTo>
                <a:lnTo>
                  <a:pt x="12167" y="6278"/>
                </a:lnTo>
                <a:lnTo>
                  <a:pt x="12142" y="5183"/>
                </a:lnTo>
                <a:lnTo>
                  <a:pt x="12094" y="2920"/>
                </a:lnTo>
                <a:lnTo>
                  <a:pt x="12118" y="2458"/>
                </a:lnTo>
                <a:lnTo>
                  <a:pt x="12118" y="1995"/>
                </a:lnTo>
                <a:lnTo>
                  <a:pt x="12118" y="1752"/>
                </a:lnTo>
                <a:lnTo>
                  <a:pt x="12118" y="1533"/>
                </a:lnTo>
                <a:lnTo>
                  <a:pt x="12069" y="1314"/>
                </a:lnTo>
                <a:lnTo>
                  <a:pt x="11996" y="1095"/>
                </a:lnTo>
                <a:close/>
                <a:moveTo>
                  <a:pt x="11291" y="609"/>
                </a:moveTo>
                <a:lnTo>
                  <a:pt x="11583" y="828"/>
                </a:lnTo>
                <a:lnTo>
                  <a:pt x="11923" y="1046"/>
                </a:lnTo>
                <a:lnTo>
                  <a:pt x="11850" y="1241"/>
                </a:lnTo>
                <a:lnTo>
                  <a:pt x="11826" y="1484"/>
                </a:lnTo>
                <a:lnTo>
                  <a:pt x="11802" y="1728"/>
                </a:lnTo>
                <a:lnTo>
                  <a:pt x="11826" y="1971"/>
                </a:lnTo>
                <a:lnTo>
                  <a:pt x="11899" y="2920"/>
                </a:lnTo>
                <a:lnTo>
                  <a:pt x="11899" y="3480"/>
                </a:lnTo>
                <a:lnTo>
                  <a:pt x="11899" y="4064"/>
                </a:lnTo>
                <a:lnTo>
                  <a:pt x="11875" y="5183"/>
                </a:lnTo>
                <a:lnTo>
                  <a:pt x="11777" y="7373"/>
                </a:lnTo>
                <a:lnTo>
                  <a:pt x="11753" y="8468"/>
                </a:lnTo>
                <a:lnTo>
                  <a:pt x="11729" y="9563"/>
                </a:lnTo>
                <a:lnTo>
                  <a:pt x="11753" y="9611"/>
                </a:lnTo>
                <a:lnTo>
                  <a:pt x="11753" y="9636"/>
                </a:lnTo>
                <a:lnTo>
                  <a:pt x="11704" y="9611"/>
                </a:lnTo>
                <a:lnTo>
                  <a:pt x="11193" y="9441"/>
                </a:lnTo>
                <a:lnTo>
                  <a:pt x="11266" y="5232"/>
                </a:lnTo>
                <a:lnTo>
                  <a:pt x="11315" y="2750"/>
                </a:lnTo>
                <a:lnTo>
                  <a:pt x="11364" y="1679"/>
                </a:lnTo>
                <a:lnTo>
                  <a:pt x="11364" y="1144"/>
                </a:lnTo>
                <a:lnTo>
                  <a:pt x="11339" y="876"/>
                </a:lnTo>
                <a:lnTo>
                  <a:pt x="11291" y="609"/>
                </a:lnTo>
                <a:close/>
                <a:moveTo>
                  <a:pt x="2604" y="5475"/>
                </a:moveTo>
                <a:lnTo>
                  <a:pt x="2701" y="5621"/>
                </a:lnTo>
                <a:lnTo>
                  <a:pt x="2823" y="5743"/>
                </a:lnTo>
                <a:lnTo>
                  <a:pt x="3091" y="5937"/>
                </a:lnTo>
                <a:lnTo>
                  <a:pt x="3577" y="6327"/>
                </a:lnTo>
                <a:lnTo>
                  <a:pt x="4113" y="6692"/>
                </a:lnTo>
                <a:lnTo>
                  <a:pt x="4672" y="7057"/>
                </a:lnTo>
                <a:lnTo>
                  <a:pt x="5256" y="7422"/>
                </a:lnTo>
                <a:lnTo>
                  <a:pt x="5840" y="7762"/>
                </a:lnTo>
                <a:lnTo>
                  <a:pt x="6424" y="8103"/>
                </a:lnTo>
                <a:lnTo>
                  <a:pt x="7422" y="8614"/>
                </a:lnTo>
                <a:lnTo>
                  <a:pt x="8468" y="9100"/>
                </a:lnTo>
                <a:lnTo>
                  <a:pt x="9515" y="9538"/>
                </a:lnTo>
                <a:lnTo>
                  <a:pt x="10561" y="9928"/>
                </a:lnTo>
                <a:lnTo>
                  <a:pt x="10561" y="10001"/>
                </a:lnTo>
                <a:lnTo>
                  <a:pt x="10585" y="10074"/>
                </a:lnTo>
                <a:lnTo>
                  <a:pt x="10609" y="10147"/>
                </a:lnTo>
                <a:lnTo>
                  <a:pt x="10634" y="10195"/>
                </a:lnTo>
                <a:lnTo>
                  <a:pt x="10682" y="10244"/>
                </a:lnTo>
                <a:lnTo>
                  <a:pt x="10536" y="10414"/>
                </a:lnTo>
                <a:lnTo>
                  <a:pt x="10390" y="10609"/>
                </a:lnTo>
                <a:lnTo>
                  <a:pt x="10245" y="10804"/>
                </a:lnTo>
                <a:lnTo>
                  <a:pt x="10123" y="11047"/>
                </a:lnTo>
                <a:lnTo>
                  <a:pt x="9928" y="11485"/>
                </a:lnTo>
                <a:lnTo>
                  <a:pt x="9734" y="11899"/>
                </a:lnTo>
                <a:lnTo>
                  <a:pt x="9223" y="12921"/>
                </a:lnTo>
                <a:lnTo>
                  <a:pt x="8979" y="13456"/>
                </a:lnTo>
                <a:lnTo>
                  <a:pt x="8785" y="13991"/>
                </a:lnTo>
                <a:lnTo>
                  <a:pt x="8420" y="13821"/>
                </a:lnTo>
                <a:lnTo>
                  <a:pt x="8055" y="13626"/>
                </a:lnTo>
                <a:lnTo>
                  <a:pt x="7787" y="13456"/>
                </a:lnTo>
                <a:lnTo>
                  <a:pt x="7519" y="13286"/>
                </a:lnTo>
                <a:lnTo>
                  <a:pt x="7008" y="12921"/>
                </a:lnTo>
                <a:lnTo>
                  <a:pt x="5889" y="12191"/>
                </a:lnTo>
                <a:lnTo>
                  <a:pt x="4770" y="11412"/>
                </a:lnTo>
                <a:lnTo>
                  <a:pt x="4210" y="11047"/>
                </a:lnTo>
                <a:lnTo>
                  <a:pt x="3650" y="10706"/>
                </a:lnTo>
                <a:lnTo>
                  <a:pt x="3091" y="10366"/>
                </a:lnTo>
                <a:lnTo>
                  <a:pt x="2482" y="10049"/>
                </a:lnTo>
                <a:lnTo>
                  <a:pt x="2069" y="9830"/>
                </a:lnTo>
                <a:lnTo>
                  <a:pt x="1631" y="9636"/>
                </a:lnTo>
                <a:lnTo>
                  <a:pt x="1169" y="9441"/>
                </a:lnTo>
                <a:lnTo>
                  <a:pt x="706" y="9295"/>
                </a:lnTo>
                <a:lnTo>
                  <a:pt x="1217" y="8322"/>
                </a:lnTo>
                <a:lnTo>
                  <a:pt x="1704" y="7324"/>
                </a:lnTo>
                <a:lnTo>
                  <a:pt x="2312" y="6132"/>
                </a:lnTo>
                <a:lnTo>
                  <a:pt x="2482" y="5816"/>
                </a:lnTo>
                <a:lnTo>
                  <a:pt x="2555" y="5645"/>
                </a:lnTo>
                <a:lnTo>
                  <a:pt x="2604" y="5475"/>
                </a:lnTo>
                <a:close/>
                <a:moveTo>
                  <a:pt x="19734" y="5597"/>
                </a:moveTo>
                <a:lnTo>
                  <a:pt x="19831" y="5840"/>
                </a:lnTo>
                <a:lnTo>
                  <a:pt x="19929" y="6083"/>
                </a:lnTo>
                <a:lnTo>
                  <a:pt x="20172" y="6546"/>
                </a:lnTo>
                <a:lnTo>
                  <a:pt x="20707" y="7470"/>
                </a:lnTo>
                <a:lnTo>
                  <a:pt x="20975" y="7933"/>
                </a:lnTo>
                <a:lnTo>
                  <a:pt x="21267" y="8395"/>
                </a:lnTo>
                <a:lnTo>
                  <a:pt x="21875" y="9295"/>
                </a:lnTo>
                <a:lnTo>
                  <a:pt x="20756" y="9757"/>
                </a:lnTo>
                <a:lnTo>
                  <a:pt x="19661" y="10244"/>
                </a:lnTo>
                <a:lnTo>
                  <a:pt x="18566" y="10779"/>
                </a:lnTo>
                <a:lnTo>
                  <a:pt x="17496" y="11339"/>
                </a:lnTo>
                <a:lnTo>
                  <a:pt x="16328" y="11972"/>
                </a:lnTo>
                <a:lnTo>
                  <a:pt x="15208" y="12653"/>
                </a:lnTo>
                <a:lnTo>
                  <a:pt x="14722" y="12945"/>
                </a:lnTo>
                <a:lnTo>
                  <a:pt x="14211" y="13261"/>
                </a:lnTo>
                <a:lnTo>
                  <a:pt x="13967" y="13432"/>
                </a:lnTo>
                <a:lnTo>
                  <a:pt x="13724" y="13602"/>
                </a:lnTo>
                <a:lnTo>
                  <a:pt x="13505" y="13821"/>
                </a:lnTo>
                <a:lnTo>
                  <a:pt x="13310" y="14016"/>
                </a:lnTo>
                <a:lnTo>
                  <a:pt x="13140" y="13675"/>
                </a:lnTo>
                <a:lnTo>
                  <a:pt x="12970" y="13334"/>
                </a:lnTo>
                <a:lnTo>
                  <a:pt x="12702" y="12799"/>
                </a:lnTo>
                <a:lnTo>
                  <a:pt x="12434" y="12239"/>
                </a:lnTo>
                <a:lnTo>
                  <a:pt x="11948" y="10998"/>
                </a:lnTo>
                <a:lnTo>
                  <a:pt x="11777" y="10609"/>
                </a:lnTo>
                <a:lnTo>
                  <a:pt x="11704" y="10414"/>
                </a:lnTo>
                <a:lnTo>
                  <a:pt x="11607" y="10244"/>
                </a:lnTo>
                <a:lnTo>
                  <a:pt x="11704" y="10220"/>
                </a:lnTo>
                <a:lnTo>
                  <a:pt x="11802" y="10171"/>
                </a:lnTo>
                <a:lnTo>
                  <a:pt x="11850" y="10098"/>
                </a:lnTo>
                <a:lnTo>
                  <a:pt x="11899" y="10001"/>
                </a:lnTo>
                <a:lnTo>
                  <a:pt x="12337" y="9830"/>
                </a:lnTo>
                <a:lnTo>
                  <a:pt x="12751" y="9660"/>
                </a:lnTo>
                <a:lnTo>
                  <a:pt x="12775" y="9684"/>
                </a:lnTo>
                <a:lnTo>
                  <a:pt x="12799" y="9709"/>
                </a:lnTo>
                <a:lnTo>
                  <a:pt x="12848" y="9733"/>
                </a:lnTo>
                <a:lnTo>
                  <a:pt x="12921" y="9709"/>
                </a:lnTo>
                <a:lnTo>
                  <a:pt x="12945" y="9684"/>
                </a:lnTo>
                <a:lnTo>
                  <a:pt x="12945" y="9636"/>
                </a:lnTo>
                <a:lnTo>
                  <a:pt x="12945" y="9563"/>
                </a:lnTo>
                <a:lnTo>
                  <a:pt x="13675" y="9198"/>
                </a:lnTo>
                <a:lnTo>
                  <a:pt x="14405" y="8809"/>
                </a:lnTo>
                <a:lnTo>
                  <a:pt x="15792" y="8006"/>
                </a:lnTo>
                <a:lnTo>
                  <a:pt x="16790" y="7422"/>
                </a:lnTo>
                <a:lnTo>
                  <a:pt x="17788" y="6838"/>
                </a:lnTo>
                <a:lnTo>
                  <a:pt x="18761" y="6229"/>
                </a:lnTo>
                <a:lnTo>
                  <a:pt x="19734" y="5597"/>
                </a:lnTo>
                <a:close/>
                <a:moveTo>
                  <a:pt x="19637" y="10950"/>
                </a:moveTo>
                <a:lnTo>
                  <a:pt x="19637" y="10974"/>
                </a:lnTo>
                <a:lnTo>
                  <a:pt x="19612" y="11461"/>
                </a:lnTo>
                <a:lnTo>
                  <a:pt x="19612" y="11947"/>
                </a:lnTo>
                <a:lnTo>
                  <a:pt x="19637" y="12921"/>
                </a:lnTo>
                <a:lnTo>
                  <a:pt x="19734" y="14892"/>
                </a:lnTo>
                <a:lnTo>
                  <a:pt x="19272" y="15111"/>
                </a:lnTo>
                <a:lnTo>
                  <a:pt x="18834" y="15378"/>
                </a:lnTo>
                <a:lnTo>
                  <a:pt x="17958" y="15938"/>
                </a:lnTo>
                <a:lnTo>
                  <a:pt x="16814" y="16619"/>
                </a:lnTo>
                <a:lnTo>
                  <a:pt x="15646" y="17300"/>
                </a:lnTo>
                <a:lnTo>
                  <a:pt x="13335" y="18663"/>
                </a:lnTo>
                <a:lnTo>
                  <a:pt x="12167" y="19344"/>
                </a:lnTo>
                <a:lnTo>
                  <a:pt x="11923" y="19490"/>
                </a:lnTo>
                <a:lnTo>
                  <a:pt x="11680" y="19661"/>
                </a:lnTo>
                <a:lnTo>
                  <a:pt x="11558" y="15013"/>
                </a:lnTo>
                <a:lnTo>
                  <a:pt x="11485" y="12507"/>
                </a:lnTo>
                <a:lnTo>
                  <a:pt x="11461" y="11388"/>
                </a:lnTo>
                <a:lnTo>
                  <a:pt x="11704" y="11947"/>
                </a:lnTo>
                <a:lnTo>
                  <a:pt x="11923" y="12458"/>
                </a:lnTo>
                <a:lnTo>
                  <a:pt x="12142" y="12994"/>
                </a:lnTo>
                <a:lnTo>
                  <a:pt x="12386" y="13578"/>
                </a:lnTo>
                <a:lnTo>
                  <a:pt x="12507" y="13870"/>
                </a:lnTo>
                <a:lnTo>
                  <a:pt x="12678" y="14137"/>
                </a:lnTo>
                <a:lnTo>
                  <a:pt x="12848" y="14381"/>
                </a:lnTo>
                <a:lnTo>
                  <a:pt x="13018" y="14600"/>
                </a:lnTo>
                <a:lnTo>
                  <a:pt x="13091" y="14648"/>
                </a:lnTo>
                <a:lnTo>
                  <a:pt x="13164" y="14673"/>
                </a:lnTo>
                <a:lnTo>
                  <a:pt x="13262" y="14673"/>
                </a:lnTo>
                <a:lnTo>
                  <a:pt x="13335" y="14624"/>
                </a:lnTo>
                <a:lnTo>
                  <a:pt x="13383" y="14575"/>
                </a:lnTo>
                <a:lnTo>
                  <a:pt x="13432" y="14527"/>
                </a:lnTo>
                <a:lnTo>
                  <a:pt x="13456" y="14429"/>
                </a:lnTo>
                <a:lnTo>
                  <a:pt x="13456" y="14356"/>
                </a:lnTo>
                <a:lnTo>
                  <a:pt x="13432" y="14308"/>
                </a:lnTo>
                <a:lnTo>
                  <a:pt x="13675" y="14210"/>
                </a:lnTo>
                <a:lnTo>
                  <a:pt x="13943" y="14113"/>
                </a:lnTo>
                <a:lnTo>
                  <a:pt x="14186" y="13991"/>
                </a:lnTo>
                <a:lnTo>
                  <a:pt x="14430" y="13845"/>
                </a:lnTo>
                <a:lnTo>
                  <a:pt x="14892" y="13529"/>
                </a:lnTo>
                <a:lnTo>
                  <a:pt x="15330" y="13237"/>
                </a:lnTo>
                <a:lnTo>
                  <a:pt x="16498" y="12580"/>
                </a:lnTo>
                <a:lnTo>
                  <a:pt x="17642" y="11923"/>
                </a:lnTo>
                <a:lnTo>
                  <a:pt x="18639" y="11412"/>
                </a:lnTo>
                <a:lnTo>
                  <a:pt x="19637" y="10950"/>
                </a:lnTo>
                <a:close/>
                <a:moveTo>
                  <a:pt x="2653" y="10755"/>
                </a:moveTo>
                <a:lnTo>
                  <a:pt x="3139" y="11047"/>
                </a:lnTo>
                <a:lnTo>
                  <a:pt x="3650" y="11363"/>
                </a:lnTo>
                <a:lnTo>
                  <a:pt x="4624" y="11996"/>
                </a:lnTo>
                <a:lnTo>
                  <a:pt x="5670" y="12702"/>
                </a:lnTo>
                <a:lnTo>
                  <a:pt x="6741" y="13359"/>
                </a:lnTo>
                <a:lnTo>
                  <a:pt x="7033" y="13529"/>
                </a:lnTo>
                <a:lnTo>
                  <a:pt x="7300" y="13675"/>
                </a:lnTo>
                <a:lnTo>
                  <a:pt x="7860" y="13967"/>
                </a:lnTo>
                <a:lnTo>
                  <a:pt x="8274" y="14186"/>
                </a:lnTo>
                <a:lnTo>
                  <a:pt x="8712" y="14381"/>
                </a:lnTo>
                <a:lnTo>
                  <a:pt x="8736" y="14454"/>
                </a:lnTo>
                <a:lnTo>
                  <a:pt x="8785" y="14502"/>
                </a:lnTo>
                <a:lnTo>
                  <a:pt x="8833" y="14551"/>
                </a:lnTo>
                <a:lnTo>
                  <a:pt x="8906" y="14575"/>
                </a:lnTo>
                <a:lnTo>
                  <a:pt x="8979" y="14600"/>
                </a:lnTo>
                <a:lnTo>
                  <a:pt x="9052" y="14575"/>
                </a:lnTo>
                <a:lnTo>
                  <a:pt x="9101" y="14551"/>
                </a:lnTo>
                <a:lnTo>
                  <a:pt x="9174" y="14478"/>
                </a:lnTo>
                <a:lnTo>
                  <a:pt x="9223" y="14429"/>
                </a:lnTo>
                <a:lnTo>
                  <a:pt x="9223" y="14356"/>
                </a:lnTo>
                <a:lnTo>
                  <a:pt x="9490" y="13821"/>
                </a:lnTo>
                <a:lnTo>
                  <a:pt x="9734" y="13286"/>
                </a:lnTo>
                <a:lnTo>
                  <a:pt x="9977" y="12726"/>
                </a:lnTo>
                <a:lnTo>
                  <a:pt x="10220" y="12166"/>
                </a:lnTo>
                <a:lnTo>
                  <a:pt x="10780" y="11047"/>
                </a:lnTo>
                <a:lnTo>
                  <a:pt x="10877" y="10828"/>
                </a:lnTo>
                <a:lnTo>
                  <a:pt x="10901" y="11582"/>
                </a:lnTo>
                <a:lnTo>
                  <a:pt x="10926" y="12312"/>
                </a:lnTo>
                <a:lnTo>
                  <a:pt x="10999" y="15013"/>
                </a:lnTo>
                <a:lnTo>
                  <a:pt x="11120" y="19807"/>
                </a:lnTo>
                <a:lnTo>
                  <a:pt x="11120" y="19807"/>
                </a:lnTo>
                <a:lnTo>
                  <a:pt x="9004" y="18687"/>
                </a:lnTo>
                <a:lnTo>
                  <a:pt x="6887" y="17568"/>
                </a:lnTo>
                <a:lnTo>
                  <a:pt x="4672" y="16400"/>
                </a:lnTo>
                <a:lnTo>
                  <a:pt x="3456" y="15768"/>
                </a:lnTo>
                <a:lnTo>
                  <a:pt x="3115" y="15597"/>
                </a:lnTo>
                <a:lnTo>
                  <a:pt x="2945" y="15524"/>
                </a:lnTo>
                <a:lnTo>
                  <a:pt x="2750" y="15451"/>
                </a:lnTo>
                <a:lnTo>
                  <a:pt x="2774" y="15159"/>
                </a:lnTo>
                <a:lnTo>
                  <a:pt x="2774" y="14867"/>
                </a:lnTo>
                <a:lnTo>
                  <a:pt x="2750" y="14283"/>
                </a:lnTo>
                <a:lnTo>
                  <a:pt x="2701" y="13675"/>
                </a:lnTo>
                <a:lnTo>
                  <a:pt x="2653" y="13091"/>
                </a:lnTo>
                <a:lnTo>
                  <a:pt x="2677" y="12507"/>
                </a:lnTo>
                <a:lnTo>
                  <a:pt x="2677" y="11923"/>
                </a:lnTo>
                <a:lnTo>
                  <a:pt x="2677" y="11339"/>
                </a:lnTo>
                <a:lnTo>
                  <a:pt x="2677" y="11047"/>
                </a:lnTo>
                <a:lnTo>
                  <a:pt x="2653" y="10755"/>
                </a:lnTo>
                <a:close/>
                <a:moveTo>
                  <a:pt x="11145" y="0"/>
                </a:moveTo>
                <a:lnTo>
                  <a:pt x="11047" y="25"/>
                </a:lnTo>
                <a:lnTo>
                  <a:pt x="10780" y="122"/>
                </a:lnTo>
                <a:lnTo>
                  <a:pt x="10512" y="268"/>
                </a:lnTo>
                <a:lnTo>
                  <a:pt x="9977" y="560"/>
                </a:lnTo>
                <a:lnTo>
                  <a:pt x="8979" y="1192"/>
                </a:lnTo>
                <a:lnTo>
                  <a:pt x="6643" y="2604"/>
                </a:lnTo>
                <a:lnTo>
                  <a:pt x="4478" y="3893"/>
                </a:lnTo>
                <a:lnTo>
                  <a:pt x="3310" y="4599"/>
                </a:lnTo>
                <a:lnTo>
                  <a:pt x="2920" y="4818"/>
                </a:lnTo>
                <a:lnTo>
                  <a:pt x="2750" y="4940"/>
                </a:lnTo>
                <a:lnTo>
                  <a:pt x="2604" y="5110"/>
                </a:lnTo>
                <a:lnTo>
                  <a:pt x="2555" y="5086"/>
                </a:lnTo>
                <a:lnTo>
                  <a:pt x="2507" y="5086"/>
                </a:lnTo>
                <a:lnTo>
                  <a:pt x="2337" y="5207"/>
                </a:lnTo>
                <a:lnTo>
                  <a:pt x="2191" y="5353"/>
                </a:lnTo>
                <a:lnTo>
                  <a:pt x="2093" y="5548"/>
                </a:lnTo>
                <a:lnTo>
                  <a:pt x="1996" y="5718"/>
                </a:lnTo>
                <a:lnTo>
                  <a:pt x="1680" y="6327"/>
                </a:lnTo>
                <a:lnTo>
                  <a:pt x="1363" y="6911"/>
                </a:lnTo>
                <a:lnTo>
                  <a:pt x="779" y="8054"/>
                </a:lnTo>
                <a:lnTo>
                  <a:pt x="195" y="9222"/>
                </a:lnTo>
                <a:lnTo>
                  <a:pt x="122" y="9222"/>
                </a:lnTo>
                <a:lnTo>
                  <a:pt x="74" y="9271"/>
                </a:lnTo>
                <a:lnTo>
                  <a:pt x="25" y="9319"/>
                </a:lnTo>
                <a:lnTo>
                  <a:pt x="1" y="9368"/>
                </a:lnTo>
                <a:lnTo>
                  <a:pt x="1" y="9417"/>
                </a:lnTo>
                <a:lnTo>
                  <a:pt x="25" y="9490"/>
                </a:lnTo>
                <a:lnTo>
                  <a:pt x="49" y="9538"/>
                </a:lnTo>
                <a:lnTo>
                  <a:pt x="98" y="9587"/>
                </a:lnTo>
                <a:lnTo>
                  <a:pt x="633" y="9855"/>
                </a:lnTo>
                <a:lnTo>
                  <a:pt x="1193" y="10098"/>
                </a:lnTo>
                <a:lnTo>
                  <a:pt x="1753" y="10317"/>
                </a:lnTo>
                <a:lnTo>
                  <a:pt x="2312" y="10585"/>
                </a:lnTo>
                <a:lnTo>
                  <a:pt x="2288" y="10585"/>
                </a:lnTo>
                <a:lnTo>
                  <a:pt x="2215" y="10877"/>
                </a:lnTo>
                <a:lnTo>
                  <a:pt x="2166" y="11193"/>
                </a:lnTo>
                <a:lnTo>
                  <a:pt x="2142" y="11509"/>
                </a:lnTo>
                <a:lnTo>
                  <a:pt x="2118" y="11826"/>
                </a:lnTo>
                <a:lnTo>
                  <a:pt x="2118" y="12483"/>
                </a:lnTo>
                <a:lnTo>
                  <a:pt x="2142" y="13091"/>
                </a:lnTo>
                <a:lnTo>
                  <a:pt x="2118" y="13724"/>
                </a:lnTo>
                <a:lnTo>
                  <a:pt x="2142" y="14356"/>
                </a:lnTo>
                <a:lnTo>
                  <a:pt x="2142" y="14697"/>
                </a:lnTo>
                <a:lnTo>
                  <a:pt x="2166" y="15013"/>
                </a:lnTo>
                <a:lnTo>
                  <a:pt x="2215" y="15305"/>
                </a:lnTo>
                <a:lnTo>
                  <a:pt x="2288" y="15622"/>
                </a:lnTo>
                <a:lnTo>
                  <a:pt x="2337" y="15695"/>
                </a:lnTo>
                <a:lnTo>
                  <a:pt x="2410" y="15768"/>
                </a:lnTo>
                <a:lnTo>
                  <a:pt x="2580" y="15768"/>
                </a:lnTo>
                <a:lnTo>
                  <a:pt x="2774" y="15914"/>
                </a:lnTo>
                <a:lnTo>
                  <a:pt x="2969" y="16060"/>
                </a:lnTo>
                <a:lnTo>
                  <a:pt x="3383" y="16303"/>
                </a:lnTo>
                <a:lnTo>
                  <a:pt x="3845" y="16498"/>
                </a:lnTo>
                <a:lnTo>
                  <a:pt x="4259" y="16717"/>
                </a:lnTo>
                <a:lnTo>
                  <a:pt x="6473" y="17884"/>
                </a:lnTo>
                <a:lnTo>
                  <a:pt x="8760" y="19125"/>
                </a:lnTo>
                <a:lnTo>
                  <a:pt x="9928" y="19734"/>
                </a:lnTo>
                <a:lnTo>
                  <a:pt x="11072" y="20318"/>
                </a:lnTo>
                <a:lnTo>
                  <a:pt x="11145" y="20342"/>
                </a:lnTo>
                <a:lnTo>
                  <a:pt x="11218" y="20415"/>
                </a:lnTo>
                <a:lnTo>
                  <a:pt x="11291" y="20464"/>
                </a:lnTo>
                <a:lnTo>
                  <a:pt x="11388" y="20512"/>
                </a:lnTo>
                <a:lnTo>
                  <a:pt x="11485" y="20488"/>
                </a:lnTo>
                <a:lnTo>
                  <a:pt x="11558" y="20464"/>
                </a:lnTo>
                <a:lnTo>
                  <a:pt x="11631" y="20415"/>
                </a:lnTo>
                <a:lnTo>
                  <a:pt x="11680" y="20342"/>
                </a:lnTo>
                <a:lnTo>
                  <a:pt x="11704" y="20220"/>
                </a:lnTo>
                <a:lnTo>
                  <a:pt x="11704" y="20074"/>
                </a:lnTo>
                <a:lnTo>
                  <a:pt x="11826" y="20026"/>
                </a:lnTo>
                <a:lnTo>
                  <a:pt x="11972" y="19977"/>
                </a:lnTo>
                <a:lnTo>
                  <a:pt x="12240" y="19831"/>
                </a:lnTo>
                <a:lnTo>
                  <a:pt x="13408" y="19174"/>
                </a:lnTo>
                <a:lnTo>
                  <a:pt x="15744" y="17836"/>
                </a:lnTo>
                <a:lnTo>
                  <a:pt x="18055" y="16498"/>
                </a:lnTo>
                <a:lnTo>
                  <a:pt x="18517" y="16254"/>
                </a:lnTo>
                <a:lnTo>
                  <a:pt x="18980" y="16011"/>
                </a:lnTo>
                <a:lnTo>
                  <a:pt x="19442" y="15768"/>
                </a:lnTo>
                <a:lnTo>
                  <a:pt x="19880" y="15476"/>
                </a:lnTo>
                <a:lnTo>
                  <a:pt x="19953" y="15524"/>
                </a:lnTo>
                <a:lnTo>
                  <a:pt x="20099" y="15524"/>
                </a:lnTo>
                <a:lnTo>
                  <a:pt x="20172" y="15500"/>
                </a:lnTo>
                <a:lnTo>
                  <a:pt x="20221" y="15451"/>
                </a:lnTo>
                <a:lnTo>
                  <a:pt x="20269" y="15403"/>
                </a:lnTo>
                <a:lnTo>
                  <a:pt x="20294" y="15330"/>
                </a:lnTo>
                <a:lnTo>
                  <a:pt x="20318" y="15257"/>
                </a:lnTo>
                <a:lnTo>
                  <a:pt x="20318" y="15135"/>
                </a:lnTo>
                <a:lnTo>
                  <a:pt x="20318" y="15086"/>
                </a:lnTo>
                <a:lnTo>
                  <a:pt x="20342" y="15013"/>
                </a:lnTo>
                <a:lnTo>
                  <a:pt x="20294" y="14892"/>
                </a:lnTo>
                <a:lnTo>
                  <a:pt x="20221" y="12921"/>
                </a:lnTo>
                <a:lnTo>
                  <a:pt x="20172" y="11947"/>
                </a:lnTo>
                <a:lnTo>
                  <a:pt x="20148" y="11461"/>
                </a:lnTo>
                <a:lnTo>
                  <a:pt x="20099" y="10974"/>
                </a:lnTo>
                <a:lnTo>
                  <a:pt x="20050" y="10852"/>
                </a:lnTo>
                <a:lnTo>
                  <a:pt x="19977" y="10779"/>
                </a:lnTo>
                <a:lnTo>
                  <a:pt x="21218" y="10244"/>
                </a:lnTo>
                <a:lnTo>
                  <a:pt x="22459" y="9684"/>
                </a:lnTo>
                <a:lnTo>
                  <a:pt x="22532" y="9636"/>
                </a:lnTo>
                <a:lnTo>
                  <a:pt x="22581" y="9587"/>
                </a:lnTo>
                <a:lnTo>
                  <a:pt x="22605" y="9490"/>
                </a:lnTo>
                <a:lnTo>
                  <a:pt x="22605" y="9417"/>
                </a:lnTo>
                <a:lnTo>
                  <a:pt x="22581" y="9344"/>
                </a:lnTo>
                <a:lnTo>
                  <a:pt x="22532" y="9271"/>
                </a:lnTo>
                <a:lnTo>
                  <a:pt x="22484" y="9198"/>
                </a:lnTo>
                <a:lnTo>
                  <a:pt x="22411" y="9173"/>
                </a:lnTo>
                <a:lnTo>
                  <a:pt x="21778" y="8200"/>
                </a:lnTo>
                <a:lnTo>
                  <a:pt x="21170" y="7203"/>
                </a:lnTo>
                <a:lnTo>
                  <a:pt x="20902" y="6740"/>
                </a:lnTo>
                <a:lnTo>
                  <a:pt x="20634" y="6229"/>
                </a:lnTo>
                <a:lnTo>
                  <a:pt x="20367" y="5767"/>
                </a:lnTo>
                <a:lnTo>
                  <a:pt x="20221" y="5524"/>
                </a:lnTo>
                <a:lnTo>
                  <a:pt x="20075" y="5305"/>
                </a:lnTo>
                <a:lnTo>
                  <a:pt x="20099" y="5232"/>
                </a:lnTo>
                <a:lnTo>
                  <a:pt x="20075" y="5159"/>
                </a:lnTo>
                <a:lnTo>
                  <a:pt x="20050" y="5086"/>
                </a:lnTo>
                <a:lnTo>
                  <a:pt x="20002" y="5013"/>
                </a:lnTo>
                <a:lnTo>
                  <a:pt x="19953" y="4964"/>
                </a:lnTo>
                <a:lnTo>
                  <a:pt x="19880" y="4940"/>
                </a:lnTo>
                <a:lnTo>
                  <a:pt x="19783" y="4940"/>
                </a:lnTo>
                <a:lnTo>
                  <a:pt x="19710" y="4988"/>
                </a:lnTo>
                <a:lnTo>
                  <a:pt x="19612" y="5037"/>
                </a:lnTo>
                <a:lnTo>
                  <a:pt x="19588" y="5013"/>
                </a:lnTo>
                <a:lnTo>
                  <a:pt x="19369" y="4842"/>
                </a:lnTo>
                <a:lnTo>
                  <a:pt x="19150" y="4696"/>
                </a:lnTo>
                <a:lnTo>
                  <a:pt x="18663" y="4404"/>
                </a:lnTo>
                <a:lnTo>
                  <a:pt x="17715" y="3845"/>
                </a:lnTo>
                <a:lnTo>
                  <a:pt x="15549" y="2579"/>
                </a:lnTo>
                <a:lnTo>
                  <a:pt x="14478" y="1922"/>
                </a:lnTo>
                <a:lnTo>
                  <a:pt x="13383" y="1290"/>
                </a:lnTo>
                <a:lnTo>
                  <a:pt x="12872" y="1022"/>
                </a:lnTo>
                <a:lnTo>
                  <a:pt x="12386" y="730"/>
                </a:lnTo>
                <a:lnTo>
                  <a:pt x="11875" y="438"/>
                </a:lnTo>
                <a:lnTo>
                  <a:pt x="11339" y="195"/>
                </a:lnTo>
                <a:lnTo>
                  <a:pt x="11315" y="98"/>
                </a:lnTo>
                <a:lnTo>
                  <a:pt x="11242" y="25"/>
                </a:lnTo>
                <a:lnTo>
                  <a:pt x="1114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9" name="Shape 425"/>
          <p:cNvSpPr/>
          <p:nvPr/>
        </p:nvSpPr>
        <p:spPr>
          <a:xfrm>
            <a:off x="6287640" y="6069597"/>
            <a:ext cx="626558" cy="599763"/>
          </a:xfrm>
          <a:custGeom>
            <a:avLst/>
            <a:gdLst/>
            <a:ahLst/>
            <a:cxnLst/>
            <a:rect l="0" t="0" r="0" b="0"/>
            <a:pathLst>
              <a:path w="22192" h="21243" extrusionOk="0">
                <a:moveTo>
                  <a:pt x="17812" y="512"/>
                </a:moveTo>
                <a:lnTo>
                  <a:pt x="17909" y="585"/>
                </a:lnTo>
                <a:lnTo>
                  <a:pt x="17958" y="609"/>
                </a:lnTo>
                <a:lnTo>
                  <a:pt x="18031" y="634"/>
                </a:lnTo>
                <a:lnTo>
                  <a:pt x="18201" y="634"/>
                </a:lnTo>
                <a:lnTo>
                  <a:pt x="18396" y="658"/>
                </a:lnTo>
                <a:lnTo>
                  <a:pt x="18566" y="682"/>
                </a:lnTo>
                <a:lnTo>
                  <a:pt x="18712" y="755"/>
                </a:lnTo>
                <a:lnTo>
                  <a:pt x="18858" y="828"/>
                </a:lnTo>
                <a:lnTo>
                  <a:pt x="19004" y="926"/>
                </a:lnTo>
                <a:lnTo>
                  <a:pt x="19126" y="1023"/>
                </a:lnTo>
                <a:lnTo>
                  <a:pt x="19248" y="1145"/>
                </a:lnTo>
                <a:lnTo>
                  <a:pt x="19345" y="1266"/>
                </a:lnTo>
                <a:lnTo>
                  <a:pt x="19442" y="1388"/>
                </a:lnTo>
                <a:lnTo>
                  <a:pt x="19491" y="1558"/>
                </a:lnTo>
                <a:lnTo>
                  <a:pt x="19540" y="1704"/>
                </a:lnTo>
                <a:lnTo>
                  <a:pt x="19564" y="1874"/>
                </a:lnTo>
                <a:lnTo>
                  <a:pt x="19564" y="2045"/>
                </a:lnTo>
                <a:lnTo>
                  <a:pt x="19564" y="2239"/>
                </a:lnTo>
                <a:lnTo>
                  <a:pt x="19515" y="2410"/>
                </a:lnTo>
                <a:lnTo>
                  <a:pt x="19467" y="2580"/>
                </a:lnTo>
                <a:lnTo>
                  <a:pt x="19394" y="2750"/>
                </a:lnTo>
                <a:lnTo>
                  <a:pt x="19296" y="2896"/>
                </a:lnTo>
                <a:lnTo>
                  <a:pt x="19199" y="3018"/>
                </a:lnTo>
                <a:lnTo>
                  <a:pt x="19077" y="3140"/>
                </a:lnTo>
                <a:lnTo>
                  <a:pt x="18956" y="3237"/>
                </a:lnTo>
                <a:lnTo>
                  <a:pt x="18810" y="3334"/>
                </a:lnTo>
                <a:lnTo>
                  <a:pt x="18664" y="3407"/>
                </a:lnTo>
                <a:lnTo>
                  <a:pt x="18347" y="3529"/>
                </a:lnTo>
                <a:lnTo>
                  <a:pt x="18031" y="3602"/>
                </a:lnTo>
                <a:lnTo>
                  <a:pt x="17690" y="3651"/>
                </a:lnTo>
                <a:lnTo>
                  <a:pt x="17350" y="3651"/>
                </a:lnTo>
                <a:lnTo>
                  <a:pt x="17423" y="3553"/>
                </a:lnTo>
                <a:lnTo>
                  <a:pt x="17666" y="3213"/>
                </a:lnTo>
                <a:lnTo>
                  <a:pt x="17885" y="2823"/>
                </a:lnTo>
                <a:lnTo>
                  <a:pt x="17982" y="2629"/>
                </a:lnTo>
                <a:lnTo>
                  <a:pt x="18055" y="2410"/>
                </a:lnTo>
                <a:lnTo>
                  <a:pt x="18128" y="2215"/>
                </a:lnTo>
                <a:lnTo>
                  <a:pt x="18153" y="2020"/>
                </a:lnTo>
                <a:lnTo>
                  <a:pt x="18153" y="1947"/>
                </a:lnTo>
                <a:lnTo>
                  <a:pt x="18104" y="1899"/>
                </a:lnTo>
                <a:lnTo>
                  <a:pt x="18080" y="1850"/>
                </a:lnTo>
                <a:lnTo>
                  <a:pt x="18007" y="1826"/>
                </a:lnTo>
                <a:lnTo>
                  <a:pt x="17958" y="1801"/>
                </a:lnTo>
                <a:lnTo>
                  <a:pt x="17885" y="1801"/>
                </a:lnTo>
                <a:lnTo>
                  <a:pt x="17836" y="1826"/>
                </a:lnTo>
                <a:lnTo>
                  <a:pt x="17788" y="1874"/>
                </a:lnTo>
                <a:lnTo>
                  <a:pt x="17666" y="2020"/>
                </a:lnTo>
                <a:lnTo>
                  <a:pt x="17569" y="2191"/>
                </a:lnTo>
                <a:lnTo>
                  <a:pt x="17374" y="2556"/>
                </a:lnTo>
                <a:lnTo>
                  <a:pt x="17179" y="2896"/>
                </a:lnTo>
                <a:lnTo>
                  <a:pt x="16985" y="3261"/>
                </a:lnTo>
                <a:lnTo>
                  <a:pt x="16912" y="3067"/>
                </a:lnTo>
                <a:lnTo>
                  <a:pt x="16839" y="2848"/>
                </a:lnTo>
                <a:lnTo>
                  <a:pt x="16766" y="2653"/>
                </a:lnTo>
                <a:lnTo>
                  <a:pt x="16741" y="2458"/>
                </a:lnTo>
                <a:lnTo>
                  <a:pt x="16717" y="2239"/>
                </a:lnTo>
                <a:lnTo>
                  <a:pt x="16717" y="2020"/>
                </a:lnTo>
                <a:lnTo>
                  <a:pt x="16741" y="1801"/>
                </a:lnTo>
                <a:lnTo>
                  <a:pt x="16766" y="1582"/>
                </a:lnTo>
                <a:lnTo>
                  <a:pt x="16814" y="1436"/>
                </a:lnTo>
                <a:lnTo>
                  <a:pt x="16887" y="1315"/>
                </a:lnTo>
                <a:lnTo>
                  <a:pt x="16960" y="1169"/>
                </a:lnTo>
                <a:lnTo>
                  <a:pt x="17033" y="1047"/>
                </a:lnTo>
                <a:lnTo>
                  <a:pt x="17252" y="828"/>
                </a:lnTo>
                <a:lnTo>
                  <a:pt x="17496" y="658"/>
                </a:lnTo>
                <a:lnTo>
                  <a:pt x="17642" y="585"/>
                </a:lnTo>
                <a:lnTo>
                  <a:pt x="17812" y="512"/>
                </a:lnTo>
                <a:close/>
                <a:moveTo>
                  <a:pt x="5111" y="1582"/>
                </a:moveTo>
                <a:lnTo>
                  <a:pt x="5159" y="1655"/>
                </a:lnTo>
                <a:lnTo>
                  <a:pt x="5232" y="1704"/>
                </a:lnTo>
                <a:lnTo>
                  <a:pt x="5305" y="1728"/>
                </a:lnTo>
                <a:lnTo>
                  <a:pt x="5403" y="1704"/>
                </a:lnTo>
                <a:lnTo>
                  <a:pt x="5573" y="1655"/>
                </a:lnTo>
                <a:lnTo>
                  <a:pt x="5719" y="1631"/>
                </a:lnTo>
                <a:lnTo>
                  <a:pt x="5987" y="1631"/>
                </a:lnTo>
                <a:lnTo>
                  <a:pt x="6133" y="1680"/>
                </a:lnTo>
                <a:lnTo>
                  <a:pt x="6230" y="1753"/>
                </a:lnTo>
                <a:lnTo>
                  <a:pt x="6352" y="1850"/>
                </a:lnTo>
                <a:lnTo>
                  <a:pt x="6473" y="1996"/>
                </a:lnTo>
                <a:lnTo>
                  <a:pt x="6595" y="2264"/>
                </a:lnTo>
                <a:lnTo>
                  <a:pt x="6717" y="2531"/>
                </a:lnTo>
                <a:lnTo>
                  <a:pt x="6790" y="2799"/>
                </a:lnTo>
                <a:lnTo>
                  <a:pt x="6838" y="3091"/>
                </a:lnTo>
                <a:lnTo>
                  <a:pt x="6887" y="3286"/>
                </a:lnTo>
                <a:lnTo>
                  <a:pt x="6887" y="3456"/>
                </a:lnTo>
                <a:lnTo>
                  <a:pt x="6863" y="3626"/>
                </a:lnTo>
                <a:lnTo>
                  <a:pt x="6814" y="3797"/>
                </a:lnTo>
                <a:lnTo>
                  <a:pt x="6765" y="3943"/>
                </a:lnTo>
                <a:lnTo>
                  <a:pt x="6692" y="4064"/>
                </a:lnTo>
                <a:lnTo>
                  <a:pt x="6595" y="4186"/>
                </a:lnTo>
                <a:lnTo>
                  <a:pt x="6473" y="4308"/>
                </a:lnTo>
                <a:lnTo>
                  <a:pt x="6303" y="4040"/>
                </a:lnTo>
                <a:lnTo>
                  <a:pt x="6133" y="3797"/>
                </a:lnTo>
                <a:lnTo>
                  <a:pt x="5987" y="3529"/>
                </a:lnTo>
                <a:lnTo>
                  <a:pt x="5865" y="3261"/>
                </a:lnTo>
                <a:lnTo>
                  <a:pt x="5816" y="3164"/>
                </a:lnTo>
                <a:lnTo>
                  <a:pt x="5719" y="2994"/>
                </a:lnTo>
                <a:lnTo>
                  <a:pt x="5670" y="2921"/>
                </a:lnTo>
                <a:lnTo>
                  <a:pt x="5597" y="2872"/>
                </a:lnTo>
                <a:lnTo>
                  <a:pt x="5524" y="2848"/>
                </a:lnTo>
                <a:lnTo>
                  <a:pt x="5476" y="2896"/>
                </a:lnTo>
                <a:lnTo>
                  <a:pt x="5403" y="2969"/>
                </a:lnTo>
                <a:lnTo>
                  <a:pt x="5378" y="3067"/>
                </a:lnTo>
                <a:lnTo>
                  <a:pt x="5378" y="3164"/>
                </a:lnTo>
                <a:lnTo>
                  <a:pt x="5378" y="3261"/>
                </a:lnTo>
                <a:lnTo>
                  <a:pt x="5451" y="3456"/>
                </a:lnTo>
                <a:lnTo>
                  <a:pt x="5524" y="3626"/>
                </a:lnTo>
                <a:lnTo>
                  <a:pt x="5768" y="4089"/>
                </a:lnTo>
                <a:lnTo>
                  <a:pt x="6035" y="4551"/>
                </a:lnTo>
                <a:lnTo>
                  <a:pt x="5768" y="4624"/>
                </a:lnTo>
                <a:lnTo>
                  <a:pt x="5451" y="4648"/>
                </a:lnTo>
                <a:lnTo>
                  <a:pt x="5257" y="4648"/>
                </a:lnTo>
                <a:lnTo>
                  <a:pt x="5086" y="4624"/>
                </a:lnTo>
                <a:lnTo>
                  <a:pt x="4940" y="4600"/>
                </a:lnTo>
                <a:lnTo>
                  <a:pt x="4794" y="4551"/>
                </a:lnTo>
                <a:lnTo>
                  <a:pt x="4673" y="4478"/>
                </a:lnTo>
                <a:lnTo>
                  <a:pt x="4551" y="4381"/>
                </a:lnTo>
                <a:lnTo>
                  <a:pt x="4429" y="4308"/>
                </a:lnTo>
                <a:lnTo>
                  <a:pt x="4356" y="4186"/>
                </a:lnTo>
                <a:lnTo>
                  <a:pt x="4259" y="4064"/>
                </a:lnTo>
                <a:lnTo>
                  <a:pt x="4186" y="3943"/>
                </a:lnTo>
                <a:lnTo>
                  <a:pt x="4137" y="3821"/>
                </a:lnTo>
                <a:lnTo>
                  <a:pt x="4089" y="3675"/>
                </a:lnTo>
                <a:lnTo>
                  <a:pt x="4064" y="3505"/>
                </a:lnTo>
                <a:lnTo>
                  <a:pt x="4064" y="3359"/>
                </a:lnTo>
                <a:lnTo>
                  <a:pt x="4064" y="3188"/>
                </a:lnTo>
                <a:lnTo>
                  <a:pt x="4089" y="3018"/>
                </a:lnTo>
                <a:lnTo>
                  <a:pt x="4137" y="2775"/>
                </a:lnTo>
                <a:lnTo>
                  <a:pt x="4210" y="2556"/>
                </a:lnTo>
                <a:lnTo>
                  <a:pt x="4308" y="2337"/>
                </a:lnTo>
                <a:lnTo>
                  <a:pt x="4429" y="2142"/>
                </a:lnTo>
                <a:lnTo>
                  <a:pt x="4551" y="1972"/>
                </a:lnTo>
                <a:lnTo>
                  <a:pt x="4721" y="1801"/>
                </a:lnTo>
                <a:lnTo>
                  <a:pt x="4916" y="1680"/>
                </a:lnTo>
                <a:lnTo>
                  <a:pt x="5111" y="1582"/>
                </a:lnTo>
                <a:close/>
                <a:moveTo>
                  <a:pt x="12532" y="7544"/>
                </a:moveTo>
                <a:lnTo>
                  <a:pt x="12264" y="7568"/>
                </a:lnTo>
                <a:lnTo>
                  <a:pt x="11997" y="7593"/>
                </a:lnTo>
                <a:lnTo>
                  <a:pt x="11753" y="7641"/>
                </a:lnTo>
                <a:lnTo>
                  <a:pt x="11486" y="7690"/>
                </a:lnTo>
                <a:lnTo>
                  <a:pt x="11218" y="7763"/>
                </a:lnTo>
                <a:lnTo>
                  <a:pt x="10975" y="7885"/>
                </a:lnTo>
                <a:lnTo>
                  <a:pt x="10926" y="7933"/>
                </a:lnTo>
                <a:lnTo>
                  <a:pt x="10926" y="8006"/>
                </a:lnTo>
                <a:lnTo>
                  <a:pt x="10975" y="8055"/>
                </a:lnTo>
                <a:lnTo>
                  <a:pt x="11048" y="8079"/>
                </a:lnTo>
                <a:lnTo>
                  <a:pt x="11315" y="8055"/>
                </a:lnTo>
                <a:lnTo>
                  <a:pt x="11583" y="8031"/>
                </a:lnTo>
                <a:lnTo>
                  <a:pt x="11875" y="7982"/>
                </a:lnTo>
                <a:lnTo>
                  <a:pt x="12143" y="7933"/>
                </a:lnTo>
                <a:lnTo>
                  <a:pt x="12386" y="7909"/>
                </a:lnTo>
                <a:lnTo>
                  <a:pt x="12605" y="7909"/>
                </a:lnTo>
                <a:lnTo>
                  <a:pt x="12824" y="7885"/>
                </a:lnTo>
                <a:lnTo>
                  <a:pt x="12946" y="7860"/>
                </a:lnTo>
                <a:lnTo>
                  <a:pt x="13043" y="7787"/>
                </a:lnTo>
                <a:lnTo>
                  <a:pt x="13067" y="7763"/>
                </a:lnTo>
                <a:lnTo>
                  <a:pt x="13092" y="7714"/>
                </a:lnTo>
                <a:lnTo>
                  <a:pt x="13067" y="7690"/>
                </a:lnTo>
                <a:lnTo>
                  <a:pt x="13043" y="7641"/>
                </a:lnTo>
                <a:lnTo>
                  <a:pt x="12921" y="7593"/>
                </a:lnTo>
                <a:lnTo>
                  <a:pt x="12800" y="7544"/>
                </a:lnTo>
                <a:close/>
                <a:moveTo>
                  <a:pt x="20002" y="10026"/>
                </a:moveTo>
                <a:lnTo>
                  <a:pt x="20172" y="10050"/>
                </a:lnTo>
                <a:lnTo>
                  <a:pt x="20367" y="10074"/>
                </a:lnTo>
                <a:lnTo>
                  <a:pt x="20537" y="10099"/>
                </a:lnTo>
                <a:lnTo>
                  <a:pt x="20708" y="10172"/>
                </a:lnTo>
                <a:lnTo>
                  <a:pt x="20854" y="10245"/>
                </a:lnTo>
                <a:lnTo>
                  <a:pt x="21024" y="10342"/>
                </a:lnTo>
                <a:lnTo>
                  <a:pt x="21194" y="10439"/>
                </a:lnTo>
                <a:lnTo>
                  <a:pt x="21316" y="10585"/>
                </a:lnTo>
                <a:lnTo>
                  <a:pt x="21438" y="10707"/>
                </a:lnTo>
                <a:lnTo>
                  <a:pt x="21511" y="10877"/>
                </a:lnTo>
                <a:lnTo>
                  <a:pt x="21584" y="11023"/>
                </a:lnTo>
                <a:lnTo>
                  <a:pt x="21608" y="11194"/>
                </a:lnTo>
                <a:lnTo>
                  <a:pt x="21632" y="11364"/>
                </a:lnTo>
                <a:lnTo>
                  <a:pt x="21632" y="11534"/>
                </a:lnTo>
                <a:lnTo>
                  <a:pt x="21608" y="11705"/>
                </a:lnTo>
                <a:lnTo>
                  <a:pt x="21559" y="11875"/>
                </a:lnTo>
                <a:lnTo>
                  <a:pt x="21511" y="12021"/>
                </a:lnTo>
                <a:lnTo>
                  <a:pt x="21438" y="12191"/>
                </a:lnTo>
                <a:lnTo>
                  <a:pt x="21340" y="12337"/>
                </a:lnTo>
                <a:lnTo>
                  <a:pt x="21219" y="12483"/>
                </a:lnTo>
                <a:lnTo>
                  <a:pt x="21097" y="12605"/>
                </a:lnTo>
                <a:lnTo>
                  <a:pt x="20951" y="12702"/>
                </a:lnTo>
                <a:lnTo>
                  <a:pt x="20805" y="12800"/>
                </a:lnTo>
                <a:lnTo>
                  <a:pt x="20635" y="12873"/>
                </a:lnTo>
                <a:lnTo>
                  <a:pt x="20489" y="12921"/>
                </a:lnTo>
                <a:lnTo>
                  <a:pt x="20343" y="12970"/>
                </a:lnTo>
                <a:lnTo>
                  <a:pt x="20172" y="12994"/>
                </a:lnTo>
                <a:lnTo>
                  <a:pt x="20026" y="12994"/>
                </a:lnTo>
                <a:lnTo>
                  <a:pt x="19856" y="12970"/>
                </a:lnTo>
                <a:lnTo>
                  <a:pt x="19710" y="12946"/>
                </a:lnTo>
                <a:lnTo>
                  <a:pt x="19540" y="12897"/>
                </a:lnTo>
                <a:lnTo>
                  <a:pt x="19394" y="12848"/>
                </a:lnTo>
                <a:lnTo>
                  <a:pt x="19248" y="12775"/>
                </a:lnTo>
                <a:lnTo>
                  <a:pt x="19126" y="12678"/>
                </a:lnTo>
                <a:lnTo>
                  <a:pt x="18980" y="12581"/>
                </a:lnTo>
                <a:lnTo>
                  <a:pt x="18858" y="12459"/>
                </a:lnTo>
                <a:lnTo>
                  <a:pt x="18761" y="12337"/>
                </a:lnTo>
                <a:lnTo>
                  <a:pt x="18664" y="12216"/>
                </a:lnTo>
                <a:lnTo>
                  <a:pt x="18566" y="12070"/>
                </a:lnTo>
                <a:lnTo>
                  <a:pt x="18493" y="11899"/>
                </a:lnTo>
                <a:lnTo>
                  <a:pt x="18445" y="11729"/>
                </a:lnTo>
                <a:lnTo>
                  <a:pt x="18420" y="11583"/>
                </a:lnTo>
                <a:lnTo>
                  <a:pt x="19783" y="11753"/>
                </a:lnTo>
                <a:lnTo>
                  <a:pt x="19880" y="11753"/>
                </a:lnTo>
                <a:lnTo>
                  <a:pt x="19953" y="11705"/>
                </a:lnTo>
                <a:lnTo>
                  <a:pt x="20002" y="11632"/>
                </a:lnTo>
                <a:lnTo>
                  <a:pt x="20026" y="11534"/>
                </a:lnTo>
                <a:lnTo>
                  <a:pt x="20002" y="11437"/>
                </a:lnTo>
                <a:lnTo>
                  <a:pt x="19953" y="11364"/>
                </a:lnTo>
                <a:lnTo>
                  <a:pt x="19880" y="11291"/>
                </a:lnTo>
                <a:lnTo>
                  <a:pt x="19783" y="11267"/>
                </a:lnTo>
                <a:lnTo>
                  <a:pt x="18420" y="11096"/>
                </a:lnTo>
                <a:lnTo>
                  <a:pt x="18493" y="10804"/>
                </a:lnTo>
                <a:lnTo>
                  <a:pt x="18615" y="10512"/>
                </a:lnTo>
                <a:lnTo>
                  <a:pt x="18883" y="10415"/>
                </a:lnTo>
                <a:lnTo>
                  <a:pt x="19126" y="10293"/>
                </a:lnTo>
                <a:lnTo>
                  <a:pt x="19369" y="10172"/>
                </a:lnTo>
                <a:lnTo>
                  <a:pt x="19637" y="10074"/>
                </a:lnTo>
                <a:lnTo>
                  <a:pt x="19832" y="10050"/>
                </a:lnTo>
                <a:lnTo>
                  <a:pt x="20002" y="10026"/>
                </a:lnTo>
                <a:close/>
                <a:moveTo>
                  <a:pt x="11048" y="6838"/>
                </a:moveTo>
                <a:lnTo>
                  <a:pt x="11267" y="6863"/>
                </a:lnTo>
                <a:lnTo>
                  <a:pt x="11510" y="6887"/>
                </a:lnTo>
                <a:lnTo>
                  <a:pt x="11729" y="6936"/>
                </a:lnTo>
                <a:lnTo>
                  <a:pt x="11559" y="6960"/>
                </a:lnTo>
                <a:lnTo>
                  <a:pt x="11364" y="7009"/>
                </a:lnTo>
                <a:lnTo>
                  <a:pt x="11169" y="7057"/>
                </a:lnTo>
                <a:lnTo>
                  <a:pt x="10975" y="7155"/>
                </a:lnTo>
                <a:lnTo>
                  <a:pt x="10902" y="7228"/>
                </a:lnTo>
                <a:lnTo>
                  <a:pt x="10853" y="7301"/>
                </a:lnTo>
                <a:lnTo>
                  <a:pt x="10853" y="7325"/>
                </a:lnTo>
                <a:lnTo>
                  <a:pt x="10950" y="7349"/>
                </a:lnTo>
                <a:lnTo>
                  <a:pt x="11048" y="7374"/>
                </a:lnTo>
                <a:lnTo>
                  <a:pt x="11242" y="7349"/>
                </a:lnTo>
                <a:lnTo>
                  <a:pt x="11632" y="7252"/>
                </a:lnTo>
                <a:lnTo>
                  <a:pt x="11972" y="7203"/>
                </a:lnTo>
                <a:lnTo>
                  <a:pt x="12167" y="7179"/>
                </a:lnTo>
                <a:lnTo>
                  <a:pt x="12313" y="7106"/>
                </a:lnTo>
                <a:lnTo>
                  <a:pt x="12532" y="7203"/>
                </a:lnTo>
                <a:lnTo>
                  <a:pt x="12727" y="7325"/>
                </a:lnTo>
                <a:lnTo>
                  <a:pt x="12921" y="7447"/>
                </a:lnTo>
                <a:lnTo>
                  <a:pt x="13116" y="7568"/>
                </a:lnTo>
                <a:lnTo>
                  <a:pt x="13286" y="7714"/>
                </a:lnTo>
                <a:lnTo>
                  <a:pt x="13457" y="7885"/>
                </a:lnTo>
                <a:lnTo>
                  <a:pt x="13627" y="8055"/>
                </a:lnTo>
                <a:lnTo>
                  <a:pt x="13773" y="8250"/>
                </a:lnTo>
                <a:lnTo>
                  <a:pt x="13530" y="8225"/>
                </a:lnTo>
                <a:lnTo>
                  <a:pt x="13311" y="8225"/>
                </a:lnTo>
                <a:lnTo>
                  <a:pt x="12848" y="8274"/>
                </a:lnTo>
                <a:lnTo>
                  <a:pt x="12459" y="8347"/>
                </a:lnTo>
                <a:lnTo>
                  <a:pt x="12070" y="8420"/>
                </a:lnTo>
                <a:lnTo>
                  <a:pt x="11705" y="8566"/>
                </a:lnTo>
                <a:lnTo>
                  <a:pt x="11534" y="8663"/>
                </a:lnTo>
                <a:lnTo>
                  <a:pt x="11364" y="8761"/>
                </a:lnTo>
                <a:lnTo>
                  <a:pt x="11340" y="8785"/>
                </a:lnTo>
                <a:lnTo>
                  <a:pt x="11340" y="8834"/>
                </a:lnTo>
                <a:lnTo>
                  <a:pt x="11364" y="8858"/>
                </a:lnTo>
                <a:lnTo>
                  <a:pt x="11388" y="8882"/>
                </a:lnTo>
                <a:lnTo>
                  <a:pt x="11753" y="8834"/>
                </a:lnTo>
                <a:lnTo>
                  <a:pt x="12118" y="8761"/>
                </a:lnTo>
                <a:lnTo>
                  <a:pt x="12483" y="8688"/>
                </a:lnTo>
                <a:lnTo>
                  <a:pt x="12848" y="8663"/>
                </a:lnTo>
                <a:lnTo>
                  <a:pt x="13432" y="8663"/>
                </a:lnTo>
                <a:lnTo>
                  <a:pt x="13749" y="8688"/>
                </a:lnTo>
                <a:lnTo>
                  <a:pt x="13895" y="8663"/>
                </a:lnTo>
                <a:lnTo>
                  <a:pt x="14016" y="8663"/>
                </a:lnTo>
                <a:lnTo>
                  <a:pt x="14187" y="9028"/>
                </a:lnTo>
                <a:lnTo>
                  <a:pt x="13773" y="9053"/>
                </a:lnTo>
                <a:lnTo>
                  <a:pt x="13359" y="9101"/>
                </a:lnTo>
                <a:lnTo>
                  <a:pt x="12994" y="9150"/>
                </a:lnTo>
                <a:lnTo>
                  <a:pt x="12605" y="9199"/>
                </a:lnTo>
                <a:lnTo>
                  <a:pt x="12240" y="9296"/>
                </a:lnTo>
                <a:lnTo>
                  <a:pt x="12070" y="9369"/>
                </a:lnTo>
                <a:lnTo>
                  <a:pt x="11899" y="9466"/>
                </a:lnTo>
                <a:lnTo>
                  <a:pt x="11875" y="9490"/>
                </a:lnTo>
                <a:lnTo>
                  <a:pt x="11875" y="9539"/>
                </a:lnTo>
                <a:lnTo>
                  <a:pt x="11899" y="9563"/>
                </a:lnTo>
                <a:lnTo>
                  <a:pt x="11948" y="9588"/>
                </a:lnTo>
                <a:lnTo>
                  <a:pt x="12337" y="9588"/>
                </a:lnTo>
                <a:lnTo>
                  <a:pt x="12751" y="9539"/>
                </a:lnTo>
                <a:lnTo>
                  <a:pt x="13140" y="9466"/>
                </a:lnTo>
                <a:lnTo>
                  <a:pt x="13530" y="9417"/>
                </a:lnTo>
                <a:lnTo>
                  <a:pt x="13919" y="9417"/>
                </a:lnTo>
                <a:lnTo>
                  <a:pt x="14333" y="9393"/>
                </a:lnTo>
                <a:lnTo>
                  <a:pt x="14381" y="9661"/>
                </a:lnTo>
                <a:lnTo>
                  <a:pt x="14406" y="9904"/>
                </a:lnTo>
                <a:lnTo>
                  <a:pt x="14138" y="9831"/>
                </a:lnTo>
                <a:lnTo>
                  <a:pt x="13870" y="9782"/>
                </a:lnTo>
                <a:lnTo>
                  <a:pt x="13578" y="9782"/>
                </a:lnTo>
                <a:lnTo>
                  <a:pt x="13286" y="9807"/>
                </a:lnTo>
                <a:lnTo>
                  <a:pt x="12994" y="9855"/>
                </a:lnTo>
                <a:lnTo>
                  <a:pt x="12727" y="9904"/>
                </a:lnTo>
                <a:lnTo>
                  <a:pt x="12459" y="10001"/>
                </a:lnTo>
                <a:lnTo>
                  <a:pt x="12216" y="10099"/>
                </a:lnTo>
                <a:lnTo>
                  <a:pt x="12191" y="10123"/>
                </a:lnTo>
                <a:lnTo>
                  <a:pt x="12191" y="10172"/>
                </a:lnTo>
                <a:lnTo>
                  <a:pt x="12216" y="10196"/>
                </a:lnTo>
                <a:lnTo>
                  <a:pt x="12240" y="10220"/>
                </a:lnTo>
                <a:lnTo>
                  <a:pt x="12848" y="10196"/>
                </a:lnTo>
                <a:lnTo>
                  <a:pt x="13457" y="10196"/>
                </a:lnTo>
                <a:lnTo>
                  <a:pt x="13943" y="10220"/>
                </a:lnTo>
                <a:lnTo>
                  <a:pt x="14430" y="10220"/>
                </a:lnTo>
                <a:lnTo>
                  <a:pt x="14430" y="10464"/>
                </a:lnTo>
                <a:lnTo>
                  <a:pt x="14406" y="10707"/>
                </a:lnTo>
                <a:lnTo>
                  <a:pt x="14187" y="10634"/>
                </a:lnTo>
                <a:lnTo>
                  <a:pt x="13968" y="10610"/>
                </a:lnTo>
                <a:lnTo>
                  <a:pt x="13505" y="10561"/>
                </a:lnTo>
                <a:lnTo>
                  <a:pt x="13189" y="10512"/>
                </a:lnTo>
                <a:lnTo>
                  <a:pt x="12824" y="10464"/>
                </a:lnTo>
                <a:lnTo>
                  <a:pt x="12654" y="10464"/>
                </a:lnTo>
                <a:lnTo>
                  <a:pt x="12483" y="10488"/>
                </a:lnTo>
                <a:lnTo>
                  <a:pt x="12337" y="10537"/>
                </a:lnTo>
                <a:lnTo>
                  <a:pt x="12191" y="10610"/>
                </a:lnTo>
                <a:lnTo>
                  <a:pt x="12191" y="10634"/>
                </a:lnTo>
                <a:lnTo>
                  <a:pt x="12313" y="10731"/>
                </a:lnTo>
                <a:lnTo>
                  <a:pt x="12459" y="10804"/>
                </a:lnTo>
                <a:lnTo>
                  <a:pt x="12629" y="10853"/>
                </a:lnTo>
                <a:lnTo>
                  <a:pt x="12775" y="10877"/>
                </a:lnTo>
                <a:lnTo>
                  <a:pt x="13140" y="10926"/>
                </a:lnTo>
                <a:lnTo>
                  <a:pt x="13457" y="10950"/>
                </a:lnTo>
                <a:lnTo>
                  <a:pt x="13870" y="11048"/>
                </a:lnTo>
                <a:lnTo>
                  <a:pt x="14114" y="11072"/>
                </a:lnTo>
                <a:lnTo>
                  <a:pt x="14333" y="11072"/>
                </a:lnTo>
                <a:lnTo>
                  <a:pt x="14235" y="11340"/>
                </a:lnTo>
                <a:lnTo>
                  <a:pt x="14138" y="11607"/>
                </a:lnTo>
                <a:lnTo>
                  <a:pt x="14016" y="11851"/>
                </a:lnTo>
                <a:lnTo>
                  <a:pt x="13870" y="12094"/>
                </a:lnTo>
                <a:lnTo>
                  <a:pt x="13846" y="11997"/>
                </a:lnTo>
                <a:lnTo>
                  <a:pt x="13797" y="11899"/>
                </a:lnTo>
                <a:lnTo>
                  <a:pt x="13724" y="11826"/>
                </a:lnTo>
                <a:lnTo>
                  <a:pt x="13627" y="11778"/>
                </a:lnTo>
                <a:lnTo>
                  <a:pt x="13432" y="11680"/>
                </a:lnTo>
                <a:lnTo>
                  <a:pt x="13238" y="11607"/>
                </a:lnTo>
                <a:lnTo>
                  <a:pt x="12946" y="11534"/>
                </a:lnTo>
                <a:lnTo>
                  <a:pt x="12654" y="11486"/>
                </a:lnTo>
                <a:lnTo>
                  <a:pt x="12362" y="11486"/>
                </a:lnTo>
                <a:lnTo>
                  <a:pt x="12070" y="11510"/>
                </a:lnTo>
                <a:lnTo>
                  <a:pt x="12045" y="11534"/>
                </a:lnTo>
                <a:lnTo>
                  <a:pt x="12045" y="11559"/>
                </a:lnTo>
                <a:lnTo>
                  <a:pt x="12045" y="11607"/>
                </a:lnTo>
                <a:lnTo>
                  <a:pt x="12070" y="11632"/>
                </a:lnTo>
                <a:lnTo>
                  <a:pt x="12678" y="11826"/>
                </a:lnTo>
                <a:lnTo>
                  <a:pt x="12970" y="11948"/>
                </a:lnTo>
                <a:lnTo>
                  <a:pt x="13262" y="12070"/>
                </a:lnTo>
                <a:lnTo>
                  <a:pt x="13481" y="12191"/>
                </a:lnTo>
                <a:lnTo>
                  <a:pt x="13627" y="12240"/>
                </a:lnTo>
                <a:lnTo>
                  <a:pt x="13749" y="12240"/>
                </a:lnTo>
                <a:lnTo>
                  <a:pt x="13505" y="12556"/>
                </a:lnTo>
                <a:lnTo>
                  <a:pt x="13189" y="12362"/>
                </a:lnTo>
                <a:lnTo>
                  <a:pt x="12605" y="12021"/>
                </a:lnTo>
                <a:lnTo>
                  <a:pt x="12289" y="11899"/>
                </a:lnTo>
                <a:lnTo>
                  <a:pt x="12143" y="11851"/>
                </a:lnTo>
                <a:lnTo>
                  <a:pt x="11972" y="11802"/>
                </a:lnTo>
                <a:lnTo>
                  <a:pt x="11924" y="11802"/>
                </a:lnTo>
                <a:lnTo>
                  <a:pt x="11899" y="11826"/>
                </a:lnTo>
                <a:lnTo>
                  <a:pt x="11875" y="11875"/>
                </a:lnTo>
                <a:lnTo>
                  <a:pt x="11899" y="11924"/>
                </a:lnTo>
                <a:lnTo>
                  <a:pt x="12070" y="12118"/>
                </a:lnTo>
                <a:lnTo>
                  <a:pt x="12264" y="12289"/>
                </a:lnTo>
                <a:lnTo>
                  <a:pt x="12483" y="12435"/>
                </a:lnTo>
                <a:lnTo>
                  <a:pt x="12727" y="12581"/>
                </a:lnTo>
                <a:lnTo>
                  <a:pt x="13140" y="12873"/>
                </a:lnTo>
                <a:lnTo>
                  <a:pt x="12800" y="13116"/>
                </a:lnTo>
                <a:lnTo>
                  <a:pt x="12629" y="12946"/>
                </a:lnTo>
                <a:lnTo>
                  <a:pt x="12435" y="12800"/>
                </a:lnTo>
                <a:lnTo>
                  <a:pt x="12289" y="12702"/>
                </a:lnTo>
                <a:lnTo>
                  <a:pt x="12143" y="12605"/>
                </a:lnTo>
                <a:lnTo>
                  <a:pt x="12045" y="12581"/>
                </a:lnTo>
                <a:lnTo>
                  <a:pt x="11972" y="12556"/>
                </a:lnTo>
                <a:lnTo>
                  <a:pt x="11875" y="12556"/>
                </a:lnTo>
                <a:lnTo>
                  <a:pt x="11802" y="12581"/>
                </a:lnTo>
                <a:lnTo>
                  <a:pt x="11753" y="12629"/>
                </a:lnTo>
                <a:lnTo>
                  <a:pt x="11753" y="12678"/>
                </a:lnTo>
                <a:lnTo>
                  <a:pt x="11802" y="12824"/>
                </a:lnTo>
                <a:lnTo>
                  <a:pt x="11875" y="12921"/>
                </a:lnTo>
                <a:lnTo>
                  <a:pt x="12118" y="13116"/>
                </a:lnTo>
                <a:lnTo>
                  <a:pt x="12240" y="13238"/>
                </a:lnTo>
                <a:lnTo>
                  <a:pt x="12362" y="13359"/>
                </a:lnTo>
                <a:lnTo>
                  <a:pt x="11997" y="13505"/>
                </a:lnTo>
                <a:lnTo>
                  <a:pt x="11826" y="13554"/>
                </a:lnTo>
                <a:lnTo>
                  <a:pt x="11680" y="13384"/>
                </a:lnTo>
                <a:lnTo>
                  <a:pt x="11510" y="13213"/>
                </a:lnTo>
                <a:lnTo>
                  <a:pt x="11315" y="13067"/>
                </a:lnTo>
                <a:lnTo>
                  <a:pt x="11121" y="12946"/>
                </a:lnTo>
                <a:lnTo>
                  <a:pt x="11072" y="12946"/>
                </a:lnTo>
                <a:lnTo>
                  <a:pt x="11023" y="12970"/>
                </a:lnTo>
                <a:lnTo>
                  <a:pt x="10999" y="12994"/>
                </a:lnTo>
                <a:lnTo>
                  <a:pt x="10999" y="13043"/>
                </a:lnTo>
                <a:lnTo>
                  <a:pt x="11072" y="13213"/>
                </a:lnTo>
                <a:lnTo>
                  <a:pt x="11145" y="13359"/>
                </a:lnTo>
                <a:lnTo>
                  <a:pt x="11364" y="13651"/>
                </a:lnTo>
                <a:lnTo>
                  <a:pt x="11169" y="13651"/>
                </a:lnTo>
                <a:lnTo>
                  <a:pt x="11072" y="13481"/>
                </a:lnTo>
                <a:lnTo>
                  <a:pt x="10999" y="13286"/>
                </a:lnTo>
                <a:lnTo>
                  <a:pt x="10950" y="13213"/>
                </a:lnTo>
                <a:lnTo>
                  <a:pt x="10877" y="13165"/>
                </a:lnTo>
                <a:lnTo>
                  <a:pt x="10780" y="13116"/>
                </a:lnTo>
                <a:lnTo>
                  <a:pt x="10731" y="13116"/>
                </a:lnTo>
                <a:lnTo>
                  <a:pt x="10707" y="13140"/>
                </a:lnTo>
                <a:lnTo>
                  <a:pt x="10658" y="13213"/>
                </a:lnTo>
                <a:lnTo>
                  <a:pt x="10634" y="13311"/>
                </a:lnTo>
                <a:lnTo>
                  <a:pt x="10634" y="13408"/>
                </a:lnTo>
                <a:lnTo>
                  <a:pt x="10658" y="13481"/>
                </a:lnTo>
                <a:lnTo>
                  <a:pt x="10683" y="13627"/>
                </a:lnTo>
                <a:lnTo>
                  <a:pt x="10415" y="13603"/>
                </a:lnTo>
                <a:lnTo>
                  <a:pt x="10172" y="13530"/>
                </a:lnTo>
                <a:lnTo>
                  <a:pt x="9904" y="13457"/>
                </a:lnTo>
                <a:lnTo>
                  <a:pt x="9661" y="13359"/>
                </a:lnTo>
                <a:lnTo>
                  <a:pt x="9442" y="13238"/>
                </a:lnTo>
                <a:lnTo>
                  <a:pt x="9198" y="13092"/>
                </a:lnTo>
                <a:lnTo>
                  <a:pt x="8979" y="12946"/>
                </a:lnTo>
                <a:lnTo>
                  <a:pt x="8785" y="12775"/>
                </a:lnTo>
                <a:lnTo>
                  <a:pt x="8590" y="12581"/>
                </a:lnTo>
                <a:lnTo>
                  <a:pt x="8420" y="12386"/>
                </a:lnTo>
                <a:lnTo>
                  <a:pt x="8249" y="12167"/>
                </a:lnTo>
                <a:lnTo>
                  <a:pt x="8103" y="11948"/>
                </a:lnTo>
                <a:lnTo>
                  <a:pt x="7957" y="11705"/>
                </a:lnTo>
                <a:lnTo>
                  <a:pt x="7836" y="11461"/>
                </a:lnTo>
                <a:lnTo>
                  <a:pt x="7738" y="11218"/>
                </a:lnTo>
                <a:lnTo>
                  <a:pt x="7665" y="10950"/>
                </a:lnTo>
                <a:lnTo>
                  <a:pt x="7592" y="10610"/>
                </a:lnTo>
                <a:lnTo>
                  <a:pt x="7568" y="10245"/>
                </a:lnTo>
                <a:lnTo>
                  <a:pt x="7568" y="9880"/>
                </a:lnTo>
                <a:lnTo>
                  <a:pt x="7617" y="9539"/>
                </a:lnTo>
                <a:lnTo>
                  <a:pt x="7714" y="9174"/>
                </a:lnTo>
                <a:lnTo>
                  <a:pt x="7811" y="8834"/>
                </a:lnTo>
                <a:lnTo>
                  <a:pt x="7957" y="8517"/>
                </a:lnTo>
                <a:lnTo>
                  <a:pt x="8152" y="8201"/>
                </a:lnTo>
                <a:lnTo>
                  <a:pt x="8274" y="8006"/>
                </a:lnTo>
                <a:lnTo>
                  <a:pt x="8444" y="7812"/>
                </a:lnTo>
                <a:lnTo>
                  <a:pt x="8590" y="7641"/>
                </a:lnTo>
                <a:lnTo>
                  <a:pt x="8785" y="7471"/>
                </a:lnTo>
                <a:lnTo>
                  <a:pt x="9150" y="7179"/>
                </a:lnTo>
                <a:lnTo>
                  <a:pt x="9539" y="6936"/>
                </a:lnTo>
                <a:lnTo>
                  <a:pt x="9588" y="6984"/>
                </a:lnTo>
                <a:lnTo>
                  <a:pt x="9661" y="7033"/>
                </a:lnTo>
                <a:lnTo>
                  <a:pt x="9758" y="7057"/>
                </a:lnTo>
                <a:lnTo>
                  <a:pt x="9855" y="7033"/>
                </a:lnTo>
                <a:lnTo>
                  <a:pt x="10074" y="6960"/>
                </a:lnTo>
                <a:lnTo>
                  <a:pt x="10318" y="6911"/>
                </a:lnTo>
                <a:lnTo>
                  <a:pt x="10561" y="6863"/>
                </a:lnTo>
                <a:lnTo>
                  <a:pt x="10804" y="6863"/>
                </a:lnTo>
                <a:lnTo>
                  <a:pt x="11048" y="6838"/>
                </a:lnTo>
                <a:close/>
                <a:moveTo>
                  <a:pt x="2166" y="12410"/>
                </a:moveTo>
                <a:lnTo>
                  <a:pt x="2385" y="12435"/>
                </a:lnTo>
                <a:lnTo>
                  <a:pt x="2556" y="12483"/>
                </a:lnTo>
                <a:lnTo>
                  <a:pt x="2726" y="12605"/>
                </a:lnTo>
                <a:lnTo>
                  <a:pt x="2872" y="12727"/>
                </a:lnTo>
                <a:lnTo>
                  <a:pt x="3018" y="12897"/>
                </a:lnTo>
                <a:lnTo>
                  <a:pt x="3140" y="13092"/>
                </a:lnTo>
                <a:lnTo>
                  <a:pt x="2312" y="13530"/>
                </a:lnTo>
                <a:lnTo>
                  <a:pt x="2166" y="13603"/>
                </a:lnTo>
                <a:lnTo>
                  <a:pt x="1947" y="13773"/>
                </a:lnTo>
                <a:lnTo>
                  <a:pt x="1826" y="13846"/>
                </a:lnTo>
                <a:lnTo>
                  <a:pt x="1753" y="13943"/>
                </a:lnTo>
                <a:lnTo>
                  <a:pt x="1728" y="14041"/>
                </a:lnTo>
                <a:lnTo>
                  <a:pt x="1753" y="14065"/>
                </a:lnTo>
                <a:lnTo>
                  <a:pt x="1777" y="14089"/>
                </a:lnTo>
                <a:lnTo>
                  <a:pt x="1899" y="14162"/>
                </a:lnTo>
                <a:lnTo>
                  <a:pt x="2045" y="14162"/>
                </a:lnTo>
                <a:lnTo>
                  <a:pt x="2191" y="14114"/>
                </a:lnTo>
                <a:lnTo>
                  <a:pt x="2337" y="14065"/>
                </a:lnTo>
                <a:lnTo>
                  <a:pt x="2629" y="13919"/>
                </a:lnTo>
                <a:lnTo>
                  <a:pt x="2872" y="13773"/>
                </a:lnTo>
                <a:lnTo>
                  <a:pt x="3334" y="13530"/>
                </a:lnTo>
                <a:lnTo>
                  <a:pt x="3407" y="13895"/>
                </a:lnTo>
                <a:lnTo>
                  <a:pt x="3432" y="14235"/>
                </a:lnTo>
                <a:lnTo>
                  <a:pt x="3407" y="14381"/>
                </a:lnTo>
                <a:lnTo>
                  <a:pt x="3383" y="14552"/>
                </a:lnTo>
                <a:lnTo>
                  <a:pt x="3334" y="14698"/>
                </a:lnTo>
                <a:lnTo>
                  <a:pt x="3261" y="14819"/>
                </a:lnTo>
                <a:lnTo>
                  <a:pt x="3188" y="14941"/>
                </a:lnTo>
                <a:lnTo>
                  <a:pt x="3067" y="15063"/>
                </a:lnTo>
                <a:lnTo>
                  <a:pt x="2969" y="15160"/>
                </a:lnTo>
                <a:lnTo>
                  <a:pt x="2848" y="15233"/>
                </a:lnTo>
                <a:lnTo>
                  <a:pt x="2702" y="15330"/>
                </a:lnTo>
                <a:lnTo>
                  <a:pt x="2580" y="15379"/>
                </a:lnTo>
                <a:lnTo>
                  <a:pt x="2288" y="15476"/>
                </a:lnTo>
                <a:lnTo>
                  <a:pt x="2118" y="15476"/>
                </a:lnTo>
                <a:lnTo>
                  <a:pt x="1972" y="15501"/>
                </a:lnTo>
                <a:lnTo>
                  <a:pt x="1826" y="15476"/>
                </a:lnTo>
                <a:lnTo>
                  <a:pt x="1655" y="15452"/>
                </a:lnTo>
                <a:lnTo>
                  <a:pt x="1509" y="15403"/>
                </a:lnTo>
                <a:lnTo>
                  <a:pt x="1363" y="15355"/>
                </a:lnTo>
                <a:lnTo>
                  <a:pt x="1242" y="15282"/>
                </a:lnTo>
                <a:lnTo>
                  <a:pt x="1120" y="15184"/>
                </a:lnTo>
                <a:lnTo>
                  <a:pt x="1023" y="15087"/>
                </a:lnTo>
                <a:lnTo>
                  <a:pt x="925" y="14965"/>
                </a:lnTo>
                <a:lnTo>
                  <a:pt x="779" y="14722"/>
                </a:lnTo>
                <a:lnTo>
                  <a:pt x="658" y="14430"/>
                </a:lnTo>
                <a:lnTo>
                  <a:pt x="609" y="14138"/>
                </a:lnTo>
                <a:lnTo>
                  <a:pt x="609" y="13822"/>
                </a:lnTo>
                <a:lnTo>
                  <a:pt x="658" y="13530"/>
                </a:lnTo>
                <a:lnTo>
                  <a:pt x="706" y="13384"/>
                </a:lnTo>
                <a:lnTo>
                  <a:pt x="779" y="13238"/>
                </a:lnTo>
                <a:lnTo>
                  <a:pt x="852" y="13092"/>
                </a:lnTo>
                <a:lnTo>
                  <a:pt x="950" y="12970"/>
                </a:lnTo>
                <a:lnTo>
                  <a:pt x="1193" y="12727"/>
                </a:lnTo>
                <a:lnTo>
                  <a:pt x="1436" y="12532"/>
                </a:lnTo>
                <a:lnTo>
                  <a:pt x="1509" y="12581"/>
                </a:lnTo>
                <a:lnTo>
                  <a:pt x="1582" y="12605"/>
                </a:lnTo>
                <a:lnTo>
                  <a:pt x="1655" y="12605"/>
                </a:lnTo>
                <a:lnTo>
                  <a:pt x="1728" y="12581"/>
                </a:lnTo>
                <a:lnTo>
                  <a:pt x="1972" y="12459"/>
                </a:lnTo>
                <a:lnTo>
                  <a:pt x="2166" y="12410"/>
                </a:lnTo>
                <a:close/>
                <a:moveTo>
                  <a:pt x="10950" y="17496"/>
                </a:moveTo>
                <a:lnTo>
                  <a:pt x="11194" y="17569"/>
                </a:lnTo>
                <a:lnTo>
                  <a:pt x="11413" y="17666"/>
                </a:lnTo>
                <a:lnTo>
                  <a:pt x="11632" y="17812"/>
                </a:lnTo>
                <a:lnTo>
                  <a:pt x="11802" y="17958"/>
                </a:lnTo>
                <a:lnTo>
                  <a:pt x="11948" y="18153"/>
                </a:lnTo>
                <a:lnTo>
                  <a:pt x="12094" y="18372"/>
                </a:lnTo>
                <a:lnTo>
                  <a:pt x="12167" y="18615"/>
                </a:lnTo>
                <a:lnTo>
                  <a:pt x="12240" y="18883"/>
                </a:lnTo>
                <a:lnTo>
                  <a:pt x="12240" y="19077"/>
                </a:lnTo>
                <a:lnTo>
                  <a:pt x="12240" y="19248"/>
                </a:lnTo>
                <a:lnTo>
                  <a:pt x="12216" y="19418"/>
                </a:lnTo>
                <a:lnTo>
                  <a:pt x="12167" y="19588"/>
                </a:lnTo>
                <a:lnTo>
                  <a:pt x="12094" y="19734"/>
                </a:lnTo>
                <a:lnTo>
                  <a:pt x="12021" y="19880"/>
                </a:lnTo>
                <a:lnTo>
                  <a:pt x="11924" y="20002"/>
                </a:lnTo>
                <a:lnTo>
                  <a:pt x="11826" y="20124"/>
                </a:lnTo>
                <a:lnTo>
                  <a:pt x="11705" y="20245"/>
                </a:lnTo>
                <a:lnTo>
                  <a:pt x="11559" y="20343"/>
                </a:lnTo>
                <a:lnTo>
                  <a:pt x="11413" y="20416"/>
                </a:lnTo>
                <a:lnTo>
                  <a:pt x="11267" y="20489"/>
                </a:lnTo>
                <a:lnTo>
                  <a:pt x="11121" y="20562"/>
                </a:lnTo>
                <a:lnTo>
                  <a:pt x="10950" y="20610"/>
                </a:lnTo>
                <a:lnTo>
                  <a:pt x="10780" y="20635"/>
                </a:lnTo>
                <a:lnTo>
                  <a:pt x="10610" y="20659"/>
                </a:lnTo>
                <a:lnTo>
                  <a:pt x="10439" y="20635"/>
                </a:lnTo>
                <a:lnTo>
                  <a:pt x="10293" y="20610"/>
                </a:lnTo>
                <a:lnTo>
                  <a:pt x="10147" y="20586"/>
                </a:lnTo>
                <a:lnTo>
                  <a:pt x="10001" y="20513"/>
                </a:lnTo>
                <a:lnTo>
                  <a:pt x="9855" y="20464"/>
                </a:lnTo>
                <a:lnTo>
                  <a:pt x="9734" y="20367"/>
                </a:lnTo>
                <a:lnTo>
                  <a:pt x="9612" y="20270"/>
                </a:lnTo>
                <a:lnTo>
                  <a:pt x="9515" y="20148"/>
                </a:lnTo>
                <a:lnTo>
                  <a:pt x="9320" y="19905"/>
                </a:lnTo>
                <a:lnTo>
                  <a:pt x="9198" y="19637"/>
                </a:lnTo>
                <a:lnTo>
                  <a:pt x="9101" y="19345"/>
                </a:lnTo>
                <a:lnTo>
                  <a:pt x="9101" y="19175"/>
                </a:lnTo>
                <a:lnTo>
                  <a:pt x="9077" y="19029"/>
                </a:lnTo>
                <a:lnTo>
                  <a:pt x="9101" y="18883"/>
                </a:lnTo>
                <a:lnTo>
                  <a:pt x="9125" y="18712"/>
                </a:lnTo>
                <a:lnTo>
                  <a:pt x="9174" y="18566"/>
                </a:lnTo>
                <a:lnTo>
                  <a:pt x="9247" y="18420"/>
                </a:lnTo>
                <a:lnTo>
                  <a:pt x="9417" y="18177"/>
                </a:lnTo>
                <a:lnTo>
                  <a:pt x="9612" y="17934"/>
                </a:lnTo>
                <a:lnTo>
                  <a:pt x="9782" y="17812"/>
                </a:lnTo>
                <a:lnTo>
                  <a:pt x="9953" y="17690"/>
                </a:lnTo>
                <a:lnTo>
                  <a:pt x="10147" y="17617"/>
                </a:lnTo>
                <a:lnTo>
                  <a:pt x="10342" y="17544"/>
                </a:lnTo>
                <a:lnTo>
                  <a:pt x="10342" y="17544"/>
                </a:lnTo>
                <a:lnTo>
                  <a:pt x="10318" y="18323"/>
                </a:lnTo>
                <a:lnTo>
                  <a:pt x="10342" y="18688"/>
                </a:lnTo>
                <a:lnTo>
                  <a:pt x="10342" y="18883"/>
                </a:lnTo>
                <a:lnTo>
                  <a:pt x="10391" y="19053"/>
                </a:lnTo>
                <a:lnTo>
                  <a:pt x="10439" y="19150"/>
                </a:lnTo>
                <a:lnTo>
                  <a:pt x="10488" y="19199"/>
                </a:lnTo>
                <a:lnTo>
                  <a:pt x="10561" y="19223"/>
                </a:lnTo>
                <a:lnTo>
                  <a:pt x="10707" y="19223"/>
                </a:lnTo>
                <a:lnTo>
                  <a:pt x="10756" y="19199"/>
                </a:lnTo>
                <a:lnTo>
                  <a:pt x="10829" y="19150"/>
                </a:lnTo>
                <a:lnTo>
                  <a:pt x="10853" y="19053"/>
                </a:lnTo>
                <a:lnTo>
                  <a:pt x="10926" y="18688"/>
                </a:lnTo>
                <a:lnTo>
                  <a:pt x="10950" y="18299"/>
                </a:lnTo>
                <a:lnTo>
                  <a:pt x="10950" y="17885"/>
                </a:lnTo>
                <a:lnTo>
                  <a:pt x="10950" y="17496"/>
                </a:lnTo>
                <a:close/>
                <a:moveTo>
                  <a:pt x="17861" y="1"/>
                </a:moveTo>
                <a:lnTo>
                  <a:pt x="17715" y="25"/>
                </a:lnTo>
                <a:lnTo>
                  <a:pt x="17447" y="98"/>
                </a:lnTo>
                <a:lnTo>
                  <a:pt x="17204" y="171"/>
                </a:lnTo>
                <a:lnTo>
                  <a:pt x="17009" y="293"/>
                </a:lnTo>
                <a:lnTo>
                  <a:pt x="16839" y="415"/>
                </a:lnTo>
                <a:lnTo>
                  <a:pt x="16668" y="585"/>
                </a:lnTo>
                <a:lnTo>
                  <a:pt x="16522" y="755"/>
                </a:lnTo>
                <a:lnTo>
                  <a:pt x="16401" y="950"/>
                </a:lnTo>
                <a:lnTo>
                  <a:pt x="16303" y="1145"/>
                </a:lnTo>
                <a:lnTo>
                  <a:pt x="16230" y="1363"/>
                </a:lnTo>
                <a:lnTo>
                  <a:pt x="16157" y="1558"/>
                </a:lnTo>
                <a:lnTo>
                  <a:pt x="16109" y="1801"/>
                </a:lnTo>
                <a:lnTo>
                  <a:pt x="16084" y="2020"/>
                </a:lnTo>
                <a:lnTo>
                  <a:pt x="16084" y="2239"/>
                </a:lnTo>
                <a:lnTo>
                  <a:pt x="16109" y="2483"/>
                </a:lnTo>
                <a:lnTo>
                  <a:pt x="16157" y="2702"/>
                </a:lnTo>
                <a:lnTo>
                  <a:pt x="16206" y="2921"/>
                </a:lnTo>
                <a:lnTo>
                  <a:pt x="16352" y="3334"/>
                </a:lnTo>
                <a:lnTo>
                  <a:pt x="16449" y="3578"/>
                </a:lnTo>
                <a:lnTo>
                  <a:pt x="16571" y="3821"/>
                </a:lnTo>
                <a:lnTo>
                  <a:pt x="16206" y="4259"/>
                </a:lnTo>
                <a:lnTo>
                  <a:pt x="15792" y="4697"/>
                </a:lnTo>
                <a:lnTo>
                  <a:pt x="15062" y="5378"/>
                </a:lnTo>
                <a:lnTo>
                  <a:pt x="14308" y="6060"/>
                </a:lnTo>
                <a:lnTo>
                  <a:pt x="13773" y="6522"/>
                </a:lnTo>
                <a:lnTo>
                  <a:pt x="13651" y="6644"/>
                </a:lnTo>
                <a:lnTo>
                  <a:pt x="13530" y="6765"/>
                </a:lnTo>
                <a:lnTo>
                  <a:pt x="13432" y="6911"/>
                </a:lnTo>
                <a:lnTo>
                  <a:pt x="13384" y="7057"/>
                </a:lnTo>
                <a:lnTo>
                  <a:pt x="13043" y="6838"/>
                </a:lnTo>
                <a:lnTo>
                  <a:pt x="12678" y="6644"/>
                </a:lnTo>
                <a:lnTo>
                  <a:pt x="12289" y="6498"/>
                </a:lnTo>
                <a:lnTo>
                  <a:pt x="11899" y="6400"/>
                </a:lnTo>
                <a:lnTo>
                  <a:pt x="11510" y="6303"/>
                </a:lnTo>
                <a:lnTo>
                  <a:pt x="11096" y="6279"/>
                </a:lnTo>
                <a:lnTo>
                  <a:pt x="10683" y="6279"/>
                </a:lnTo>
                <a:lnTo>
                  <a:pt x="10269" y="6327"/>
                </a:lnTo>
                <a:lnTo>
                  <a:pt x="10245" y="6303"/>
                </a:lnTo>
                <a:lnTo>
                  <a:pt x="9977" y="6303"/>
                </a:lnTo>
                <a:lnTo>
                  <a:pt x="9758" y="6352"/>
                </a:lnTo>
                <a:lnTo>
                  <a:pt x="9563" y="6400"/>
                </a:lnTo>
                <a:lnTo>
                  <a:pt x="9369" y="6473"/>
                </a:lnTo>
                <a:lnTo>
                  <a:pt x="9174" y="6546"/>
                </a:lnTo>
                <a:lnTo>
                  <a:pt x="8979" y="6668"/>
                </a:lnTo>
                <a:lnTo>
                  <a:pt x="8639" y="6911"/>
                </a:lnTo>
                <a:lnTo>
                  <a:pt x="8468" y="6668"/>
                </a:lnTo>
                <a:lnTo>
                  <a:pt x="8274" y="6425"/>
                </a:lnTo>
                <a:lnTo>
                  <a:pt x="7884" y="5987"/>
                </a:lnTo>
                <a:lnTo>
                  <a:pt x="6838" y="4770"/>
                </a:lnTo>
                <a:lnTo>
                  <a:pt x="6984" y="4648"/>
                </a:lnTo>
                <a:lnTo>
                  <a:pt x="7106" y="4502"/>
                </a:lnTo>
                <a:lnTo>
                  <a:pt x="7252" y="4308"/>
                </a:lnTo>
                <a:lnTo>
                  <a:pt x="7349" y="4113"/>
                </a:lnTo>
                <a:lnTo>
                  <a:pt x="7398" y="3894"/>
                </a:lnTo>
                <a:lnTo>
                  <a:pt x="7446" y="3675"/>
                </a:lnTo>
                <a:lnTo>
                  <a:pt x="7446" y="3456"/>
                </a:lnTo>
                <a:lnTo>
                  <a:pt x="7446" y="3213"/>
                </a:lnTo>
                <a:lnTo>
                  <a:pt x="7422" y="2994"/>
                </a:lnTo>
                <a:lnTo>
                  <a:pt x="7373" y="2775"/>
                </a:lnTo>
                <a:lnTo>
                  <a:pt x="7252" y="2312"/>
                </a:lnTo>
                <a:lnTo>
                  <a:pt x="7154" y="2093"/>
                </a:lnTo>
                <a:lnTo>
                  <a:pt x="7057" y="1899"/>
                </a:lnTo>
                <a:lnTo>
                  <a:pt x="6936" y="1704"/>
                </a:lnTo>
                <a:lnTo>
                  <a:pt x="6814" y="1509"/>
                </a:lnTo>
                <a:lnTo>
                  <a:pt x="6644" y="1339"/>
                </a:lnTo>
                <a:lnTo>
                  <a:pt x="6473" y="1193"/>
                </a:lnTo>
                <a:lnTo>
                  <a:pt x="6254" y="1072"/>
                </a:lnTo>
                <a:lnTo>
                  <a:pt x="6035" y="1023"/>
                </a:lnTo>
                <a:lnTo>
                  <a:pt x="5792" y="999"/>
                </a:lnTo>
                <a:lnTo>
                  <a:pt x="5573" y="1047"/>
                </a:lnTo>
                <a:lnTo>
                  <a:pt x="5354" y="999"/>
                </a:lnTo>
                <a:lnTo>
                  <a:pt x="5135" y="999"/>
                </a:lnTo>
                <a:lnTo>
                  <a:pt x="4940" y="1047"/>
                </a:lnTo>
                <a:lnTo>
                  <a:pt x="4770" y="1096"/>
                </a:lnTo>
                <a:lnTo>
                  <a:pt x="4575" y="1193"/>
                </a:lnTo>
                <a:lnTo>
                  <a:pt x="4429" y="1290"/>
                </a:lnTo>
                <a:lnTo>
                  <a:pt x="4259" y="1436"/>
                </a:lnTo>
                <a:lnTo>
                  <a:pt x="4113" y="1582"/>
                </a:lnTo>
                <a:lnTo>
                  <a:pt x="3991" y="1753"/>
                </a:lnTo>
                <a:lnTo>
                  <a:pt x="3870" y="1923"/>
                </a:lnTo>
                <a:lnTo>
                  <a:pt x="3772" y="2118"/>
                </a:lnTo>
                <a:lnTo>
                  <a:pt x="3675" y="2288"/>
                </a:lnTo>
                <a:lnTo>
                  <a:pt x="3602" y="2507"/>
                </a:lnTo>
                <a:lnTo>
                  <a:pt x="3529" y="2702"/>
                </a:lnTo>
                <a:lnTo>
                  <a:pt x="3505" y="2896"/>
                </a:lnTo>
                <a:lnTo>
                  <a:pt x="3480" y="3091"/>
                </a:lnTo>
                <a:lnTo>
                  <a:pt x="3456" y="3334"/>
                </a:lnTo>
                <a:lnTo>
                  <a:pt x="3480" y="3578"/>
                </a:lnTo>
                <a:lnTo>
                  <a:pt x="3529" y="3821"/>
                </a:lnTo>
                <a:lnTo>
                  <a:pt x="3578" y="4016"/>
                </a:lnTo>
                <a:lnTo>
                  <a:pt x="3675" y="4235"/>
                </a:lnTo>
                <a:lnTo>
                  <a:pt x="3772" y="4405"/>
                </a:lnTo>
                <a:lnTo>
                  <a:pt x="3894" y="4575"/>
                </a:lnTo>
                <a:lnTo>
                  <a:pt x="4040" y="4721"/>
                </a:lnTo>
                <a:lnTo>
                  <a:pt x="4210" y="4867"/>
                </a:lnTo>
                <a:lnTo>
                  <a:pt x="4381" y="4965"/>
                </a:lnTo>
                <a:lnTo>
                  <a:pt x="4575" y="5062"/>
                </a:lnTo>
                <a:lnTo>
                  <a:pt x="4770" y="5135"/>
                </a:lnTo>
                <a:lnTo>
                  <a:pt x="4989" y="5208"/>
                </a:lnTo>
                <a:lnTo>
                  <a:pt x="5232" y="5232"/>
                </a:lnTo>
                <a:lnTo>
                  <a:pt x="5719" y="5232"/>
                </a:lnTo>
                <a:lnTo>
                  <a:pt x="5889" y="5184"/>
                </a:lnTo>
                <a:lnTo>
                  <a:pt x="6084" y="5159"/>
                </a:lnTo>
                <a:lnTo>
                  <a:pt x="6400" y="5038"/>
                </a:lnTo>
                <a:lnTo>
                  <a:pt x="6838" y="5573"/>
                </a:lnTo>
                <a:lnTo>
                  <a:pt x="7276" y="6084"/>
                </a:lnTo>
                <a:lnTo>
                  <a:pt x="7738" y="6692"/>
                </a:lnTo>
                <a:lnTo>
                  <a:pt x="7982" y="6984"/>
                </a:lnTo>
                <a:lnTo>
                  <a:pt x="8103" y="7106"/>
                </a:lnTo>
                <a:lnTo>
                  <a:pt x="8249" y="7228"/>
                </a:lnTo>
                <a:lnTo>
                  <a:pt x="7982" y="7520"/>
                </a:lnTo>
                <a:lnTo>
                  <a:pt x="7738" y="7812"/>
                </a:lnTo>
                <a:lnTo>
                  <a:pt x="7519" y="8152"/>
                </a:lnTo>
                <a:lnTo>
                  <a:pt x="7325" y="8517"/>
                </a:lnTo>
                <a:lnTo>
                  <a:pt x="7179" y="8907"/>
                </a:lnTo>
                <a:lnTo>
                  <a:pt x="7081" y="9320"/>
                </a:lnTo>
                <a:lnTo>
                  <a:pt x="7009" y="9734"/>
                </a:lnTo>
                <a:lnTo>
                  <a:pt x="7009" y="10147"/>
                </a:lnTo>
                <a:lnTo>
                  <a:pt x="7009" y="10561"/>
                </a:lnTo>
                <a:lnTo>
                  <a:pt x="7081" y="10975"/>
                </a:lnTo>
                <a:lnTo>
                  <a:pt x="7154" y="11340"/>
                </a:lnTo>
                <a:lnTo>
                  <a:pt x="6984" y="11364"/>
                </a:lnTo>
                <a:lnTo>
                  <a:pt x="6814" y="11413"/>
                </a:lnTo>
                <a:lnTo>
                  <a:pt x="6449" y="11559"/>
                </a:lnTo>
                <a:lnTo>
                  <a:pt x="5792" y="11851"/>
                </a:lnTo>
                <a:lnTo>
                  <a:pt x="4916" y="12216"/>
                </a:lnTo>
                <a:lnTo>
                  <a:pt x="4064" y="12605"/>
                </a:lnTo>
                <a:lnTo>
                  <a:pt x="3602" y="12848"/>
                </a:lnTo>
                <a:lnTo>
                  <a:pt x="3432" y="12629"/>
                </a:lnTo>
                <a:lnTo>
                  <a:pt x="3261" y="12435"/>
                </a:lnTo>
                <a:lnTo>
                  <a:pt x="3091" y="12264"/>
                </a:lnTo>
                <a:lnTo>
                  <a:pt x="2872" y="12118"/>
                </a:lnTo>
                <a:lnTo>
                  <a:pt x="2653" y="12021"/>
                </a:lnTo>
                <a:lnTo>
                  <a:pt x="2434" y="11948"/>
                </a:lnTo>
                <a:lnTo>
                  <a:pt x="2191" y="11924"/>
                </a:lnTo>
                <a:lnTo>
                  <a:pt x="1923" y="11948"/>
                </a:lnTo>
                <a:lnTo>
                  <a:pt x="1777" y="11924"/>
                </a:lnTo>
                <a:lnTo>
                  <a:pt x="1631" y="11948"/>
                </a:lnTo>
                <a:lnTo>
                  <a:pt x="1461" y="11972"/>
                </a:lnTo>
                <a:lnTo>
                  <a:pt x="1315" y="12045"/>
                </a:lnTo>
                <a:lnTo>
                  <a:pt x="1023" y="12191"/>
                </a:lnTo>
                <a:lnTo>
                  <a:pt x="804" y="12386"/>
                </a:lnTo>
                <a:lnTo>
                  <a:pt x="633" y="12532"/>
                </a:lnTo>
                <a:lnTo>
                  <a:pt x="487" y="12678"/>
                </a:lnTo>
                <a:lnTo>
                  <a:pt x="366" y="12848"/>
                </a:lnTo>
                <a:lnTo>
                  <a:pt x="268" y="13043"/>
                </a:lnTo>
                <a:lnTo>
                  <a:pt x="171" y="13238"/>
                </a:lnTo>
                <a:lnTo>
                  <a:pt x="98" y="13432"/>
                </a:lnTo>
                <a:lnTo>
                  <a:pt x="49" y="13651"/>
                </a:lnTo>
                <a:lnTo>
                  <a:pt x="25" y="13846"/>
                </a:lnTo>
                <a:lnTo>
                  <a:pt x="1" y="14089"/>
                </a:lnTo>
                <a:lnTo>
                  <a:pt x="25" y="14308"/>
                </a:lnTo>
                <a:lnTo>
                  <a:pt x="74" y="14503"/>
                </a:lnTo>
                <a:lnTo>
                  <a:pt x="122" y="14722"/>
                </a:lnTo>
                <a:lnTo>
                  <a:pt x="195" y="14917"/>
                </a:lnTo>
                <a:lnTo>
                  <a:pt x="317" y="15087"/>
                </a:lnTo>
                <a:lnTo>
                  <a:pt x="439" y="15257"/>
                </a:lnTo>
                <a:lnTo>
                  <a:pt x="560" y="15428"/>
                </a:lnTo>
                <a:lnTo>
                  <a:pt x="706" y="15574"/>
                </a:lnTo>
                <a:lnTo>
                  <a:pt x="877" y="15695"/>
                </a:lnTo>
                <a:lnTo>
                  <a:pt x="1071" y="15817"/>
                </a:lnTo>
                <a:lnTo>
                  <a:pt x="1242" y="15914"/>
                </a:lnTo>
                <a:lnTo>
                  <a:pt x="1436" y="15987"/>
                </a:lnTo>
                <a:lnTo>
                  <a:pt x="1655" y="16036"/>
                </a:lnTo>
                <a:lnTo>
                  <a:pt x="1850" y="16085"/>
                </a:lnTo>
                <a:lnTo>
                  <a:pt x="2312" y="16085"/>
                </a:lnTo>
                <a:lnTo>
                  <a:pt x="2531" y="16036"/>
                </a:lnTo>
                <a:lnTo>
                  <a:pt x="2726" y="15963"/>
                </a:lnTo>
                <a:lnTo>
                  <a:pt x="2921" y="15890"/>
                </a:lnTo>
                <a:lnTo>
                  <a:pt x="3091" y="15793"/>
                </a:lnTo>
                <a:lnTo>
                  <a:pt x="3237" y="15671"/>
                </a:lnTo>
                <a:lnTo>
                  <a:pt x="3383" y="15525"/>
                </a:lnTo>
                <a:lnTo>
                  <a:pt x="3529" y="15355"/>
                </a:lnTo>
                <a:lnTo>
                  <a:pt x="3626" y="15184"/>
                </a:lnTo>
                <a:lnTo>
                  <a:pt x="3724" y="15014"/>
                </a:lnTo>
                <a:lnTo>
                  <a:pt x="3797" y="14819"/>
                </a:lnTo>
                <a:lnTo>
                  <a:pt x="3870" y="14625"/>
                </a:lnTo>
                <a:lnTo>
                  <a:pt x="3918" y="14406"/>
                </a:lnTo>
                <a:lnTo>
                  <a:pt x="3918" y="14211"/>
                </a:lnTo>
                <a:lnTo>
                  <a:pt x="3943" y="13992"/>
                </a:lnTo>
                <a:lnTo>
                  <a:pt x="3918" y="13773"/>
                </a:lnTo>
                <a:lnTo>
                  <a:pt x="3870" y="13530"/>
                </a:lnTo>
                <a:lnTo>
                  <a:pt x="3797" y="13311"/>
                </a:lnTo>
                <a:lnTo>
                  <a:pt x="4502" y="12970"/>
                </a:lnTo>
                <a:lnTo>
                  <a:pt x="5378" y="12581"/>
                </a:lnTo>
                <a:lnTo>
                  <a:pt x="6254" y="12216"/>
                </a:lnTo>
                <a:lnTo>
                  <a:pt x="6522" y="12118"/>
                </a:lnTo>
                <a:lnTo>
                  <a:pt x="6790" y="12021"/>
                </a:lnTo>
                <a:lnTo>
                  <a:pt x="7081" y="11924"/>
                </a:lnTo>
                <a:lnTo>
                  <a:pt x="7203" y="11851"/>
                </a:lnTo>
                <a:lnTo>
                  <a:pt x="7325" y="11778"/>
                </a:lnTo>
                <a:lnTo>
                  <a:pt x="7422" y="12021"/>
                </a:lnTo>
                <a:lnTo>
                  <a:pt x="7544" y="12240"/>
                </a:lnTo>
                <a:lnTo>
                  <a:pt x="7690" y="12459"/>
                </a:lnTo>
                <a:lnTo>
                  <a:pt x="7836" y="12678"/>
                </a:lnTo>
                <a:lnTo>
                  <a:pt x="8006" y="12873"/>
                </a:lnTo>
                <a:lnTo>
                  <a:pt x="8176" y="13043"/>
                </a:lnTo>
                <a:lnTo>
                  <a:pt x="8371" y="13213"/>
                </a:lnTo>
                <a:lnTo>
                  <a:pt x="8566" y="13384"/>
                </a:lnTo>
                <a:lnTo>
                  <a:pt x="8785" y="13530"/>
                </a:lnTo>
                <a:lnTo>
                  <a:pt x="9004" y="13651"/>
                </a:lnTo>
                <a:lnTo>
                  <a:pt x="9223" y="13773"/>
                </a:lnTo>
                <a:lnTo>
                  <a:pt x="9466" y="13870"/>
                </a:lnTo>
                <a:lnTo>
                  <a:pt x="9685" y="13968"/>
                </a:lnTo>
                <a:lnTo>
                  <a:pt x="9928" y="14041"/>
                </a:lnTo>
                <a:lnTo>
                  <a:pt x="10196" y="14114"/>
                </a:lnTo>
                <a:lnTo>
                  <a:pt x="10439" y="14162"/>
                </a:lnTo>
                <a:lnTo>
                  <a:pt x="10391" y="14308"/>
                </a:lnTo>
                <a:lnTo>
                  <a:pt x="10366" y="14454"/>
                </a:lnTo>
                <a:lnTo>
                  <a:pt x="10342" y="14844"/>
                </a:lnTo>
                <a:lnTo>
                  <a:pt x="10342" y="15209"/>
                </a:lnTo>
                <a:lnTo>
                  <a:pt x="10342" y="15963"/>
                </a:lnTo>
                <a:lnTo>
                  <a:pt x="10342" y="16936"/>
                </a:lnTo>
                <a:lnTo>
                  <a:pt x="10220" y="16961"/>
                </a:lnTo>
                <a:lnTo>
                  <a:pt x="10147" y="16985"/>
                </a:lnTo>
                <a:lnTo>
                  <a:pt x="10099" y="17034"/>
                </a:lnTo>
                <a:lnTo>
                  <a:pt x="10074" y="17082"/>
                </a:lnTo>
                <a:lnTo>
                  <a:pt x="10050" y="17155"/>
                </a:lnTo>
                <a:lnTo>
                  <a:pt x="9758" y="17253"/>
                </a:lnTo>
                <a:lnTo>
                  <a:pt x="9490" y="17399"/>
                </a:lnTo>
                <a:lnTo>
                  <a:pt x="9247" y="17569"/>
                </a:lnTo>
                <a:lnTo>
                  <a:pt x="9028" y="17763"/>
                </a:lnTo>
                <a:lnTo>
                  <a:pt x="8833" y="18007"/>
                </a:lnTo>
                <a:lnTo>
                  <a:pt x="8687" y="18299"/>
                </a:lnTo>
                <a:lnTo>
                  <a:pt x="8590" y="18591"/>
                </a:lnTo>
                <a:lnTo>
                  <a:pt x="8517" y="18907"/>
                </a:lnTo>
                <a:lnTo>
                  <a:pt x="8517" y="19126"/>
                </a:lnTo>
                <a:lnTo>
                  <a:pt x="8517" y="19345"/>
                </a:lnTo>
                <a:lnTo>
                  <a:pt x="8566" y="19564"/>
                </a:lnTo>
                <a:lnTo>
                  <a:pt x="8614" y="19783"/>
                </a:lnTo>
                <a:lnTo>
                  <a:pt x="8712" y="19978"/>
                </a:lnTo>
                <a:lnTo>
                  <a:pt x="8809" y="20172"/>
                </a:lnTo>
                <a:lnTo>
                  <a:pt x="8931" y="20343"/>
                </a:lnTo>
                <a:lnTo>
                  <a:pt x="9052" y="20513"/>
                </a:lnTo>
                <a:lnTo>
                  <a:pt x="9198" y="20659"/>
                </a:lnTo>
                <a:lnTo>
                  <a:pt x="9369" y="20805"/>
                </a:lnTo>
                <a:lnTo>
                  <a:pt x="9563" y="20927"/>
                </a:lnTo>
                <a:lnTo>
                  <a:pt x="9758" y="21024"/>
                </a:lnTo>
                <a:lnTo>
                  <a:pt x="9953" y="21121"/>
                </a:lnTo>
                <a:lnTo>
                  <a:pt x="10147" y="21170"/>
                </a:lnTo>
                <a:lnTo>
                  <a:pt x="10366" y="21219"/>
                </a:lnTo>
                <a:lnTo>
                  <a:pt x="10610" y="21243"/>
                </a:lnTo>
                <a:lnTo>
                  <a:pt x="10853" y="21243"/>
                </a:lnTo>
                <a:lnTo>
                  <a:pt x="11072" y="21194"/>
                </a:lnTo>
                <a:lnTo>
                  <a:pt x="11291" y="21146"/>
                </a:lnTo>
                <a:lnTo>
                  <a:pt x="11486" y="21073"/>
                </a:lnTo>
                <a:lnTo>
                  <a:pt x="11680" y="20975"/>
                </a:lnTo>
                <a:lnTo>
                  <a:pt x="11875" y="20854"/>
                </a:lnTo>
                <a:lnTo>
                  <a:pt x="12045" y="20708"/>
                </a:lnTo>
                <a:lnTo>
                  <a:pt x="12191" y="20537"/>
                </a:lnTo>
                <a:lnTo>
                  <a:pt x="12313" y="20367"/>
                </a:lnTo>
                <a:lnTo>
                  <a:pt x="12435" y="20172"/>
                </a:lnTo>
                <a:lnTo>
                  <a:pt x="12532" y="19978"/>
                </a:lnTo>
                <a:lnTo>
                  <a:pt x="12629" y="19783"/>
                </a:lnTo>
                <a:lnTo>
                  <a:pt x="12678" y="19564"/>
                </a:lnTo>
                <a:lnTo>
                  <a:pt x="12727" y="19345"/>
                </a:lnTo>
                <a:lnTo>
                  <a:pt x="12751" y="19126"/>
                </a:lnTo>
                <a:lnTo>
                  <a:pt x="12751" y="18883"/>
                </a:lnTo>
                <a:lnTo>
                  <a:pt x="12727" y="18712"/>
                </a:lnTo>
                <a:lnTo>
                  <a:pt x="12678" y="18518"/>
                </a:lnTo>
                <a:lnTo>
                  <a:pt x="12629" y="18347"/>
                </a:lnTo>
                <a:lnTo>
                  <a:pt x="12581" y="18177"/>
                </a:lnTo>
                <a:lnTo>
                  <a:pt x="12483" y="18031"/>
                </a:lnTo>
                <a:lnTo>
                  <a:pt x="12386" y="17885"/>
                </a:lnTo>
                <a:lnTo>
                  <a:pt x="12289" y="17739"/>
                </a:lnTo>
                <a:lnTo>
                  <a:pt x="12167" y="17617"/>
                </a:lnTo>
                <a:lnTo>
                  <a:pt x="11899" y="17374"/>
                </a:lnTo>
                <a:lnTo>
                  <a:pt x="11607" y="17180"/>
                </a:lnTo>
                <a:lnTo>
                  <a:pt x="11267" y="17058"/>
                </a:lnTo>
                <a:lnTo>
                  <a:pt x="10926" y="16961"/>
                </a:lnTo>
                <a:lnTo>
                  <a:pt x="10926" y="16717"/>
                </a:lnTo>
                <a:lnTo>
                  <a:pt x="10926" y="15598"/>
                </a:lnTo>
                <a:lnTo>
                  <a:pt x="10926" y="15014"/>
                </a:lnTo>
                <a:lnTo>
                  <a:pt x="10902" y="14649"/>
                </a:lnTo>
                <a:lnTo>
                  <a:pt x="10926" y="14454"/>
                </a:lnTo>
                <a:lnTo>
                  <a:pt x="10926" y="14381"/>
                </a:lnTo>
                <a:lnTo>
                  <a:pt x="10975" y="14308"/>
                </a:lnTo>
                <a:lnTo>
                  <a:pt x="10999" y="14211"/>
                </a:lnTo>
                <a:lnTo>
                  <a:pt x="11413" y="14187"/>
                </a:lnTo>
                <a:lnTo>
                  <a:pt x="11826" y="14114"/>
                </a:lnTo>
                <a:lnTo>
                  <a:pt x="11924" y="14114"/>
                </a:lnTo>
                <a:lnTo>
                  <a:pt x="11997" y="14089"/>
                </a:lnTo>
                <a:lnTo>
                  <a:pt x="12021" y="14065"/>
                </a:lnTo>
                <a:lnTo>
                  <a:pt x="12264" y="13992"/>
                </a:lnTo>
                <a:lnTo>
                  <a:pt x="12483" y="13919"/>
                </a:lnTo>
                <a:lnTo>
                  <a:pt x="12727" y="13822"/>
                </a:lnTo>
                <a:lnTo>
                  <a:pt x="12946" y="13700"/>
                </a:lnTo>
                <a:lnTo>
                  <a:pt x="13140" y="13578"/>
                </a:lnTo>
                <a:lnTo>
                  <a:pt x="13335" y="13432"/>
                </a:lnTo>
                <a:lnTo>
                  <a:pt x="13530" y="13286"/>
                </a:lnTo>
                <a:lnTo>
                  <a:pt x="13700" y="13116"/>
                </a:lnTo>
                <a:lnTo>
                  <a:pt x="13822" y="13140"/>
                </a:lnTo>
                <a:lnTo>
                  <a:pt x="13870" y="13116"/>
                </a:lnTo>
                <a:lnTo>
                  <a:pt x="13919" y="13067"/>
                </a:lnTo>
                <a:lnTo>
                  <a:pt x="13943" y="13043"/>
                </a:lnTo>
                <a:lnTo>
                  <a:pt x="13943" y="12970"/>
                </a:lnTo>
                <a:lnTo>
                  <a:pt x="13919" y="12921"/>
                </a:lnTo>
                <a:lnTo>
                  <a:pt x="14089" y="12727"/>
                </a:lnTo>
                <a:lnTo>
                  <a:pt x="14235" y="12508"/>
                </a:lnTo>
                <a:lnTo>
                  <a:pt x="14381" y="12289"/>
                </a:lnTo>
                <a:lnTo>
                  <a:pt x="14503" y="12045"/>
                </a:lnTo>
                <a:lnTo>
                  <a:pt x="14625" y="11802"/>
                </a:lnTo>
                <a:lnTo>
                  <a:pt x="14722" y="11559"/>
                </a:lnTo>
                <a:lnTo>
                  <a:pt x="14795" y="11315"/>
                </a:lnTo>
                <a:lnTo>
                  <a:pt x="14868" y="11048"/>
                </a:lnTo>
                <a:lnTo>
                  <a:pt x="14989" y="11096"/>
                </a:lnTo>
                <a:lnTo>
                  <a:pt x="15135" y="11145"/>
                </a:lnTo>
                <a:lnTo>
                  <a:pt x="15403" y="11169"/>
                </a:lnTo>
                <a:lnTo>
                  <a:pt x="16912" y="11364"/>
                </a:lnTo>
                <a:lnTo>
                  <a:pt x="17885" y="11510"/>
                </a:lnTo>
                <a:lnTo>
                  <a:pt x="17909" y="11753"/>
                </a:lnTo>
                <a:lnTo>
                  <a:pt x="17982" y="11997"/>
                </a:lnTo>
                <a:lnTo>
                  <a:pt x="18055" y="12264"/>
                </a:lnTo>
                <a:lnTo>
                  <a:pt x="18177" y="12483"/>
                </a:lnTo>
                <a:lnTo>
                  <a:pt x="18299" y="12678"/>
                </a:lnTo>
                <a:lnTo>
                  <a:pt x="18445" y="12848"/>
                </a:lnTo>
                <a:lnTo>
                  <a:pt x="18615" y="13019"/>
                </a:lnTo>
                <a:lnTo>
                  <a:pt x="18785" y="13140"/>
                </a:lnTo>
                <a:lnTo>
                  <a:pt x="18956" y="13262"/>
                </a:lnTo>
                <a:lnTo>
                  <a:pt x="19150" y="13359"/>
                </a:lnTo>
                <a:lnTo>
                  <a:pt x="19345" y="13432"/>
                </a:lnTo>
                <a:lnTo>
                  <a:pt x="19564" y="13481"/>
                </a:lnTo>
                <a:lnTo>
                  <a:pt x="19759" y="13505"/>
                </a:lnTo>
                <a:lnTo>
                  <a:pt x="19978" y="13530"/>
                </a:lnTo>
                <a:lnTo>
                  <a:pt x="20197" y="13530"/>
                </a:lnTo>
                <a:lnTo>
                  <a:pt x="20416" y="13505"/>
                </a:lnTo>
                <a:lnTo>
                  <a:pt x="20610" y="13457"/>
                </a:lnTo>
                <a:lnTo>
                  <a:pt x="20829" y="13384"/>
                </a:lnTo>
                <a:lnTo>
                  <a:pt x="21024" y="13311"/>
                </a:lnTo>
                <a:lnTo>
                  <a:pt x="21219" y="13189"/>
                </a:lnTo>
                <a:lnTo>
                  <a:pt x="21413" y="13067"/>
                </a:lnTo>
                <a:lnTo>
                  <a:pt x="21608" y="12921"/>
                </a:lnTo>
                <a:lnTo>
                  <a:pt x="21754" y="12751"/>
                </a:lnTo>
                <a:lnTo>
                  <a:pt x="21876" y="12581"/>
                </a:lnTo>
                <a:lnTo>
                  <a:pt x="21973" y="12386"/>
                </a:lnTo>
                <a:lnTo>
                  <a:pt x="22070" y="12191"/>
                </a:lnTo>
                <a:lnTo>
                  <a:pt x="22119" y="11997"/>
                </a:lnTo>
                <a:lnTo>
                  <a:pt x="22168" y="11778"/>
                </a:lnTo>
                <a:lnTo>
                  <a:pt x="22192" y="11583"/>
                </a:lnTo>
                <a:lnTo>
                  <a:pt x="22192" y="11364"/>
                </a:lnTo>
                <a:lnTo>
                  <a:pt x="22143" y="11145"/>
                </a:lnTo>
                <a:lnTo>
                  <a:pt x="22095" y="10926"/>
                </a:lnTo>
                <a:lnTo>
                  <a:pt x="22022" y="10731"/>
                </a:lnTo>
                <a:lnTo>
                  <a:pt x="21949" y="10537"/>
                </a:lnTo>
                <a:lnTo>
                  <a:pt x="21827" y="10342"/>
                </a:lnTo>
                <a:lnTo>
                  <a:pt x="21681" y="10172"/>
                </a:lnTo>
                <a:lnTo>
                  <a:pt x="21559" y="10050"/>
                </a:lnTo>
                <a:lnTo>
                  <a:pt x="21413" y="9928"/>
                </a:lnTo>
                <a:lnTo>
                  <a:pt x="21267" y="9831"/>
                </a:lnTo>
                <a:lnTo>
                  <a:pt x="21121" y="9734"/>
                </a:lnTo>
                <a:lnTo>
                  <a:pt x="20951" y="9661"/>
                </a:lnTo>
                <a:lnTo>
                  <a:pt x="20781" y="9612"/>
                </a:lnTo>
                <a:lnTo>
                  <a:pt x="20416" y="9515"/>
                </a:lnTo>
                <a:lnTo>
                  <a:pt x="20026" y="9466"/>
                </a:lnTo>
                <a:lnTo>
                  <a:pt x="19661" y="9490"/>
                </a:lnTo>
                <a:lnTo>
                  <a:pt x="19467" y="9515"/>
                </a:lnTo>
                <a:lnTo>
                  <a:pt x="19296" y="9563"/>
                </a:lnTo>
                <a:lnTo>
                  <a:pt x="19126" y="9636"/>
                </a:lnTo>
                <a:lnTo>
                  <a:pt x="18956" y="9709"/>
                </a:lnTo>
                <a:lnTo>
                  <a:pt x="18931" y="9709"/>
                </a:lnTo>
                <a:lnTo>
                  <a:pt x="18737" y="9807"/>
                </a:lnTo>
                <a:lnTo>
                  <a:pt x="18542" y="9928"/>
                </a:lnTo>
                <a:lnTo>
                  <a:pt x="18372" y="10074"/>
                </a:lnTo>
                <a:lnTo>
                  <a:pt x="18250" y="10245"/>
                </a:lnTo>
                <a:lnTo>
                  <a:pt x="18128" y="10415"/>
                </a:lnTo>
                <a:lnTo>
                  <a:pt x="18031" y="10610"/>
                </a:lnTo>
                <a:lnTo>
                  <a:pt x="17958" y="10804"/>
                </a:lnTo>
                <a:lnTo>
                  <a:pt x="17909" y="11023"/>
                </a:lnTo>
                <a:lnTo>
                  <a:pt x="16595" y="10853"/>
                </a:lnTo>
                <a:lnTo>
                  <a:pt x="15890" y="10756"/>
                </a:lnTo>
                <a:lnTo>
                  <a:pt x="15354" y="10707"/>
                </a:lnTo>
                <a:lnTo>
                  <a:pt x="15111" y="10683"/>
                </a:lnTo>
                <a:lnTo>
                  <a:pt x="14917" y="10707"/>
                </a:lnTo>
                <a:lnTo>
                  <a:pt x="14941" y="10366"/>
                </a:lnTo>
                <a:lnTo>
                  <a:pt x="14941" y="10001"/>
                </a:lnTo>
                <a:lnTo>
                  <a:pt x="14917" y="9636"/>
                </a:lnTo>
                <a:lnTo>
                  <a:pt x="14844" y="9296"/>
                </a:lnTo>
                <a:lnTo>
                  <a:pt x="14892" y="9247"/>
                </a:lnTo>
                <a:lnTo>
                  <a:pt x="14892" y="9223"/>
                </a:lnTo>
                <a:lnTo>
                  <a:pt x="14868" y="9174"/>
                </a:lnTo>
                <a:lnTo>
                  <a:pt x="14844" y="9150"/>
                </a:lnTo>
                <a:lnTo>
                  <a:pt x="14819" y="9126"/>
                </a:lnTo>
                <a:lnTo>
                  <a:pt x="14722" y="8858"/>
                </a:lnTo>
                <a:lnTo>
                  <a:pt x="14625" y="8590"/>
                </a:lnTo>
                <a:lnTo>
                  <a:pt x="14503" y="8323"/>
                </a:lnTo>
                <a:lnTo>
                  <a:pt x="14357" y="8079"/>
                </a:lnTo>
                <a:lnTo>
                  <a:pt x="14187" y="7860"/>
                </a:lnTo>
                <a:lnTo>
                  <a:pt x="14016" y="7641"/>
                </a:lnTo>
                <a:lnTo>
                  <a:pt x="13822" y="7447"/>
                </a:lnTo>
                <a:lnTo>
                  <a:pt x="13627" y="7252"/>
                </a:lnTo>
                <a:lnTo>
                  <a:pt x="13773" y="7179"/>
                </a:lnTo>
                <a:lnTo>
                  <a:pt x="13919" y="7106"/>
                </a:lnTo>
                <a:lnTo>
                  <a:pt x="14187" y="6887"/>
                </a:lnTo>
                <a:lnTo>
                  <a:pt x="14673" y="6425"/>
                </a:lnTo>
                <a:lnTo>
                  <a:pt x="15500" y="5695"/>
                </a:lnTo>
                <a:lnTo>
                  <a:pt x="15890" y="5330"/>
                </a:lnTo>
                <a:lnTo>
                  <a:pt x="16279" y="4940"/>
                </a:lnTo>
                <a:lnTo>
                  <a:pt x="16620" y="4600"/>
                </a:lnTo>
                <a:lnTo>
                  <a:pt x="16912" y="4235"/>
                </a:lnTo>
                <a:lnTo>
                  <a:pt x="17106" y="4283"/>
                </a:lnTo>
                <a:lnTo>
                  <a:pt x="17666" y="4283"/>
                </a:lnTo>
                <a:lnTo>
                  <a:pt x="17909" y="4259"/>
                </a:lnTo>
                <a:lnTo>
                  <a:pt x="18128" y="4235"/>
                </a:lnTo>
                <a:lnTo>
                  <a:pt x="18347" y="4162"/>
                </a:lnTo>
                <a:lnTo>
                  <a:pt x="18566" y="4089"/>
                </a:lnTo>
                <a:lnTo>
                  <a:pt x="18785" y="3991"/>
                </a:lnTo>
                <a:lnTo>
                  <a:pt x="18980" y="3894"/>
                </a:lnTo>
                <a:lnTo>
                  <a:pt x="19150" y="3772"/>
                </a:lnTo>
                <a:lnTo>
                  <a:pt x="19345" y="3626"/>
                </a:lnTo>
                <a:lnTo>
                  <a:pt x="19491" y="3480"/>
                </a:lnTo>
                <a:lnTo>
                  <a:pt x="19637" y="3310"/>
                </a:lnTo>
                <a:lnTo>
                  <a:pt x="19783" y="3140"/>
                </a:lnTo>
                <a:lnTo>
                  <a:pt x="19880" y="2945"/>
                </a:lnTo>
                <a:lnTo>
                  <a:pt x="19978" y="2726"/>
                </a:lnTo>
                <a:lnTo>
                  <a:pt x="20051" y="2531"/>
                </a:lnTo>
                <a:lnTo>
                  <a:pt x="20124" y="2288"/>
                </a:lnTo>
                <a:lnTo>
                  <a:pt x="20148" y="2069"/>
                </a:lnTo>
                <a:lnTo>
                  <a:pt x="20172" y="1874"/>
                </a:lnTo>
                <a:lnTo>
                  <a:pt x="20148" y="1680"/>
                </a:lnTo>
                <a:lnTo>
                  <a:pt x="20099" y="1485"/>
                </a:lnTo>
                <a:lnTo>
                  <a:pt x="20051" y="1290"/>
                </a:lnTo>
                <a:lnTo>
                  <a:pt x="19953" y="1120"/>
                </a:lnTo>
                <a:lnTo>
                  <a:pt x="19856" y="974"/>
                </a:lnTo>
                <a:lnTo>
                  <a:pt x="19759" y="804"/>
                </a:lnTo>
                <a:lnTo>
                  <a:pt x="19613" y="682"/>
                </a:lnTo>
                <a:lnTo>
                  <a:pt x="19467" y="536"/>
                </a:lnTo>
                <a:lnTo>
                  <a:pt x="19321" y="415"/>
                </a:lnTo>
                <a:lnTo>
                  <a:pt x="19150" y="317"/>
                </a:lnTo>
                <a:lnTo>
                  <a:pt x="18980" y="244"/>
                </a:lnTo>
                <a:lnTo>
                  <a:pt x="18810" y="171"/>
                </a:lnTo>
                <a:lnTo>
                  <a:pt x="18615" y="123"/>
                </a:lnTo>
                <a:lnTo>
                  <a:pt x="18420" y="74"/>
                </a:lnTo>
                <a:lnTo>
                  <a:pt x="18226" y="74"/>
                </a:lnTo>
                <a:lnTo>
                  <a:pt x="18104" y="25"/>
                </a:lnTo>
                <a:lnTo>
                  <a:pt x="1798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0" name="Shape 426"/>
          <p:cNvSpPr/>
          <p:nvPr/>
        </p:nvSpPr>
        <p:spPr>
          <a:xfrm>
            <a:off x="7075588" y="6213189"/>
            <a:ext cx="557188" cy="322906"/>
          </a:xfrm>
          <a:custGeom>
            <a:avLst/>
            <a:gdLst/>
            <a:ahLst/>
            <a:cxnLst/>
            <a:rect l="0" t="0" r="0" b="0"/>
            <a:pathLst>
              <a:path w="19735" h="11437" extrusionOk="0">
                <a:moveTo>
                  <a:pt x="17155" y="1363"/>
                </a:moveTo>
                <a:lnTo>
                  <a:pt x="17058" y="1387"/>
                </a:lnTo>
                <a:lnTo>
                  <a:pt x="16985" y="1460"/>
                </a:lnTo>
                <a:lnTo>
                  <a:pt x="16936" y="1533"/>
                </a:lnTo>
                <a:lnTo>
                  <a:pt x="16912" y="1777"/>
                </a:lnTo>
                <a:lnTo>
                  <a:pt x="16912" y="1825"/>
                </a:lnTo>
                <a:lnTo>
                  <a:pt x="16936" y="1874"/>
                </a:lnTo>
                <a:lnTo>
                  <a:pt x="16985" y="1971"/>
                </a:lnTo>
                <a:lnTo>
                  <a:pt x="17082" y="2044"/>
                </a:lnTo>
                <a:lnTo>
                  <a:pt x="17204" y="2069"/>
                </a:lnTo>
                <a:lnTo>
                  <a:pt x="17277" y="2069"/>
                </a:lnTo>
                <a:lnTo>
                  <a:pt x="17374" y="2093"/>
                </a:lnTo>
                <a:lnTo>
                  <a:pt x="17496" y="2069"/>
                </a:lnTo>
                <a:lnTo>
                  <a:pt x="17593" y="2020"/>
                </a:lnTo>
                <a:lnTo>
                  <a:pt x="17666" y="1947"/>
                </a:lnTo>
                <a:lnTo>
                  <a:pt x="17691" y="1874"/>
                </a:lnTo>
                <a:lnTo>
                  <a:pt x="17715" y="1801"/>
                </a:lnTo>
                <a:lnTo>
                  <a:pt x="17715" y="1655"/>
                </a:lnTo>
                <a:lnTo>
                  <a:pt x="17642" y="1533"/>
                </a:lnTo>
                <a:lnTo>
                  <a:pt x="17593" y="1485"/>
                </a:lnTo>
                <a:lnTo>
                  <a:pt x="17545" y="1436"/>
                </a:lnTo>
                <a:lnTo>
                  <a:pt x="17447" y="1387"/>
                </a:lnTo>
                <a:lnTo>
                  <a:pt x="17326" y="1387"/>
                </a:lnTo>
                <a:lnTo>
                  <a:pt x="17277" y="1363"/>
                </a:lnTo>
                <a:close/>
                <a:moveTo>
                  <a:pt x="16523" y="511"/>
                </a:moveTo>
                <a:lnTo>
                  <a:pt x="16888" y="560"/>
                </a:lnTo>
                <a:lnTo>
                  <a:pt x="17058" y="609"/>
                </a:lnTo>
                <a:lnTo>
                  <a:pt x="17228" y="657"/>
                </a:lnTo>
                <a:lnTo>
                  <a:pt x="17374" y="730"/>
                </a:lnTo>
                <a:lnTo>
                  <a:pt x="17520" y="828"/>
                </a:lnTo>
                <a:lnTo>
                  <a:pt x="17642" y="949"/>
                </a:lnTo>
                <a:lnTo>
                  <a:pt x="17764" y="1071"/>
                </a:lnTo>
                <a:lnTo>
                  <a:pt x="17861" y="1217"/>
                </a:lnTo>
                <a:lnTo>
                  <a:pt x="17934" y="1387"/>
                </a:lnTo>
                <a:lnTo>
                  <a:pt x="17983" y="1533"/>
                </a:lnTo>
                <a:lnTo>
                  <a:pt x="18031" y="1704"/>
                </a:lnTo>
                <a:lnTo>
                  <a:pt x="18056" y="2044"/>
                </a:lnTo>
                <a:lnTo>
                  <a:pt x="18031" y="2385"/>
                </a:lnTo>
                <a:lnTo>
                  <a:pt x="18031" y="2726"/>
                </a:lnTo>
                <a:lnTo>
                  <a:pt x="17958" y="3504"/>
                </a:lnTo>
                <a:lnTo>
                  <a:pt x="17885" y="4283"/>
                </a:lnTo>
                <a:lnTo>
                  <a:pt x="17861" y="4331"/>
                </a:lnTo>
                <a:lnTo>
                  <a:pt x="17739" y="4380"/>
                </a:lnTo>
                <a:lnTo>
                  <a:pt x="17593" y="4453"/>
                </a:lnTo>
                <a:lnTo>
                  <a:pt x="17520" y="4502"/>
                </a:lnTo>
                <a:lnTo>
                  <a:pt x="17472" y="4575"/>
                </a:lnTo>
                <a:lnTo>
                  <a:pt x="17472" y="4599"/>
                </a:lnTo>
                <a:lnTo>
                  <a:pt x="17496" y="4648"/>
                </a:lnTo>
                <a:lnTo>
                  <a:pt x="17569" y="4672"/>
                </a:lnTo>
                <a:lnTo>
                  <a:pt x="17618" y="4696"/>
                </a:lnTo>
                <a:lnTo>
                  <a:pt x="17764" y="4696"/>
                </a:lnTo>
                <a:lnTo>
                  <a:pt x="17812" y="4672"/>
                </a:lnTo>
                <a:lnTo>
                  <a:pt x="17764" y="4891"/>
                </a:lnTo>
                <a:lnTo>
                  <a:pt x="17715" y="4867"/>
                </a:lnTo>
                <a:lnTo>
                  <a:pt x="17569" y="4818"/>
                </a:lnTo>
                <a:lnTo>
                  <a:pt x="17423" y="4769"/>
                </a:lnTo>
                <a:lnTo>
                  <a:pt x="17350" y="4769"/>
                </a:lnTo>
                <a:lnTo>
                  <a:pt x="17326" y="4794"/>
                </a:lnTo>
                <a:lnTo>
                  <a:pt x="17301" y="4842"/>
                </a:lnTo>
                <a:lnTo>
                  <a:pt x="17301" y="4915"/>
                </a:lnTo>
                <a:lnTo>
                  <a:pt x="17374" y="4988"/>
                </a:lnTo>
                <a:lnTo>
                  <a:pt x="17472" y="5061"/>
                </a:lnTo>
                <a:lnTo>
                  <a:pt x="17593" y="5134"/>
                </a:lnTo>
                <a:lnTo>
                  <a:pt x="17691" y="5159"/>
                </a:lnTo>
                <a:lnTo>
                  <a:pt x="17642" y="5353"/>
                </a:lnTo>
                <a:lnTo>
                  <a:pt x="17569" y="5329"/>
                </a:lnTo>
                <a:lnTo>
                  <a:pt x="17374" y="5256"/>
                </a:lnTo>
                <a:lnTo>
                  <a:pt x="17277" y="5207"/>
                </a:lnTo>
                <a:lnTo>
                  <a:pt x="17155" y="5183"/>
                </a:lnTo>
                <a:lnTo>
                  <a:pt x="17131" y="5207"/>
                </a:lnTo>
                <a:lnTo>
                  <a:pt x="17107" y="5232"/>
                </a:lnTo>
                <a:lnTo>
                  <a:pt x="17082" y="5305"/>
                </a:lnTo>
                <a:lnTo>
                  <a:pt x="17107" y="5378"/>
                </a:lnTo>
                <a:lnTo>
                  <a:pt x="17131" y="5426"/>
                </a:lnTo>
                <a:lnTo>
                  <a:pt x="17228" y="5548"/>
                </a:lnTo>
                <a:lnTo>
                  <a:pt x="17374" y="5645"/>
                </a:lnTo>
                <a:lnTo>
                  <a:pt x="17545" y="5694"/>
                </a:lnTo>
                <a:lnTo>
                  <a:pt x="17399" y="6059"/>
                </a:lnTo>
                <a:lnTo>
                  <a:pt x="17253" y="6010"/>
                </a:lnTo>
                <a:lnTo>
                  <a:pt x="17107" y="5937"/>
                </a:lnTo>
                <a:lnTo>
                  <a:pt x="17034" y="5864"/>
                </a:lnTo>
                <a:lnTo>
                  <a:pt x="16961" y="5791"/>
                </a:lnTo>
                <a:lnTo>
                  <a:pt x="16888" y="5718"/>
                </a:lnTo>
                <a:lnTo>
                  <a:pt x="16790" y="5645"/>
                </a:lnTo>
                <a:lnTo>
                  <a:pt x="16742" y="5621"/>
                </a:lnTo>
                <a:lnTo>
                  <a:pt x="16693" y="5645"/>
                </a:lnTo>
                <a:lnTo>
                  <a:pt x="16644" y="5670"/>
                </a:lnTo>
                <a:lnTo>
                  <a:pt x="16620" y="5743"/>
                </a:lnTo>
                <a:lnTo>
                  <a:pt x="16644" y="5840"/>
                </a:lnTo>
                <a:lnTo>
                  <a:pt x="16669" y="5962"/>
                </a:lnTo>
                <a:lnTo>
                  <a:pt x="16742" y="6059"/>
                </a:lnTo>
                <a:lnTo>
                  <a:pt x="16815" y="6156"/>
                </a:lnTo>
                <a:lnTo>
                  <a:pt x="16912" y="6229"/>
                </a:lnTo>
                <a:lnTo>
                  <a:pt x="17034" y="6302"/>
                </a:lnTo>
                <a:lnTo>
                  <a:pt x="17131" y="6351"/>
                </a:lnTo>
                <a:lnTo>
                  <a:pt x="17253" y="6400"/>
                </a:lnTo>
                <a:lnTo>
                  <a:pt x="17082" y="6740"/>
                </a:lnTo>
                <a:lnTo>
                  <a:pt x="16985" y="6740"/>
                </a:lnTo>
                <a:lnTo>
                  <a:pt x="16790" y="6643"/>
                </a:lnTo>
                <a:lnTo>
                  <a:pt x="16596" y="6546"/>
                </a:lnTo>
                <a:lnTo>
                  <a:pt x="16401" y="6424"/>
                </a:lnTo>
                <a:lnTo>
                  <a:pt x="16231" y="6278"/>
                </a:lnTo>
                <a:lnTo>
                  <a:pt x="16158" y="6278"/>
                </a:lnTo>
                <a:lnTo>
                  <a:pt x="16133" y="6302"/>
                </a:lnTo>
                <a:lnTo>
                  <a:pt x="16133" y="6327"/>
                </a:lnTo>
                <a:lnTo>
                  <a:pt x="16182" y="6448"/>
                </a:lnTo>
                <a:lnTo>
                  <a:pt x="16255" y="6546"/>
                </a:lnTo>
                <a:lnTo>
                  <a:pt x="16401" y="6740"/>
                </a:lnTo>
                <a:lnTo>
                  <a:pt x="16571" y="6886"/>
                </a:lnTo>
                <a:lnTo>
                  <a:pt x="16790" y="7008"/>
                </a:lnTo>
                <a:lnTo>
                  <a:pt x="16888" y="7057"/>
                </a:lnTo>
                <a:lnTo>
                  <a:pt x="16669" y="7373"/>
                </a:lnTo>
                <a:lnTo>
                  <a:pt x="16401" y="7251"/>
                </a:lnTo>
                <a:lnTo>
                  <a:pt x="16158" y="7154"/>
                </a:lnTo>
                <a:lnTo>
                  <a:pt x="15987" y="7057"/>
                </a:lnTo>
                <a:lnTo>
                  <a:pt x="15817" y="6935"/>
                </a:lnTo>
                <a:lnTo>
                  <a:pt x="15647" y="6813"/>
                </a:lnTo>
                <a:lnTo>
                  <a:pt x="15476" y="6740"/>
                </a:lnTo>
                <a:lnTo>
                  <a:pt x="15428" y="6740"/>
                </a:lnTo>
                <a:lnTo>
                  <a:pt x="15403" y="6765"/>
                </a:lnTo>
                <a:lnTo>
                  <a:pt x="15379" y="6789"/>
                </a:lnTo>
                <a:lnTo>
                  <a:pt x="15379" y="6813"/>
                </a:lnTo>
                <a:lnTo>
                  <a:pt x="15403" y="6935"/>
                </a:lnTo>
                <a:lnTo>
                  <a:pt x="15452" y="7032"/>
                </a:lnTo>
                <a:lnTo>
                  <a:pt x="15525" y="7130"/>
                </a:lnTo>
                <a:lnTo>
                  <a:pt x="15598" y="7227"/>
                </a:lnTo>
                <a:lnTo>
                  <a:pt x="15768" y="7373"/>
                </a:lnTo>
                <a:lnTo>
                  <a:pt x="15963" y="7495"/>
                </a:lnTo>
                <a:lnTo>
                  <a:pt x="16133" y="7616"/>
                </a:lnTo>
                <a:lnTo>
                  <a:pt x="16352" y="7689"/>
                </a:lnTo>
                <a:lnTo>
                  <a:pt x="16036" y="7957"/>
                </a:lnTo>
                <a:lnTo>
                  <a:pt x="15866" y="7884"/>
                </a:lnTo>
                <a:lnTo>
                  <a:pt x="15671" y="7811"/>
                </a:lnTo>
                <a:lnTo>
                  <a:pt x="15501" y="7738"/>
                </a:lnTo>
                <a:lnTo>
                  <a:pt x="15330" y="7665"/>
                </a:lnTo>
                <a:lnTo>
                  <a:pt x="14892" y="7422"/>
                </a:lnTo>
                <a:lnTo>
                  <a:pt x="14649" y="7300"/>
                </a:lnTo>
                <a:lnTo>
                  <a:pt x="14430" y="7227"/>
                </a:lnTo>
                <a:lnTo>
                  <a:pt x="14406" y="7227"/>
                </a:lnTo>
                <a:lnTo>
                  <a:pt x="14406" y="7251"/>
                </a:lnTo>
                <a:lnTo>
                  <a:pt x="14454" y="7373"/>
                </a:lnTo>
                <a:lnTo>
                  <a:pt x="14503" y="7495"/>
                </a:lnTo>
                <a:lnTo>
                  <a:pt x="14600" y="7592"/>
                </a:lnTo>
                <a:lnTo>
                  <a:pt x="14698" y="7689"/>
                </a:lnTo>
                <a:lnTo>
                  <a:pt x="14892" y="7860"/>
                </a:lnTo>
                <a:lnTo>
                  <a:pt x="15111" y="8006"/>
                </a:lnTo>
                <a:lnTo>
                  <a:pt x="15355" y="8127"/>
                </a:lnTo>
                <a:lnTo>
                  <a:pt x="15622" y="8249"/>
                </a:lnTo>
                <a:lnTo>
                  <a:pt x="15379" y="8371"/>
                </a:lnTo>
                <a:lnTo>
                  <a:pt x="15111" y="8492"/>
                </a:lnTo>
                <a:lnTo>
                  <a:pt x="15038" y="8419"/>
                </a:lnTo>
                <a:lnTo>
                  <a:pt x="14917" y="8371"/>
                </a:lnTo>
                <a:lnTo>
                  <a:pt x="14698" y="8249"/>
                </a:lnTo>
                <a:lnTo>
                  <a:pt x="14454" y="8176"/>
                </a:lnTo>
                <a:lnTo>
                  <a:pt x="14235" y="8079"/>
                </a:lnTo>
                <a:lnTo>
                  <a:pt x="14016" y="7957"/>
                </a:lnTo>
                <a:lnTo>
                  <a:pt x="13797" y="7811"/>
                </a:lnTo>
                <a:lnTo>
                  <a:pt x="13578" y="7689"/>
                </a:lnTo>
                <a:lnTo>
                  <a:pt x="13359" y="7568"/>
                </a:lnTo>
                <a:lnTo>
                  <a:pt x="13335" y="7592"/>
                </a:lnTo>
                <a:lnTo>
                  <a:pt x="13311" y="7616"/>
                </a:lnTo>
                <a:lnTo>
                  <a:pt x="13384" y="7738"/>
                </a:lnTo>
                <a:lnTo>
                  <a:pt x="13432" y="7860"/>
                </a:lnTo>
                <a:lnTo>
                  <a:pt x="13627" y="8054"/>
                </a:lnTo>
                <a:lnTo>
                  <a:pt x="13822" y="8249"/>
                </a:lnTo>
                <a:lnTo>
                  <a:pt x="14041" y="8419"/>
                </a:lnTo>
                <a:lnTo>
                  <a:pt x="14284" y="8565"/>
                </a:lnTo>
                <a:lnTo>
                  <a:pt x="14552" y="8687"/>
                </a:lnTo>
                <a:lnTo>
                  <a:pt x="14211" y="8760"/>
                </a:lnTo>
                <a:lnTo>
                  <a:pt x="13870" y="8833"/>
                </a:lnTo>
                <a:lnTo>
                  <a:pt x="13724" y="8736"/>
                </a:lnTo>
                <a:lnTo>
                  <a:pt x="13578" y="8663"/>
                </a:lnTo>
                <a:lnTo>
                  <a:pt x="13286" y="8492"/>
                </a:lnTo>
                <a:lnTo>
                  <a:pt x="13092" y="8322"/>
                </a:lnTo>
                <a:lnTo>
                  <a:pt x="12897" y="8152"/>
                </a:lnTo>
                <a:lnTo>
                  <a:pt x="12678" y="7981"/>
                </a:lnTo>
                <a:lnTo>
                  <a:pt x="12483" y="7835"/>
                </a:lnTo>
                <a:lnTo>
                  <a:pt x="12435" y="7835"/>
                </a:lnTo>
                <a:lnTo>
                  <a:pt x="12410" y="7860"/>
                </a:lnTo>
                <a:lnTo>
                  <a:pt x="12386" y="7884"/>
                </a:lnTo>
                <a:lnTo>
                  <a:pt x="12386" y="7908"/>
                </a:lnTo>
                <a:lnTo>
                  <a:pt x="12435" y="8030"/>
                </a:lnTo>
                <a:lnTo>
                  <a:pt x="12508" y="8176"/>
                </a:lnTo>
                <a:lnTo>
                  <a:pt x="12654" y="8395"/>
                </a:lnTo>
                <a:lnTo>
                  <a:pt x="12848" y="8614"/>
                </a:lnTo>
                <a:lnTo>
                  <a:pt x="13043" y="8784"/>
                </a:lnTo>
                <a:lnTo>
                  <a:pt x="13189" y="8906"/>
                </a:lnTo>
                <a:lnTo>
                  <a:pt x="12727" y="8906"/>
                </a:lnTo>
                <a:lnTo>
                  <a:pt x="12556" y="8760"/>
                </a:lnTo>
                <a:lnTo>
                  <a:pt x="12410" y="8638"/>
                </a:lnTo>
                <a:lnTo>
                  <a:pt x="12094" y="8322"/>
                </a:lnTo>
                <a:lnTo>
                  <a:pt x="11729" y="8054"/>
                </a:lnTo>
                <a:lnTo>
                  <a:pt x="11680" y="8054"/>
                </a:lnTo>
                <a:lnTo>
                  <a:pt x="11656" y="8079"/>
                </a:lnTo>
                <a:lnTo>
                  <a:pt x="11632" y="8103"/>
                </a:lnTo>
                <a:lnTo>
                  <a:pt x="11632" y="8152"/>
                </a:lnTo>
                <a:lnTo>
                  <a:pt x="11899" y="8517"/>
                </a:lnTo>
                <a:lnTo>
                  <a:pt x="12167" y="8857"/>
                </a:lnTo>
                <a:lnTo>
                  <a:pt x="12191" y="8882"/>
                </a:lnTo>
                <a:lnTo>
                  <a:pt x="12118" y="8882"/>
                </a:lnTo>
                <a:lnTo>
                  <a:pt x="11753" y="8833"/>
                </a:lnTo>
                <a:lnTo>
                  <a:pt x="11632" y="8663"/>
                </a:lnTo>
                <a:lnTo>
                  <a:pt x="11486" y="8517"/>
                </a:lnTo>
                <a:lnTo>
                  <a:pt x="11218" y="8176"/>
                </a:lnTo>
                <a:lnTo>
                  <a:pt x="10926" y="7860"/>
                </a:lnTo>
                <a:lnTo>
                  <a:pt x="10878" y="7835"/>
                </a:lnTo>
                <a:lnTo>
                  <a:pt x="10853" y="7835"/>
                </a:lnTo>
                <a:lnTo>
                  <a:pt x="10780" y="7860"/>
                </a:lnTo>
                <a:lnTo>
                  <a:pt x="10732" y="7908"/>
                </a:lnTo>
                <a:lnTo>
                  <a:pt x="10732" y="7957"/>
                </a:lnTo>
                <a:lnTo>
                  <a:pt x="10756" y="8006"/>
                </a:lnTo>
                <a:lnTo>
                  <a:pt x="10926" y="8322"/>
                </a:lnTo>
                <a:lnTo>
                  <a:pt x="11145" y="8638"/>
                </a:lnTo>
                <a:lnTo>
                  <a:pt x="11242" y="8736"/>
                </a:lnTo>
                <a:lnTo>
                  <a:pt x="10659" y="8614"/>
                </a:lnTo>
                <a:lnTo>
                  <a:pt x="10513" y="8492"/>
                </a:lnTo>
                <a:lnTo>
                  <a:pt x="10391" y="8273"/>
                </a:lnTo>
                <a:lnTo>
                  <a:pt x="10269" y="8054"/>
                </a:lnTo>
                <a:lnTo>
                  <a:pt x="10221" y="8006"/>
                </a:lnTo>
                <a:lnTo>
                  <a:pt x="10172" y="8006"/>
                </a:lnTo>
                <a:lnTo>
                  <a:pt x="10123" y="8030"/>
                </a:lnTo>
                <a:lnTo>
                  <a:pt x="10075" y="8079"/>
                </a:lnTo>
                <a:lnTo>
                  <a:pt x="10075" y="8176"/>
                </a:lnTo>
                <a:lnTo>
                  <a:pt x="10075" y="8298"/>
                </a:lnTo>
                <a:lnTo>
                  <a:pt x="10099" y="8395"/>
                </a:lnTo>
                <a:lnTo>
                  <a:pt x="10123" y="8492"/>
                </a:lnTo>
                <a:lnTo>
                  <a:pt x="9856" y="8419"/>
                </a:lnTo>
                <a:lnTo>
                  <a:pt x="9807" y="8273"/>
                </a:lnTo>
                <a:lnTo>
                  <a:pt x="9734" y="8103"/>
                </a:lnTo>
                <a:lnTo>
                  <a:pt x="9685" y="8079"/>
                </a:lnTo>
                <a:lnTo>
                  <a:pt x="9661" y="8103"/>
                </a:lnTo>
                <a:lnTo>
                  <a:pt x="9612" y="8225"/>
                </a:lnTo>
                <a:lnTo>
                  <a:pt x="9637" y="8371"/>
                </a:lnTo>
                <a:lnTo>
                  <a:pt x="9637" y="8371"/>
                </a:lnTo>
                <a:lnTo>
                  <a:pt x="9199" y="8249"/>
                </a:lnTo>
                <a:lnTo>
                  <a:pt x="8566" y="8079"/>
                </a:lnTo>
                <a:lnTo>
                  <a:pt x="8250" y="7957"/>
                </a:lnTo>
                <a:lnTo>
                  <a:pt x="7933" y="7835"/>
                </a:lnTo>
                <a:lnTo>
                  <a:pt x="7641" y="7689"/>
                </a:lnTo>
                <a:lnTo>
                  <a:pt x="7374" y="7519"/>
                </a:lnTo>
                <a:lnTo>
                  <a:pt x="7106" y="7300"/>
                </a:lnTo>
                <a:lnTo>
                  <a:pt x="6863" y="7057"/>
                </a:lnTo>
                <a:lnTo>
                  <a:pt x="6814" y="7008"/>
                </a:lnTo>
                <a:lnTo>
                  <a:pt x="6741" y="6984"/>
                </a:lnTo>
                <a:lnTo>
                  <a:pt x="6692" y="6886"/>
                </a:lnTo>
                <a:lnTo>
                  <a:pt x="6571" y="6813"/>
                </a:lnTo>
                <a:lnTo>
                  <a:pt x="6473" y="6813"/>
                </a:lnTo>
                <a:lnTo>
                  <a:pt x="6400" y="6862"/>
                </a:lnTo>
                <a:lnTo>
                  <a:pt x="6352" y="6886"/>
                </a:lnTo>
                <a:lnTo>
                  <a:pt x="5865" y="7422"/>
                </a:lnTo>
                <a:lnTo>
                  <a:pt x="5354" y="7933"/>
                </a:lnTo>
                <a:lnTo>
                  <a:pt x="4794" y="8395"/>
                </a:lnTo>
                <a:lnTo>
                  <a:pt x="4235" y="8857"/>
                </a:lnTo>
                <a:lnTo>
                  <a:pt x="3699" y="9222"/>
                </a:lnTo>
                <a:lnTo>
                  <a:pt x="3140" y="9563"/>
                </a:lnTo>
                <a:lnTo>
                  <a:pt x="2580" y="9904"/>
                </a:lnTo>
                <a:lnTo>
                  <a:pt x="2288" y="10050"/>
                </a:lnTo>
                <a:lnTo>
                  <a:pt x="2045" y="10123"/>
                </a:lnTo>
                <a:lnTo>
                  <a:pt x="1923" y="10171"/>
                </a:lnTo>
                <a:lnTo>
                  <a:pt x="1777" y="10171"/>
                </a:lnTo>
                <a:lnTo>
                  <a:pt x="1729" y="10123"/>
                </a:lnTo>
                <a:lnTo>
                  <a:pt x="1680" y="10074"/>
                </a:lnTo>
                <a:lnTo>
                  <a:pt x="1656" y="10001"/>
                </a:lnTo>
                <a:lnTo>
                  <a:pt x="1631" y="9904"/>
                </a:lnTo>
                <a:lnTo>
                  <a:pt x="1631" y="9782"/>
                </a:lnTo>
                <a:lnTo>
                  <a:pt x="1704" y="9685"/>
                </a:lnTo>
                <a:lnTo>
                  <a:pt x="1875" y="9612"/>
                </a:lnTo>
                <a:lnTo>
                  <a:pt x="2045" y="9539"/>
                </a:lnTo>
                <a:lnTo>
                  <a:pt x="2361" y="9320"/>
                </a:lnTo>
                <a:lnTo>
                  <a:pt x="2994" y="8906"/>
                </a:lnTo>
                <a:lnTo>
                  <a:pt x="3918" y="8298"/>
                </a:lnTo>
                <a:lnTo>
                  <a:pt x="4356" y="8030"/>
                </a:lnTo>
                <a:lnTo>
                  <a:pt x="4527" y="7884"/>
                </a:lnTo>
                <a:lnTo>
                  <a:pt x="4697" y="7714"/>
                </a:lnTo>
                <a:lnTo>
                  <a:pt x="4721" y="7665"/>
                </a:lnTo>
                <a:lnTo>
                  <a:pt x="4697" y="7616"/>
                </a:lnTo>
                <a:lnTo>
                  <a:pt x="4648" y="7592"/>
                </a:lnTo>
                <a:lnTo>
                  <a:pt x="4624" y="7592"/>
                </a:lnTo>
                <a:lnTo>
                  <a:pt x="4381" y="7665"/>
                </a:lnTo>
                <a:lnTo>
                  <a:pt x="4186" y="7762"/>
                </a:lnTo>
                <a:lnTo>
                  <a:pt x="3772" y="8030"/>
                </a:lnTo>
                <a:lnTo>
                  <a:pt x="2824" y="8638"/>
                </a:lnTo>
                <a:lnTo>
                  <a:pt x="2215" y="8979"/>
                </a:lnTo>
                <a:lnTo>
                  <a:pt x="1899" y="9198"/>
                </a:lnTo>
                <a:lnTo>
                  <a:pt x="1607" y="9417"/>
                </a:lnTo>
                <a:lnTo>
                  <a:pt x="1534" y="9368"/>
                </a:lnTo>
                <a:lnTo>
                  <a:pt x="1437" y="9344"/>
                </a:lnTo>
                <a:lnTo>
                  <a:pt x="1339" y="9344"/>
                </a:lnTo>
                <a:lnTo>
                  <a:pt x="1242" y="9417"/>
                </a:lnTo>
                <a:lnTo>
                  <a:pt x="1169" y="9466"/>
                </a:lnTo>
                <a:lnTo>
                  <a:pt x="1096" y="9539"/>
                </a:lnTo>
                <a:lnTo>
                  <a:pt x="1023" y="9539"/>
                </a:lnTo>
                <a:lnTo>
                  <a:pt x="999" y="9490"/>
                </a:lnTo>
                <a:lnTo>
                  <a:pt x="974" y="9417"/>
                </a:lnTo>
                <a:lnTo>
                  <a:pt x="950" y="9344"/>
                </a:lnTo>
                <a:lnTo>
                  <a:pt x="974" y="9271"/>
                </a:lnTo>
                <a:lnTo>
                  <a:pt x="999" y="9222"/>
                </a:lnTo>
                <a:lnTo>
                  <a:pt x="1072" y="9174"/>
                </a:lnTo>
                <a:lnTo>
                  <a:pt x="1315" y="9174"/>
                </a:lnTo>
                <a:lnTo>
                  <a:pt x="1388" y="9125"/>
                </a:lnTo>
                <a:lnTo>
                  <a:pt x="1437" y="9028"/>
                </a:lnTo>
                <a:lnTo>
                  <a:pt x="1485" y="8955"/>
                </a:lnTo>
                <a:lnTo>
                  <a:pt x="1729" y="8857"/>
                </a:lnTo>
                <a:lnTo>
                  <a:pt x="1996" y="8736"/>
                </a:lnTo>
                <a:lnTo>
                  <a:pt x="2580" y="8468"/>
                </a:lnTo>
                <a:lnTo>
                  <a:pt x="3164" y="8200"/>
                </a:lnTo>
                <a:lnTo>
                  <a:pt x="3772" y="7860"/>
                </a:lnTo>
                <a:lnTo>
                  <a:pt x="4405" y="7495"/>
                </a:lnTo>
                <a:lnTo>
                  <a:pt x="4648" y="7373"/>
                </a:lnTo>
                <a:lnTo>
                  <a:pt x="4892" y="7227"/>
                </a:lnTo>
                <a:lnTo>
                  <a:pt x="5111" y="7032"/>
                </a:lnTo>
                <a:lnTo>
                  <a:pt x="5208" y="6935"/>
                </a:lnTo>
                <a:lnTo>
                  <a:pt x="5281" y="6838"/>
                </a:lnTo>
                <a:lnTo>
                  <a:pt x="5281" y="6789"/>
                </a:lnTo>
                <a:lnTo>
                  <a:pt x="5281" y="6765"/>
                </a:lnTo>
                <a:lnTo>
                  <a:pt x="5232" y="6740"/>
                </a:lnTo>
                <a:lnTo>
                  <a:pt x="5208" y="6740"/>
                </a:lnTo>
                <a:lnTo>
                  <a:pt x="5062" y="6765"/>
                </a:lnTo>
                <a:lnTo>
                  <a:pt x="4940" y="6813"/>
                </a:lnTo>
                <a:lnTo>
                  <a:pt x="4697" y="6935"/>
                </a:lnTo>
                <a:lnTo>
                  <a:pt x="4235" y="7227"/>
                </a:lnTo>
                <a:lnTo>
                  <a:pt x="3699" y="7543"/>
                </a:lnTo>
                <a:lnTo>
                  <a:pt x="3164" y="7835"/>
                </a:lnTo>
                <a:lnTo>
                  <a:pt x="2605" y="8127"/>
                </a:lnTo>
                <a:lnTo>
                  <a:pt x="2045" y="8395"/>
                </a:lnTo>
                <a:lnTo>
                  <a:pt x="1704" y="8541"/>
                </a:lnTo>
                <a:lnTo>
                  <a:pt x="1534" y="8590"/>
                </a:lnTo>
                <a:lnTo>
                  <a:pt x="1388" y="8687"/>
                </a:lnTo>
                <a:lnTo>
                  <a:pt x="1291" y="8638"/>
                </a:lnTo>
                <a:lnTo>
                  <a:pt x="1120" y="8614"/>
                </a:lnTo>
                <a:lnTo>
                  <a:pt x="974" y="8638"/>
                </a:lnTo>
                <a:lnTo>
                  <a:pt x="804" y="8614"/>
                </a:lnTo>
                <a:lnTo>
                  <a:pt x="682" y="8273"/>
                </a:lnTo>
                <a:lnTo>
                  <a:pt x="1047" y="8127"/>
                </a:lnTo>
                <a:lnTo>
                  <a:pt x="2142" y="7738"/>
                </a:lnTo>
                <a:lnTo>
                  <a:pt x="4332" y="6935"/>
                </a:lnTo>
                <a:lnTo>
                  <a:pt x="6327" y="6181"/>
                </a:lnTo>
                <a:lnTo>
                  <a:pt x="7422" y="5767"/>
                </a:lnTo>
                <a:lnTo>
                  <a:pt x="7690" y="5645"/>
                </a:lnTo>
                <a:lnTo>
                  <a:pt x="7787" y="5597"/>
                </a:lnTo>
                <a:lnTo>
                  <a:pt x="7909" y="5499"/>
                </a:lnTo>
                <a:lnTo>
                  <a:pt x="8079" y="5499"/>
                </a:lnTo>
                <a:lnTo>
                  <a:pt x="8055" y="5524"/>
                </a:lnTo>
                <a:lnTo>
                  <a:pt x="8055" y="5597"/>
                </a:lnTo>
                <a:lnTo>
                  <a:pt x="8079" y="5694"/>
                </a:lnTo>
                <a:lnTo>
                  <a:pt x="8128" y="5791"/>
                </a:lnTo>
                <a:lnTo>
                  <a:pt x="8201" y="5840"/>
                </a:lnTo>
                <a:lnTo>
                  <a:pt x="8639" y="6035"/>
                </a:lnTo>
                <a:lnTo>
                  <a:pt x="9101" y="6205"/>
                </a:lnTo>
                <a:lnTo>
                  <a:pt x="9564" y="6327"/>
                </a:lnTo>
                <a:lnTo>
                  <a:pt x="10050" y="6424"/>
                </a:lnTo>
                <a:lnTo>
                  <a:pt x="10537" y="6497"/>
                </a:lnTo>
                <a:lnTo>
                  <a:pt x="11023" y="6521"/>
                </a:lnTo>
                <a:lnTo>
                  <a:pt x="11510" y="6497"/>
                </a:lnTo>
                <a:lnTo>
                  <a:pt x="11997" y="6448"/>
                </a:lnTo>
                <a:lnTo>
                  <a:pt x="12459" y="6351"/>
                </a:lnTo>
                <a:lnTo>
                  <a:pt x="12921" y="6229"/>
                </a:lnTo>
                <a:lnTo>
                  <a:pt x="13384" y="6083"/>
                </a:lnTo>
                <a:lnTo>
                  <a:pt x="13870" y="5889"/>
                </a:lnTo>
                <a:lnTo>
                  <a:pt x="14308" y="5670"/>
                </a:lnTo>
                <a:lnTo>
                  <a:pt x="14722" y="5402"/>
                </a:lnTo>
                <a:lnTo>
                  <a:pt x="14917" y="5256"/>
                </a:lnTo>
                <a:lnTo>
                  <a:pt x="15111" y="5086"/>
                </a:lnTo>
                <a:lnTo>
                  <a:pt x="15257" y="4915"/>
                </a:lnTo>
                <a:lnTo>
                  <a:pt x="15403" y="4745"/>
                </a:lnTo>
                <a:lnTo>
                  <a:pt x="15452" y="4672"/>
                </a:lnTo>
                <a:lnTo>
                  <a:pt x="15452" y="4575"/>
                </a:lnTo>
                <a:lnTo>
                  <a:pt x="15428" y="4502"/>
                </a:lnTo>
                <a:lnTo>
                  <a:pt x="15379" y="4453"/>
                </a:lnTo>
                <a:lnTo>
                  <a:pt x="15306" y="4404"/>
                </a:lnTo>
                <a:lnTo>
                  <a:pt x="15233" y="4380"/>
                </a:lnTo>
                <a:lnTo>
                  <a:pt x="15160" y="4380"/>
                </a:lnTo>
                <a:lnTo>
                  <a:pt x="15063" y="4404"/>
                </a:lnTo>
                <a:lnTo>
                  <a:pt x="14746" y="4623"/>
                </a:lnTo>
                <a:lnTo>
                  <a:pt x="14406" y="4842"/>
                </a:lnTo>
                <a:lnTo>
                  <a:pt x="14089" y="5086"/>
                </a:lnTo>
                <a:lnTo>
                  <a:pt x="13749" y="5280"/>
                </a:lnTo>
                <a:lnTo>
                  <a:pt x="13359" y="5475"/>
                </a:lnTo>
                <a:lnTo>
                  <a:pt x="12970" y="5621"/>
                </a:lnTo>
                <a:lnTo>
                  <a:pt x="12581" y="5743"/>
                </a:lnTo>
                <a:lnTo>
                  <a:pt x="12167" y="5840"/>
                </a:lnTo>
                <a:lnTo>
                  <a:pt x="11729" y="5913"/>
                </a:lnTo>
                <a:lnTo>
                  <a:pt x="11291" y="5937"/>
                </a:lnTo>
                <a:lnTo>
                  <a:pt x="10853" y="5937"/>
                </a:lnTo>
                <a:lnTo>
                  <a:pt x="10415" y="5913"/>
                </a:lnTo>
                <a:lnTo>
                  <a:pt x="9977" y="5840"/>
                </a:lnTo>
                <a:lnTo>
                  <a:pt x="9539" y="5743"/>
                </a:lnTo>
                <a:lnTo>
                  <a:pt x="9126" y="5597"/>
                </a:lnTo>
                <a:lnTo>
                  <a:pt x="8712" y="5451"/>
                </a:lnTo>
                <a:lnTo>
                  <a:pt x="8785" y="5353"/>
                </a:lnTo>
                <a:lnTo>
                  <a:pt x="8858" y="5280"/>
                </a:lnTo>
                <a:lnTo>
                  <a:pt x="8907" y="5183"/>
                </a:lnTo>
                <a:lnTo>
                  <a:pt x="8931" y="5110"/>
                </a:lnTo>
                <a:lnTo>
                  <a:pt x="8931" y="5013"/>
                </a:lnTo>
                <a:lnTo>
                  <a:pt x="8882" y="4915"/>
                </a:lnTo>
                <a:lnTo>
                  <a:pt x="8834" y="4842"/>
                </a:lnTo>
                <a:lnTo>
                  <a:pt x="8761" y="4794"/>
                </a:lnTo>
                <a:lnTo>
                  <a:pt x="8688" y="4769"/>
                </a:lnTo>
                <a:lnTo>
                  <a:pt x="8566" y="4794"/>
                </a:lnTo>
                <a:lnTo>
                  <a:pt x="8323" y="4867"/>
                </a:lnTo>
                <a:lnTo>
                  <a:pt x="8201" y="4915"/>
                </a:lnTo>
                <a:lnTo>
                  <a:pt x="8055" y="4940"/>
                </a:lnTo>
                <a:lnTo>
                  <a:pt x="7933" y="4940"/>
                </a:lnTo>
                <a:lnTo>
                  <a:pt x="7812" y="4915"/>
                </a:lnTo>
                <a:lnTo>
                  <a:pt x="7714" y="4842"/>
                </a:lnTo>
                <a:lnTo>
                  <a:pt x="7617" y="4721"/>
                </a:lnTo>
                <a:lnTo>
                  <a:pt x="7617" y="4696"/>
                </a:lnTo>
                <a:lnTo>
                  <a:pt x="7641" y="4672"/>
                </a:lnTo>
                <a:lnTo>
                  <a:pt x="7714" y="4599"/>
                </a:lnTo>
                <a:lnTo>
                  <a:pt x="7812" y="4550"/>
                </a:lnTo>
                <a:lnTo>
                  <a:pt x="7958" y="4502"/>
                </a:lnTo>
                <a:lnTo>
                  <a:pt x="8250" y="4429"/>
                </a:lnTo>
                <a:lnTo>
                  <a:pt x="8420" y="4404"/>
                </a:lnTo>
                <a:lnTo>
                  <a:pt x="10269" y="3991"/>
                </a:lnTo>
                <a:lnTo>
                  <a:pt x="12118" y="3553"/>
                </a:lnTo>
                <a:lnTo>
                  <a:pt x="12970" y="3383"/>
                </a:lnTo>
                <a:lnTo>
                  <a:pt x="13189" y="3334"/>
                </a:lnTo>
                <a:lnTo>
                  <a:pt x="13408" y="3261"/>
                </a:lnTo>
                <a:lnTo>
                  <a:pt x="13603" y="3188"/>
                </a:lnTo>
                <a:lnTo>
                  <a:pt x="13773" y="3066"/>
                </a:lnTo>
                <a:lnTo>
                  <a:pt x="13846" y="2993"/>
                </a:lnTo>
                <a:lnTo>
                  <a:pt x="13846" y="2896"/>
                </a:lnTo>
                <a:lnTo>
                  <a:pt x="13895" y="2847"/>
                </a:lnTo>
                <a:lnTo>
                  <a:pt x="13895" y="2750"/>
                </a:lnTo>
                <a:lnTo>
                  <a:pt x="13895" y="2555"/>
                </a:lnTo>
                <a:lnTo>
                  <a:pt x="13919" y="2385"/>
                </a:lnTo>
                <a:lnTo>
                  <a:pt x="13943" y="2215"/>
                </a:lnTo>
                <a:lnTo>
                  <a:pt x="13992" y="2044"/>
                </a:lnTo>
                <a:lnTo>
                  <a:pt x="14065" y="1874"/>
                </a:lnTo>
                <a:lnTo>
                  <a:pt x="14138" y="1728"/>
                </a:lnTo>
                <a:lnTo>
                  <a:pt x="14211" y="1582"/>
                </a:lnTo>
                <a:lnTo>
                  <a:pt x="14333" y="1436"/>
                </a:lnTo>
                <a:lnTo>
                  <a:pt x="14552" y="1193"/>
                </a:lnTo>
                <a:lnTo>
                  <a:pt x="14844" y="974"/>
                </a:lnTo>
                <a:lnTo>
                  <a:pt x="15136" y="779"/>
                </a:lnTo>
                <a:lnTo>
                  <a:pt x="15476" y="657"/>
                </a:lnTo>
                <a:lnTo>
                  <a:pt x="15817" y="560"/>
                </a:lnTo>
                <a:lnTo>
                  <a:pt x="16158" y="511"/>
                </a:lnTo>
                <a:close/>
                <a:moveTo>
                  <a:pt x="16182" y="0"/>
                </a:moveTo>
                <a:lnTo>
                  <a:pt x="15817" y="49"/>
                </a:lnTo>
                <a:lnTo>
                  <a:pt x="15476" y="122"/>
                </a:lnTo>
                <a:lnTo>
                  <a:pt x="15136" y="268"/>
                </a:lnTo>
                <a:lnTo>
                  <a:pt x="14795" y="414"/>
                </a:lnTo>
                <a:lnTo>
                  <a:pt x="14503" y="633"/>
                </a:lnTo>
                <a:lnTo>
                  <a:pt x="14235" y="852"/>
                </a:lnTo>
                <a:lnTo>
                  <a:pt x="13992" y="1120"/>
                </a:lnTo>
                <a:lnTo>
                  <a:pt x="13797" y="1387"/>
                </a:lnTo>
                <a:lnTo>
                  <a:pt x="13651" y="1704"/>
                </a:lnTo>
                <a:lnTo>
                  <a:pt x="13530" y="2044"/>
                </a:lnTo>
                <a:lnTo>
                  <a:pt x="13505" y="2215"/>
                </a:lnTo>
                <a:lnTo>
                  <a:pt x="13481" y="2385"/>
                </a:lnTo>
                <a:lnTo>
                  <a:pt x="13481" y="2580"/>
                </a:lnTo>
                <a:lnTo>
                  <a:pt x="13481" y="2750"/>
                </a:lnTo>
                <a:lnTo>
                  <a:pt x="13481" y="2774"/>
                </a:lnTo>
                <a:lnTo>
                  <a:pt x="13238" y="2799"/>
                </a:lnTo>
                <a:lnTo>
                  <a:pt x="12994" y="2847"/>
                </a:lnTo>
                <a:lnTo>
                  <a:pt x="12532" y="2945"/>
                </a:lnTo>
                <a:lnTo>
                  <a:pt x="11802" y="3115"/>
                </a:lnTo>
                <a:lnTo>
                  <a:pt x="11048" y="3261"/>
                </a:lnTo>
                <a:lnTo>
                  <a:pt x="8104" y="3918"/>
                </a:lnTo>
                <a:lnTo>
                  <a:pt x="7885" y="3967"/>
                </a:lnTo>
                <a:lnTo>
                  <a:pt x="7666" y="4015"/>
                </a:lnTo>
                <a:lnTo>
                  <a:pt x="7447" y="4113"/>
                </a:lnTo>
                <a:lnTo>
                  <a:pt x="7276" y="4210"/>
                </a:lnTo>
                <a:lnTo>
                  <a:pt x="7203" y="4283"/>
                </a:lnTo>
                <a:lnTo>
                  <a:pt x="7130" y="4356"/>
                </a:lnTo>
                <a:lnTo>
                  <a:pt x="7082" y="4429"/>
                </a:lnTo>
                <a:lnTo>
                  <a:pt x="7057" y="4526"/>
                </a:lnTo>
                <a:lnTo>
                  <a:pt x="7033" y="4623"/>
                </a:lnTo>
                <a:lnTo>
                  <a:pt x="7033" y="4721"/>
                </a:lnTo>
                <a:lnTo>
                  <a:pt x="7057" y="4842"/>
                </a:lnTo>
                <a:lnTo>
                  <a:pt x="7106" y="4988"/>
                </a:lnTo>
                <a:lnTo>
                  <a:pt x="7155" y="5086"/>
                </a:lnTo>
                <a:lnTo>
                  <a:pt x="7228" y="5183"/>
                </a:lnTo>
                <a:lnTo>
                  <a:pt x="7301" y="5280"/>
                </a:lnTo>
                <a:lnTo>
                  <a:pt x="7374" y="5329"/>
                </a:lnTo>
                <a:lnTo>
                  <a:pt x="7057" y="5451"/>
                </a:lnTo>
                <a:lnTo>
                  <a:pt x="6765" y="5572"/>
                </a:lnTo>
                <a:lnTo>
                  <a:pt x="6035" y="5816"/>
                </a:lnTo>
                <a:lnTo>
                  <a:pt x="5305" y="6059"/>
                </a:lnTo>
                <a:lnTo>
                  <a:pt x="2191" y="7154"/>
                </a:lnTo>
                <a:lnTo>
                  <a:pt x="731" y="7689"/>
                </a:lnTo>
                <a:lnTo>
                  <a:pt x="512" y="7762"/>
                </a:lnTo>
                <a:lnTo>
                  <a:pt x="342" y="7860"/>
                </a:lnTo>
                <a:lnTo>
                  <a:pt x="196" y="8006"/>
                </a:lnTo>
                <a:lnTo>
                  <a:pt x="123" y="8079"/>
                </a:lnTo>
                <a:lnTo>
                  <a:pt x="74" y="8176"/>
                </a:lnTo>
                <a:lnTo>
                  <a:pt x="25" y="8322"/>
                </a:lnTo>
                <a:lnTo>
                  <a:pt x="1" y="8468"/>
                </a:lnTo>
                <a:lnTo>
                  <a:pt x="1" y="8565"/>
                </a:lnTo>
                <a:lnTo>
                  <a:pt x="50" y="8687"/>
                </a:lnTo>
                <a:lnTo>
                  <a:pt x="123" y="8784"/>
                </a:lnTo>
                <a:lnTo>
                  <a:pt x="196" y="8857"/>
                </a:lnTo>
                <a:lnTo>
                  <a:pt x="293" y="8930"/>
                </a:lnTo>
                <a:lnTo>
                  <a:pt x="415" y="9003"/>
                </a:lnTo>
                <a:lnTo>
                  <a:pt x="366" y="9125"/>
                </a:lnTo>
                <a:lnTo>
                  <a:pt x="317" y="9271"/>
                </a:lnTo>
                <a:lnTo>
                  <a:pt x="317" y="9417"/>
                </a:lnTo>
                <a:lnTo>
                  <a:pt x="317" y="9563"/>
                </a:lnTo>
                <a:lnTo>
                  <a:pt x="366" y="9685"/>
                </a:lnTo>
                <a:lnTo>
                  <a:pt x="415" y="9782"/>
                </a:lnTo>
                <a:lnTo>
                  <a:pt x="488" y="9879"/>
                </a:lnTo>
                <a:lnTo>
                  <a:pt x="561" y="9952"/>
                </a:lnTo>
                <a:lnTo>
                  <a:pt x="682" y="10001"/>
                </a:lnTo>
                <a:lnTo>
                  <a:pt x="780" y="10025"/>
                </a:lnTo>
                <a:lnTo>
                  <a:pt x="901" y="10050"/>
                </a:lnTo>
                <a:lnTo>
                  <a:pt x="1023" y="10050"/>
                </a:lnTo>
                <a:lnTo>
                  <a:pt x="1047" y="10196"/>
                </a:lnTo>
                <a:lnTo>
                  <a:pt x="1096" y="10317"/>
                </a:lnTo>
                <a:lnTo>
                  <a:pt x="1193" y="10415"/>
                </a:lnTo>
                <a:lnTo>
                  <a:pt x="1315" y="10512"/>
                </a:lnTo>
                <a:lnTo>
                  <a:pt x="1412" y="10561"/>
                </a:lnTo>
                <a:lnTo>
                  <a:pt x="1534" y="10609"/>
                </a:lnTo>
                <a:lnTo>
                  <a:pt x="1656" y="10658"/>
                </a:lnTo>
                <a:lnTo>
                  <a:pt x="1996" y="10658"/>
                </a:lnTo>
                <a:lnTo>
                  <a:pt x="2240" y="10609"/>
                </a:lnTo>
                <a:lnTo>
                  <a:pt x="2459" y="10536"/>
                </a:lnTo>
                <a:lnTo>
                  <a:pt x="2702" y="10415"/>
                </a:lnTo>
                <a:lnTo>
                  <a:pt x="3140" y="10196"/>
                </a:lnTo>
                <a:lnTo>
                  <a:pt x="3578" y="9928"/>
                </a:lnTo>
                <a:lnTo>
                  <a:pt x="4040" y="9636"/>
                </a:lnTo>
                <a:lnTo>
                  <a:pt x="4478" y="9320"/>
                </a:lnTo>
                <a:lnTo>
                  <a:pt x="4892" y="9003"/>
                </a:lnTo>
                <a:lnTo>
                  <a:pt x="5305" y="8663"/>
                </a:lnTo>
                <a:lnTo>
                  <a:pt x="5719" y="8298"/>
                </a:lnTo>
                <a:lnTo>
                  <a:pt x="6108" y="7933"/>
                </a:lnTo>
                <a:lnTo>
                  <a:pt x="6473" y="7543"/>
                </a:lnTo>
                <a:lnTo>
                  <a:pt x="6717" y="7787"/>
                </a:lnTo>
                <a:lnTo>
                  <a:pt x="7009" y="8030"/>
                </a:lnTo>
                <a:lnTo>
                  <a:pt x="7325" y="8200"/>
                </a:lnTo>
                <a:lnTo>
                  <a:pt x="7641" y="8371"/>
                </a:lnTo>
                <a:lnTo>
                  <a:pt x="7982" y="8517"/>
                </a:lnTo>
                <a:lnTo>
                  <a:pt x="8347" y="8614"/>
                </a:lnTo>
                <a:lnTo>
                  <a:pt x="9053" y="8809"/>
                </a:lnTo>
                <a:lnTo>
                  <a:pt x="10221" y="9101"/>
                </a:lnTo>
                <a:lnTo>
                  <a:pt x="10829" y="9198"/>
                </a:lnTo>
                <a:lnTo>
                  <a:pt x="11413" y="9295"/>
                </a:lnTo>
                <a:lnTo>
                  <a:pt x="11364" y="9368"/>
                </a:lnTo>
                <a:lnTo>
                  <a:pt x="11291" y="9758"/>
                </a:lnTo>
                <a:lnTo>
                  <a:pt x="11194" y="10147"/>
                </a:lnTo>
                <a:lnTo>
                  <a:pt x="11145" y="10536"/>
                </a:lnTo>
                <a:lnTo>
                  <a:pt x="11121" y="10926"/>
                </a:lnTo>
                <a:lnTo>
                  <a:pt x="11121" y="10999"/>
                </a:lnTo>
                <a:lnTo>
                  <a:pt x="11169" y="11072"/>
                </a:lnTo>
                <a:lnTo>
                  <a:pt x="11218" y="11096"/>
                </a:lnTo>
                <a:lnTo>
                  <a:pt x="11291" y="11096"/>
                </a:lnTo>
                <a:lnTo>
                  <a:pt x="11340" y="11169"/>
                </a:lnTo>
                <a:lnTo>
                  <a:pt x="11388" y="11218"/>
                </a:lnTo>
                <a:lnTo>
                  <a:pt x="11534" y="11291"/>
                </a:lnTo>
                <a:lnTo>
                  <a:pt x="11729" y="11388"/>
                </a:lnTo>
                <a:lnTo>
                  <a:pt x="11826" y="11437"/>
                </a:lnTo>
                <a:lnTo>
                  <a:pt x="11972" y="11437"/>
                </a:lnTo>
                <a:lnTo>
                  <a:pt x="12021" y="11412"/>
                </a:lnTo>
                <a:lnTo>
                  <a:pt x="12070" y="11364"/>
                </a:lnTo>
                <a:lnTo>
                  <a:pt x="12070" y="11339"/>
                </a:lnTo>
                <a:lnTo>
                  <a:pt x="12070" y="11218"/>
                </a:lnTo>
                <a:lnTo>
                  <a:pt x="12045" y="11193"/>
                </a:lnTo>
                <a:lnTo>
                  <a:pt x="11997" y="11145"/>
                </a:lnTo>
                <a:lnTo>
                  <a:pt x="11851" y="11072"/>
                </a:lnTo>
                <a:lnTo>
                  <a:pt x="11705" y="10999"/>
                </a:lnTo>
                <a:lnTo>
                  <a:pt x="11632" y="10974"/>
                </a:lnTo>
                <a:lnTo>
                  <a:pt x="11997" y="10877"/>
                </a:lnTo>
                <a:lnTo>
                  <a:pt x="12094" y="10828"/>
                </a:lnTo>
                <a:lnTo>
                  <a:pt x="12118" y="10780"/>
                </a:lnTo>
                <a:lnTo>
                  <a:pt x="12143" y="10707"/>
                </a:lnTo>
                <a:lnTo>
                  <a:pt x="12143" y="10634"/>
                </a:lnTo>
                <a:lnTo>
                  <a:pt x="12118" y="10561"/>
                </a:lnTo>
                <a:lnTo>
                  <a:pt x="12070" y="10512"/>
                </a:lnTo>
                <a:lnTo>
                  <a:pt x="11997" y="10488"/>
                </a:lnTo>
                <a:lnTo>
                  <a:pt x="11899" y="10488"/>
                </a:lnTo>
                <a:lnTo>
                  <a:pt x="11753" y="10512"/>
                </a:lnTo>
                <a:lnTo>
                  <a:pt x="11510" y="10585"/>
                </a:lnTo>
                <a:lnTo>
                  <a:pt x="11559" y="10366"/>
                </a:lnTo>
                <a:lnTo>
                  <a:pt x="11583" y="10147"/>
                </a:lnTo>
                <a:lnTo>
                  <a:pt x="11632" y="9952"/>
                </a:lnTo>
                <a:lnTo>
                  <a:pt x="11705" y="9758"/>
                </a:lnTo>
                <a:lnTo>
                  <a:pt x="11826" y="9393"/>
                </a:lnTo>
                <a:lnTo>
                  <a:pt x="11826" y="9368"/>
                </a:lnTo>
                <a:lnTo>
                  <a:pt x="11899" y="9368"/>
                </a:lnTo>
                <a:lnTo>
                  <a:pt x="11924" y="9539"/>
                </a:lnTo>
                <a:lnTo>
                  <a:pt x="11972" y="9733"/>
                </a:lnTo>
                <a:lnTo>
                  <a:pt x="12094" y="10074"/>
                </a:lnTo>
                <a:lnTo>
                  <a:pt x="12216" y="10415"/>
                </a:lnTo>
                <a:lnTo>
                  <a:pt x="12337" y="10731"/>
                </a:lnTo>
                <a:lnTo>
                  <a:pt x="12337" y="10780"/>
                </a:lnTo>
                <a:lnTo>
                  <a:pt x="12386" y="10853"/>
                </a:lnTo>
                <a:lnTo>
                  <a:pt x="12435" y="10926"/>
                </a:lnTo>
                <a:lnTo>
                  <a:pt x="12605" y="11047"/>
                </a:lnTo>
                <a:lnTo>
                  <a:pt x="12800" y="11193"/>
                </a:lnTo>
                <a:lnTo>
                  <a:pt x="13019" y="11291"/>
                </a:lnTo>
                <a:lnTo>
                  <a:pt x="13116" y="11315"/>
                </a:lnTo>
                <a:lnTo>
                  <a:pt x="13189" y="11315"/>
                </a:lnTo>
                <a:lnTo>
                  <a:pt x="13238" y="11266"/>
                </a:lnTo>
                <a:lnTo>
                  <a:pt x="13286" y="11218"/>
                </a:lnTo>
                <a:lnTo>
                  <a:pt x="13311" y="11169"/>
                </a:lnTo>
                <a:lnTo>
                  <a:pt x="13311" y="11096"/>
                </a:lnTo>
                <a:lnTo>
                  <a:pt x="13286" y="11023"/>
                </a:lnTo>
                <a:lnTo>
                  <a:pt x="13213" y="10950"/>
                </a:lnTo>
                <a:lnTo>
                  <a:pt x="13116" y="10901"/>
                </a:lnTo>
                <a:lnTo>
                  <a:pt x="13457" y="10901"/>
                </a:lnTo>
                <a:lnTo>
                  <a:pt x="13603" y="10877"/>
                </a:lnTo>
                <a:lnTo>
                  <a:pt x="13676" y="10853"/>
                </a:lnTo>
                <a:lnTo>
                  <a:pt x="13724" y="10804"/>
                </a:lnTo>
                <a:lnTo>
                  <a:pt x="13773" y="10731"/>
                </a:lnTo>
                <a:lnTo>
                  <a:pt x="13773" y="10658"/>
                </a:lnTo>
                <a:lnTo>
                  <a:pt x="13773" y="10609"/>
                </a:lnTo>
                <a:lnTo>
                  <a:pt x="13724" y="10536"/>
                </a:lnTo>
                <a:lnTo>
                  <a:pt x="13676" y="10488"/>
                </a:lnTo>
                <a:lnTo>
                  <a:pt x="13627" y="10463"/>
                </a:lnTo>
                <a:lnTo>
                  <a:pt x="13481" y="10439"/>
                </a:lnTo>
                <a:lnTo>
                  <a:pt x="13019" y="10439"/>
                </a:lnTo>
                <a:lnTo>
                  <a:pt x="12824" y="10463"/>
                </a:lnTo>
                <a:lnTo>
                  <a:pt x="12556" y="9831"/>
                </a:lnTo>
                <a:lnTo>
                  <a:pt x="12410" y="9417"/>
                </a:lnTo>
                <a:lnTo>
                  <a:pt x="12848" y="9441"/>
                </a:lnTo>
                <a:lnTo>
                  <a:pt x="13189" y="9417"/>
                </a:lnTo>
                <a:lnTo>
                  <a:pt x="13554" y="9417"/>
                </a:lnTo>
                <a:lnTo>
                  <a:pt x="13895" y="9368"/>
                </a:lnTo>
                <a:lnTo>
                  <a:pt x="14211" y="9295"/>
                </a:lnTo>
                <a:lnTo>
                  <a:pt x="14552" y="9222"/>
                </a:lnTo>
                <a:lnTo>
                  <a:pt x="14868" y="9125"/>
                </a:lnTo>
                <a:lnTo>
                  <a:pt x="15184" y="9003"/>
                </a:lnTo>
                <a:lnTo>
                  <a:pt x="15476" y="8882"/>
                </a:lnTo>
                <a:lnTo>
                  <a:pt x="15768" y="8736"/>
                </a:lnTo>
                <a:lnTo>
                  <a:pt x="16036" y="8565"/>
                </a:lnTo>
                <a:lnTo>
                  <a:pt x="16304" y="8371"/>
                </a:lnTo>
                <a:lnTo>
                  <a:pt x="16571" y="8152"/>
                </a:lnTo>
                <a:lnTo>
                  <a:pt x="16790" y="7933"/>
                </a:lnTo>
                <a:lnTo>
                  <a:pt x="17034" y="7689"/>
                </a:lnTo>
                <a:lnTo>
                  <a:pt x="17228" y="7422"/>
                </a:lnTo>
                <a:lnTo>
                  <a:pt x="17423" y="7154"/>
                </a:lnTo>
                <a:lnTo>
                  <a:pt x="17545" y="7105"/>
                </a:lnTo>
                <a:lnTo>
                  <a:pt x="17666" y="7057"/>
                </a:lnTo>
                <a:lnTo>
                  <a:pt x="17691" y="7008"/>
                </a:lnTo>
                <a:lnTo>
                  <a:pt x="17691" y="6959"/>
                </a:lnTo>
                <a:lnTo>
                  <a:pt x="17666" y="6911"/>
                </a:lnTo>
                <a:lnTo>
                  <a:pt x="17642" y="6862"/>
                </a:lnTo>
                <a:lnTo>
                  <a:pt x="17593" y="6862"/>
                </a:lnTo>
                <a:lnTo>
                  <a:pt x="17739" y="6619"/>
                </a:lnTo>
                <a:lnTo>
                  <a:pt x="17837" y="6351"/>
                </a:lnTo>
                <a:lnTo>
                  <a:pt x="18007" y="5937"/>
                </a:lnTo>
                <a:lnTo>
                  <a:pt x="18129" y="5524"/>
                </a:lnTo>
                <a:lnTo>
                  <a:pt x="18226" y="5086"/>
                </a:lnTo>
                <a:lnTo>
                  <a:pt x="18323" y="4672"/>
                </a:lnTo>
                <a:lnTo>
                  <a:pt x="18396" y="4234"/>
                </a:lnTo>
                <a:lnTo>
                  <a:pt x="18445" y="3796"/>
                </a:lnTo>
                <a:lnTo>
                  <a:pt x="18518" y="2920"/>
                </a:lnTo>
                <a:lnTo>
                  <a:pt x="18542" y="2653"/>
                </a:lnTo>
                <a:lnTo>
                  <a:pt x="18786" y="2774"/>
                </a:lnTo>
                <a:lnTo>
                  <a:pt x="19029" y="2872"/>
                </a:lnTo>
                <a:lnTo>
                  <a:pt x="19150" y="2896"/>
                </a:lnTo>
                <a:lnTo>
                  <a:pt x="19223" y="2872"/>
                </a:lnTo>
                <a:lnTo>
                  <a:pt x="19296" y="2799"/>
                </a:lnTo>
                <a:lnTo>
                  <a:pt x="19345" y="2726"/>
                </a:lnTo>
                <a:lnTo>
                  <a:pt x="19369" y="2628"/>
                </a:lnTo>
                <a:lnTo>
                  <a:pt x="19369" y="2531"/>
                </a:lnTo>
                <a:lnTo>
                  <a:pt x="19321" y="2434"/>
                </a:lnTo>
                <a:lnTo>
                  <a:pt x="19248" y="2361"/>
                </a:lnTo>
                <a:lnTo>
                  <a:pt x="19102" y="2288"/>
                </a:lnTo>
                <a:lnTo>
                  <a:pt x="18956" y="2215"/>
                </a:lnTo>
                <a:lnTo>
                  <a:pt x="18737" y="2117"/>
                </a:lnTo>
                <a:lnTo>
                  <a:pt x="18980" y="2020"/>
                </a:lnTo>
                <a:lnTo>
                  <a:pt x="19199" y="1947"/>
                </a:lnTo>
                <a:lnTo>
                  <a:pt x="19394" y="1874"/>
                </a:lnTo>
                <a:lnTo>
                  <a:pt x="19588" y="1801"/>
                </a:lnTo>
                <a:lnTo>
                  <a:pt x="19661" y="1728"/>
                </a:lnTo>
                <a:lnTo>
                  <a:pt x="19710" y="1655"/>
                </a:lnTo>
                <a:lnTo>
                  <a:pt x="19734" y="1582"/>
                </a:lnTo>
                <a:lnTo>
                  <a:pt x="19686" y="1460"/>
                </a:lnTo>
                <a:lnTo>
                  <a:pt x="19637" y="1387"/>
                </a:lnTo>
                <a:lnTo>
                  <a:pt x="19540" y="1339"/>
                </a:lnTo>
                <a:lnTo>
                  <a:pt x="19442" y="1314"/>
                </a:lnTo>
                <a:lnTo>
                  <a:pt x="19321" y="1314"/>
                </a:lnTo>
                <a:lnTo>
                  <a:pt x="19102" y="1363"/>
                </a:lnTo>
                <a:lnTo>
                  <a:pt x="18883" y="1436"/>
                </a:lnTo>
                <a:lnTo>
                  <a:pt x="18688" y="1509"/>
                </a:lnTo>
                <a:lnTo>
                  <a:pt x="18494" y="1606"/>
                </a:lnTo>
                <a:lnTo>
                  <a:pt x="18445" y="1412"/>
                </a:lnTo>
                <a:lnTo>
                  <a:pt x="18396" y="1217"/>
                </a:lnTo>
                <a:lnTo>
                  <a:pt x="18323" y="1022"/>
                </a:lnTo>
                <a:lnTo>
                  <a:pt x="18202" y="852"/>
                </a:lnTo>
                <a:lnTo>
                  <a:pt x="18080" y="682"/>
                </a:lnTo>
                <a:lnTo>
                  <a:pt x="17934" y="511"/>
                </a:lnTo>
                <a:lnTo>
                  <a:pt x="17764" y="390"/>
                </a:lnTo>
                <a:lnTo>
                  <a:pt x="17545" y="268"/>
                </a:lnTo>
                <a:lnTo>
                  <a:pt x="17228" y="122"/>
                </a:lnTo>
                <a:lnTo>
                  <a:pt x="16888" y="25"/>
                </a:lnTo>
                <a:lnTo>
                  <a:pt x="1652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1" name="Shape 427"/>
          <p:cNvSpPr/>
          <p:nvPr/>
        </p:nvSpPr>
        <p:spPr>
          <a:xfrm>
            <a:off x="7909582" y="6154097"/>
            <a:ext cx="415653" cy="456197"/>
          </a:xfrm>
          <a:custGeom>
            <a:avLst/>
            <a:gdLst/>
            <a:ahLst/>
            <a:cxnLst/>
            <a:rect l="0" t="0" r="0" b="0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236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2018-04-22T01:45:09Z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