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AutoShape 4"/>
          <p:cNvSpPr/>
          <p:nvPr/>
        </p:nvSpPr>
        <p:spPr bwMode="auto">
          <a:xfrm>
            <a:off x="8328793" y="4228703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7598543" y="4252515"/>
            <a:ext cx="358775" cy="292100"/>
            <a:chOff x="7550150" y="3613150"/>
            <a:chExt cx="358775" cy="292100"/>
          </a:xfrm>
          <a:solidFill>
            <a:srgbClr val="27506E"/>
          </a:solidFill>
        </p:grpSpPr>
        <p:sp>
          <p:nvSpPr>
            <p:cNvPr id="171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3" name="Group 5"/>
          <p:cNvGrpSpPr/>
          <p:nvPr/>
        </p:nvGrpSpPr>
        <p:grpSpPr>
          <a:xfrm>
            <a:off x="6879977" y="4217982"/>
            <a:ext cx="359165" cy="359779"/>
            <a:chOff x="9145588" y="4435475"/>
            <a:chExt cx="464344" cy="465138"/>
          </a:xfrm>
          <a:solidFill>
            <a:srgbClr val="27506E"/>
          </a:solidFill>
        </p:grpSpPr>
        <p:sp>
          <p:nvSpPr>
            <p:cNvPr id="174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6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7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8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9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0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1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2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83" name="Group 15"/>
          <p:cNvGrpSpPr/>
          <p:nvPr/>
        </p:nvGrpSpPr>
        <p:grpSpPr>
          <a:xfrm>
            <a:off x="6161036" y="4229033"/>
            <a:ext cx="359165" cy="348727"/>
            <a:chOff x="8216107" y="4449763"/>
            <a:chExt cx="464344" cy="450850"/>
          </a:xfrm>
          <a:solidFill>
            <a:srgbClr val="27506E"/>
          </a:solidFill>
        </p:grpSpPr>
        <p:sp>
          <p:nvSpPr>
            <p:cNvPr id="184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5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 bwMode="auto">
          <a:xfrm>
            <a:off x="5442718" y="4217590"/>
            <a:ext cx="358775" cy="360363"/>
            <a:chOff x="5394325" y="3578225"/>
            <a:chExt cx="358775" cy="360363"/>
          </a:xfrm>
          <a:solidFill>
            <a:srgbClr val="27506E"/>
          </a:solidFill>
        </p:grpSpPr>
        <p:sp>
          <p:nvSpPr>
            <p:cNvPr id="187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8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9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0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1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2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3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4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5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6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97" name="AutoShape 28"/>
          <p:cNvSpPr/>
          <p:nvPr/>
        </p:nvSpPr>
        <p:spPr bwMode="auto">
          <a:xfrm>
            <a:off x="4723581" y="4217590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8" name="AutoShape 29"/>
          <p:cNvSpPr/>
          <p:nvPr/>
        </p:nvSpPr>
        <p:spPr bwMode="auto">
          <a:xfrm>
            <a:off x="8316093" y="3515916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9" name="AutoShape 30"/>
          <p:cNvSpPr/>
          <p:nvPr/>
        </p:nvSpPr>
        <p:spPr bwMode="auto">
          <a:xfrm>
            <a:off x="7654106" y="3498453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0" name="AutoShape 31"/>
          <p:cNvSpPr/>
          <p:nvPr/>
        </p:nvSpPr>
        <p:spPr bwMode="auto">
          <a:xfrm>
            <a:off x="7700143" y="3613547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1" name="AutoShape 32"/>
          <p:cNvSpPr/>
          <p:nvPr/>
        </p:nvSpPr>
        <p:spPr bwMode="auto">
          <a:xfrm>
            <a:off x="6879406" y="3521472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2" name="AutoShape 33"/>
          <p:cNvSpPr/>
          <p:nvPr/>
        </p:nvSpPr>
        <p:spPr bwMode="auto">
          <a:xfrm>
            <a:off x="6160268" y="3565922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3" name="AutoShape 34"/>
          <p:cNvSpPr/>
          <p:nvPr/>
        </p:nvSpPr>
        <p:spPr bwMode="auto">
          <a:xfrm>
            <a:off x="6264506" y="3464686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4" name="AutoShape 35"/>
          <p:cNvSpPr/>
          <p:nvPr/>
        </p:nvSpPr>
        <p:spPr bwMode="auto">
          <a:xfrm>
            <a:off x="6399443" y="3464686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5" name="AutoShape 36"/>
          <p:cNvSpPr/>
          <p:nvPr/>
        </p:nvSpPr>
        <p:spPr bwMode="auto">
          <a:xfrm>
            <a:off x="6342293" y="3463893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06" name="组合 17"/>
          <p:cNvGrpSpPr/>
          <p:nvPr/>
        </p:nvGrpSpPr>
        <p:grpSpPr bwMode="auto">
          <a:xfrm rot="-2700000">
            <a:off x="5442718" y="3498453"/>
            <a:ext cx="358775" cy="360362"/>
            <a:chOff x="5394325" y="2859088"/>
            <a:chExt cx="358775" cy="360362"/>
          </a:xfrm>
          <a:solidFill>
            <a:srgbClr val="27506E"/>
          </a:solidFill>
        </p:grpSpPr>
        <p:sp>
          <p:nvSpPr>
            <p:cNvPr id="207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8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9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0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1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2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13" name="AutoShape 46"/>
          <p:cNvSpPr/>
          <p:nvPr/>
        </p:nvSpPr>
        <p:spPr bwMode="auto">
          <a:xfrm>
            <a:off x="8316093" y="2816524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4" name="AutoShape 47"/>
          <p:cNvSpPr/>
          <p:nvPr/>
        </p:nvSpPr>
        <p:spPr bwMode="auto">
          <a:xfrm>
            <a:off x="7598543" y="2816524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15" name="组合 214"/>
          <p:cNvGrpSpPr/>
          <p:nvPr/>
        </p:nvGrpSpPr>
        <p:grpSpPr>
          <a:xfrm>
            <a:off x="6902082" y="2816329"/>
            <a:ext cx="314346" cy="359165"/>
            <a:chOff x="6853689" y="2141343"/>
            <a:chExt cx="314346" cy="359165"/>
          </a:xfrm>
          <a:solidFill>
            <a:srgbClr val="27506E"/>
          </a:solidFill>
        </p:grpSpPr>
        <p:sp>
          <p:nvSpPr>
            <p:cNvPr id="216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7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8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9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0" name="AutoShape 52"/>
          <p:cNvSpPr/>
          <p:nvPr/>
        </p:nvSpPr>
        <p:spPr bwMode="auto">
          <a:xfrm>
            <a:off x="6160268" y="2816524"/>
            <a:ext cx="360363" cy="358775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1" name="AutoShape 53"/>
          <p:cNvSpPr/>
          <p:nvPr/>
        </p:nvSpPr>
        <p:spPr bwMode="auto">
          <a:xfrm>
            <a:off x="6296793" y="2945905"/>
            <a:ext cx="96838" cy="100012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2" name="AutoShape 54"/>
          <p:cNvSpPr/>
          <p:nvPr/>
        </p:nvSpPr>
        <p:spPr bwMode="auto">
          <a:xfrm>
            <a:off x="6233675" y="2967336"/>
            <a:ext cx="55563" cy="57150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3" name="AutoShape 55"/>
          <p:cNvSpPr/>
          <p:nvPr/>
        </p:nvSpPr>
        <p:spPr bwMode="auto">
          <a:xfrm>
            <a:off x="6414579" y="2942127"/>
            <a:ext cx="55563" cy="57150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5442705" y="2816329"/>
            <a:ext cx="359165" cy="359165"/>
            <a:chOff x="5394312" y="2141343"/>
            <a:chExt cx="359165" cy="359165"/>
          </a:xfrm>
          <a:solidFill>
            <a:srgbClr val="27506E"/>
          </a:solidFill>
        </p:grpSpPr>
        <p:sp>
          <p:nvSpPr>
            <p:cNvPr id="225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6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7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8" name="AutoShape 59"/>
          <p:cNvSpPr/>
          <p:nvPr/>
        </p:nvSpPr>
        <p:spPr bwMode="auto">
          <a:xfrm>
            <a:off x="4723581" y="2816524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9" name="AutoShape 60"/>
          <p:cNvSpPr/>
          <p:nvPr/>
        </p:nvSpPr>
        <p:spPr bwMode="auto">
          <a:xfrm>
            <a:off x="8485956" y="2161778"/>
            <a:ext cx="22225" cy="238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0" name="AutoShape 61"/>
          <p:cNvSpPr/>
          <p:nvPr/>
        </p:nvSpPr>
        <p:spPr bwMode="auto">
          <a:xfrm>
            <a:off x="8485956" y="2298303"/>
            <a:ext cx="22225" cy="20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1" name="AutoShape 62"/>
          <p:cNvSpPr/>
          <p:nvPr/>
        </p:nvSpPr>
        <p:spPr bwMode="auto">
          <a:xfrm>
            <a:off x="8417693" y="2230040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2" name="AutoShape 63"/>
          <p:cNvSpPr/>
          <p:nvPr/>
        </p:nvSpPr>
        <p:spPr bwMode="auto">
          <a:xfrm>
            <a:off x="8552631" y="2230040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3" name="AutoShape 64"/>
          <p:cNvSpPr/>
          <p:nvPr/>
        </p:nvSpPr>
        <p:spPr bwMode="auto">
          <a:xfrm>
            <a:off x="8439918" y="2274490"/>
            <a:ext cx="22225" cy="23813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4" name="AutoShape 65"/>
          <p:cNvSpPr/>
          <p:nvPr/>
        </p:nvSpPr>
        <p:spPr bwMode="auto">
          <a:xfrm>
            <a:off x="8439918" y="2185590"/>
            <a:ext cx="22225" cy="22225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5" name="AutoShape 66"/>
          <p:cNvSpPr/>
          <p:nvPr/>
        </p:nvSpPr>
        <p:spPr bwMode="auto">
          <a:xfrm>
            <a:off x="8530406" y="2274490"/>
            <a:ext cx="22225" cy="23813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6" name="AutoShape 67"/>
          <p:cNvSpPr/>
          <p:nvPr/>
        </p:nvSpPr>
        <p:spPr bwMode="auto">
          <a:xfrm>
            <a:off x="8384356" y="2061765"/>
            <a:ext cx="2460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7" name="AutoShape 68"/>
          <p:cNvSpPr/>
          <p:nvPr/>
        </p:nvSpPr>
        <p:spPr bwMode="auto">
          <a:xfrm>
            <a:off x="8485956" y="2185590"/>
            <a:ext cx="66675" cy="68263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38" name="Group 69"/>
          <p:cNvGrpSpPr/>
          <p:nvPr/>
        </p:nvGrpSpPr>
        <p:grpSpPr>
          <a:xfrm>
            <a:off x="7598309" y="2129321"/>
            <a:ext cx="359165" cy="337063"/>
            <a:chOff x="10074275" y="1647825"/>
            <a:chExt cx="464344" cy="435769"/>
          </a:xfrm>
          <a:solidFill>
            <a:srgbClr val="27506E"/>
          </a:solidFill>
        </p:grpSpPr>
        <p:sp>
          <p:nvSpPr>
            <p:cNvPr id="239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0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1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2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3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4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5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6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7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48" name="AutoShape 78"/>
          <p:cNvSpPr/>
          <p:nvPr/>
        </p:nvSpPr>
        <p:spPr bwMode="auto">
          <a:xfrm>
            <a:off x="6890518" y="2061765"/>
            <a:ext cx="336550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49" name="AutoShape 79"/>
          <p:cNvSpPr/>
          <p:nvPr/>
        </p:nvSpPr>
        <p:spPr bwMode="auto">
          <a:xfrm>
            <a:off x="6936556" y="2106215"/>
            <a:ext cx="246062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50" name="AutoShape 80"/>
          <p:cNvSpPr/>
          <p:nvPr/>
        </p:nvSpPr>
        <p:spPr bwMode="auto">
          <a:xfrm>
            <a:off x="7069906" y="2141140"/>
            <a:ext cx="68262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51" name="Group 82"/>
          <p:cNvGrpSpPr/>
          <p:nvPr/>
        </p:nvGrpSpPr>
        <p:grpSpPr>
          <a:xfrm>
            <a:off x="6161036" y="2061763"/>
            <a:ext cx="359165" cy="359165"/>
            <a:chOff x="8216107" y="1647825"/>
            <a:chExt cx="464344" cy="464344"/>
          </a:xfrm>
          <a:solidFill>
            <a:srgbClr val="27506E"/>
          </a:solidFill>
        </p:grpSpPr>
        <p:sp>
          <p:nvSpPr>
            <p:cNvPr id="252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3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54" name="AutoShape 83"/>
          <p:cNvSpPr/>
          <p:nvPr/>
        </p:nvSpPr>
        <p:spPr bwMode="auto">
          <a:xfrm>
            <a:off x="5442718" y="2117328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55" name="组合 162"/>
          <p:cNvGrpSpPr/>
          <p:nvPr/>
        </p:nvGrpSpPr>
        <p:grpSpPr bwMode="auto">
          <a:xfrm>
            <a:off x="4723581" y="2061765"/>
            <a:ext cx="360362" cy="358775"/>
            <a:chOff x="4675188" y="1422400"/>
            <a:chExt cx="360362" cy="358775"/>
          </a:xfrm>
          <a:solidFill>
            <a:srgbClr val="27506E"/>
          </a:solidFill>
        </p:grpSpPr>
        <p:sp>
          <p:nvSpPr>
            <p:cNvPr id="256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7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8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9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0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1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2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3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4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5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6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7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8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4013968" y="4222353"/>
            <a:ext cx="247650" cy="358775"/>
            <a:chOff x="3965575" y="3582988"/>
            <a:chExt cx="247650" cy="358775"/>
          </a:xfrm>
          <a:solidFill>
            <a:srgbClr val="27506E"/>
          </a:solidFill>
        </p:grpSpPr>
        <p:sp>
          <p:nvSpPr>
            <p:cNvPr id="270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71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72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73" name="AutoShape 100"/>
          <p:cNvSpPr/>
          <p:nvPr/>
        </p:nvSpPr>
        <p:spPr bwMode="auto">
          <a:xfrm>
            <a:off x="3263081" y="4222353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4" name="AutoShape 101"/>
          <p:cNvSpPr/>
          <p:nvPr/>
        </p:nvSpPr>
        <p:spPr bwMode="auto">
          <a:xfrm>
            <a:off x="2521718" y="4244578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5" name="AutoShape 102"/>
          <p:cNvSpPr/>
          <p:nvPr/>
        </p:nvSpPr>
        <p:spPr bwMode="auto">
          <a:xfrm>
            <a:off x="2566168" y="4289028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6" name="AutoShape 103"/>
          <p:cNvSpPr/>
          <p:nvPr/>
        </p:nvSpPr>
        <p:spPr bwMode="auto">
          <a:xfrm>
            <a:off x="1859731" y="4300140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7" name="AutoShape 104"/>
          <p:cNvSpPr/>
          <p:nvPr/>
        </p:nvSpPr>
        <p:spPr bwMode="auto">
          <a:xfrm>
            <a:off x="1802581" y="4244578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8" name="AutoShape 105"/>
          <p:cNvSpPr/>
          <p:nvPr/>
        </p:nvSpPr>
        <p:spPr bwMode="auto">
          <a:xfrm>
            <a:off x="1083443" y="4289028"/>
            <a:ext cx="358775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9" name="AutoShape 106"/>
          <p:cNvSpPr/>
          <p:nvPr/>
        </p:nvSpPr>
        <p:spPr bwMode="auto">
          <a:xfrm>
            <a:off x="1218381" y="4357290"/>
            <a:ext cx="50800" cy="492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0" name="AutoShape 107"/>
          <p:cNvSpPr/>
          <p:nvPr/>
        </p:nvSpPr>
        <p:spPr bwMode="auto">
          <a:xfrm>
            <a:off x="1185043" y="4322365"/>
            <a:ext cx="157163" cy="157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1" name="AutoShape 108"/>
          <p:cNvSpPr/>
          <p:nvPr/>
        </p:nvSpPr>
        <p:spPr bwMode="auto">
          <a:xfrm>
            <a:off x="477018" y="4289028"/>
            <a:ext cx="134938" cy="1349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2" name="AutoShape 109"/>
          <p:cNvSpPr/>
          <p:nvPr/>
        </p:nvSpPr>
        <p:spPr bwMode="auto">
          <a:xfrm>
            <a:off x="410343" y="4222353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83" name="Group 112"/>
          <p:cNvGrpSpPr/>
          <p:nvPr/>
        </p:nvGrpSpPr>
        <p:grpSpPr>
          <a:xfrm>
            <a:off x="3958158" y="3510103"/>
            <a:ext cx="359779" cy="337063"/>
            <a:chOff x="5368132" y="3540125"/>
            <a:chExt cx="465138" cy="435769"/>
          </a:xfrm>
          <a:solidFill>
            <a:srgbClr val="27506E"/>
          </a:solidFill>
        </p:grpSpPr>
        <p:sp>
          <p:nvSpPr>
            <p:cNvPr id="284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85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86" name="AutoShape 112"/>
          <p:cNvSpPr/>
          <p:nvPr/>
        </p:nvSpPr>
        <p:spPr bwMode="auto">
          <a:xfrm>
            <a:off x="3239268" y="3499247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87" name="组合 286"/>
          <p:cNvGrpSpPr/>
          <p:nvPr/>
        </p:nvGrpSpPr>
        <p:grpSpPr>
          <a:xfrm>
            <a:off x="2577367" y="3498745"/>
            <a:ext cx="246810" cy="359779"/>
            <a:chOff x="2528974" y="2863357"/>
            <a:chExt cx="246811" cy="359779"/>
          </a:xfrm>
          <a:solidFill>
            <a:srgbClr val="27506E"/>
          </a:solidFill>
        </p:grpSpPr>
        <p:sp>
          <p:nvSpPr>
            <p:cNvPr id="288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89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1847031" y="3499247"/>
            <a:ext cx="269875" cy="358775"/>
            <a:chOff x="1798638" y="2859882"/>
            <a:chExt cx="269875" cy="358775"/>
          </a:xfrm>
          <a:solidFill>
            <a:srgbClr val="27506E"/>
          </a:solidFill>
        </p:grpSpPr>
        <p:sp>
          <p:nvSpPr>
            <p:cNvPr id="291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2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3" name="AutoShape 117"/>
          <p:cNvSpPr/>
          <p:nvPr/>
        </p:nvSpPr>
        <p:spPr bwMode="auto">
          <a:xfrm>
            <a:off x="1083443" y="3543697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rPr>
              <a:t>	</a:t>
            </a:r>
          </a:p>
        </p:txBody>
      </p:sp>
      <p:grpSp>
        <p:nvGrpSpPr>
          <p:cNvPr id="294" name="Group 121"/>
          <p:cNvGrpSpPr/>
          <p:nvPr/>
        </p:nvGrpSpPr>
        <p:grpSpPr>
          <a:xfrm>
            <a:off x="365893" y="3543872"/>
            <a:ext cx="359165" cy="269525"/>
            <a:chOff x="723900" y="3569494"/>
            <a:chExt cx="464344" cy="348456"/>
          </a:xfrm>
          <a:solidFill>
            <a:srgbClr val="27506E"/>
          </a:solidFill>
        </p:grpSpPr>
        <p:sp>
          <p:nvSpPr>
            <p:cNvPr id="295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6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7" name="Group 124"/>
          <p:cNvGrpSpPr/>
          <p:nvPr/>
        </p:nvGrpSpPr>
        <p:grpSpPr>
          <a:xfrm>
            <a:off x="3958158" y="2844571"/>
            <a:ext cx="359779" cy="302680"/>
            <a:chOff x="5368132" y="2625725"/>
            <a:chExt cx="465138" cy="391319"/>
          </a:xfrm>
          <a:solidFill>
            <a:srgbClr val="27506E"/>
          </a:solidFill>
        </p:grpSpPr>
        <p:sp>
          <p:nvSpPr>
            <p:cNvPr id="298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9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0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3239827" y="2816329"/>
            <a:ext cx="359164" cy="359165"/>
            <a:chOff x="3191434" y="2145028"/>
            <a:chExt cx="359165" cy="359165"/>
          </a:xfrm>
          <a:solidFill>
            <a:srgbClr val="27506E"/>
          </a:solidFill>
        </p:grpSpPr>
        <p:sp>
          <p:nvSpPr>
            <p:cNvPr id="302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3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4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2521496" y="2816329"/>
            <a:ext cx="359166" cy="359165"/>
            <a:chOff x="2473104" y="2145028"/>
            <a:chExt cx="359165" cy="359165"/>
          </a:xfrm>
          <a:solidFill>
            <a:srgbClr val="27506E"/>
          </a:solidFill>
        </p:grpSpPr>
        <p:sp>
          <p:nvSpPr>
            <p:cNvPr id="306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7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8" name="组合 138"/>
          <p:cNvGrpSpPr/>
          <p:nvPr/>
        </p:nvGrpSpPr>
        <p:grpSpPr bwMode="auto">
          <a:xfrm>
            <a:off x="1802581" y="2816524"/>
            <a:ext cx="360362" cy="358775"/>
            <a:chOff x="1754188" y="2144713"/>
            <a:chExt cx="360362" cy="358775"/>
          </a:xfrm>
          <a:solidFill>
            <a:srgbClr val="27506E"/>
          </a:solidFill>
        </p:grpSpPr>
        <p:sp>
          <p:nvSpPr>
            <p:cNvPr id="309" name="AutoShape 128"/>
            <p:cNvSpPr/>
            <p:nvPr/>
          </p:nvSpPr>
          <p:spPr bwMode="auto">
            <a:xfrm>
              <a:off x="1754188" y="2144713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0" name="AutoShape 129"/>
            <p:cNvSpPr/>
            <p:nvPr/>
          </p:nvSpPr>
          <p:spPr bwMode="auto">
            <a:xfrm>
              <a:off x="1979613" y="2189163"/>
              <a:ext cx="88900" cy="9048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1" name="AutoShape 130"/>
          <p:cNvSpPr/>
          <p:nvPr/>
        </p:nvSpPr>
        <p:spPr bwMode="auto">
          <a:xfrm>
            <a:off x="1083443" y="2816524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2" name="AutoShape 131"/>
          <p:cNvSpPr/>
          <p:nvPr/>
        </p:nvSpPr>
        <p:spPr bwMode="auto">
          <a:xfrm>
            <a:off x="388118" y="2816524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3" name="AutoShape 132"/>
          <p:cNvSpPr/>
          <p:nvPr/>
        </p:nvSpPr>
        <p:spPr bwMode="auto">
          <a:xfrm>
            <a:off x="454793" y="2911774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4" name="AutoShape 133"/>
          <p:cNvSpPr/>
          <p:nvPr/>
        </p:nvSpPr>
        <p:spPr bwMode="auto">
          <a:xfrm>
            <a:off x="523056" y="2911774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5" name="AutoShape 134"/>
          <p:cNvSpPr/>
          <p:nvPr/>
        </p:nvSpPr>
        <p:spPr bwMode="auto">
          <a:xfrm>
            <a:off x="589731" y="2911774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6" name="AutoShape 135"/>
          <p:cNvSpPr/>
          <p:nvPr/>
        </p:nvSpPr>
        <p:spPr bwMode="auto">
          <a:xfrm>
            <a:off x="3958406" y="2122090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7" name="AutoShape 136"/>
          <p:cNvSpPr/>
          <p:nvPr/>
        </p:nvSpPr>
        <p:spPr bwMode="auto">
          <a:xfrm>
            <a:off x="3431356" y="2110978"/>
            <a:ext cx="117475" cy="117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8" name="AutoShape 137"/>
          <p:cNvSpPr/>
          <p:nvPr/>
        </p:nvSpPr>
        <p:spPr bwMode="auto">
          <a:xfrm>
            <a:off x="3239268" y="2064940"/>
            <a:ext cx="360363" cy="360363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9" name="AutoShape 138"/>
          <p:cNvSpPr/>
          <p:nvPr/>
        </p:nvSpPr>
        <p:spPr bwMode="auto">
          <a:xfrm>
            <a:off x="3431356" y="2064940"/>
            <a:ext cx="168275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0" name="AutoShape 139"/>
          <p:cNvSpPr/>
          <p:nvPr/>
        </p:nvSpPr>
        <p:spPr bwMode="auto">
          <a:xfrm>
            <a:off x="2521718" y="2064940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1" name="AutoShape 140"/>
          <p:cNvSpPr/>
          <p:nvPr/>
        </p:nvSpPr>
        <p:spPr bwMode="auto">
          <a:xfrm>
            <a:off x="1847031" y="2155428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2" name="AutoShape 141"/>
          <p:cNvSpPr/>
          <p:nvPr/>
        </p:nvSpPr>
        <p:spPr bwMode="auto">
          <a:xfrm>
            <a:off x="1802581" y="2110978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3" name="AutoShape 142"/>
          <p:cNvSpPr/>
          <p:nvPr/>
        </p:nvSpPr>
        <p:spPr bwMode="auto">
          <a:xfrm>
            <a:off x="2083568" y="2166540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4" name="AutoShape 143"/>
          <p:cNvSpPr/>
          <p:nvPr/>
        </p:nvSpPr>
        <p:spPr bwMode="auto">
          <a:xfrm>
            <a:off x="2072456" y="231259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5" name="AutoShape 144"/>
          <p:cNvSpPr/>
          <p:nvPr/>
        </p:nvSpPr>
        <p:spPr bwMode="auto">
          <a:xfrm>
            <a:off x="2083568" y="2279253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6" name="AutoShape 145"/>
          <p:cNvSpPr/>
          <p:nvPr/>
        </p:nvSpPr>
        <p:spPr bwMode="auto">
          <a:xfrm>
            <a:off x="2083568" y="224591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27" name="AutoShape 146"/>
          <p:cNvSpPr/>
          <p:nvPr/>
        </p:nvSpPr>
        <p:spPr bwMode="auto">
          <a:xfrm>
            <a:off x="1893068" y="2199878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28" name="组合 327"/>
          <p:cNvGrpSpPr/>
          <p:nvPr/>
        </p:nvGrpSpPr>
        <p:grpSpPr>
          <a:xfrm>
            <a:off x="1083443" y="2087165"/>
            <a:ext cx="360363" cy="315913"/>
            <a:chOff x="1035050" y="1447800"/>
            <a:chExt cx="360363" cy="315913"/>
          </a:xfrm>
        </p:grpSpPr>
        <p:sp>
          <p:nvSpPr>
            <p:cNvPr id="329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solidFill>
              <a:srgbClr val="27506E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0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solidFill>
              <a:srgbClr val="27506E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1" name="AutoShape 149"/>
          <p:cNvSpPr/>
          <p:nvPr/>
        </p:nvSpPr>
        <p:spPr bwMode="auto">
          <a:xfrm>
            <a:off x="365893" y="2110978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32" name="组合 331"/>
          <p:cNvGrpSpPr/>
          <p:nvPr/>
        </p:nvGrpSpPr>
        <p:grpSpPr>
          <a:xfrm>
            <a:off x="4673118" y="3506683"/>
            <a:ext cx="435108" cy="379522"/>
            <a:chOff x="4675188" y="2882900"/>
            <a:chExt cx="360362" cy="314325"/>
          </a:xfrm>
          <a:solidFill>
            <a:srgbClr val="27506E"/>
          </a:solidFill>
        </p:grpSpPr>
        <p:sp>
          <p:nvSpPr>
            <p:cNvPr id="333" name="AutoShape 43"/>
            <p:cNvSpPr/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hangingPunct="0"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4" name="AutoShape 44"/>
            <p:cNvSpPr/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hangingPunct="0"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5" name="AutoShape 45"/>
            <p:cNvSpPr/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hangingPunct="0"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" name="Group 3"/>
          <p:cNvGrpSpPr/>
          <p:nvPr/>
        </p:nvGrpSpPr>
        <p:grpSpPr>
          <a:xfrm>
            <a:off x="2509819" y="1817812"/>
            <a:ext cx="392113" cy="392113"/>
            <a:chOff x="3771900" y="2098675"/>
            <a:chExt cx="392113" cy="392113"/>
          </a:xfrm>
          <a:solidFill>
            <a:srgbClr val="27506E"/>
          </a:solidFill>
        </p:grpSpPr>
        <p:sp>
          <p:nvSpPr>
            <p:cNvPr id="379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0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1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2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3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4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sp>
        <p:nvSpPr>
          <p:cNvPr id="385" name="Freeform 12"/>
          <p:cNvSpPr>
            <a:spLocks noEditPoints="1"/>
          </p:cNvSpPr>
          <p:nvPr/>
        </p:nvSpPr>
        <p:spPr bwMode="auto">
          <a:xfrm>
            <a:off x="362272" y="2582212"/>
            <a:ext cx="420687" cy="420687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grpSp>
        <p:nvGrpSpPr>
          <p:cNvPr id="386" name="Group 11"/>
          <p:cNvGrpSpPr/>
          <p:nvPr/>
        </p:nvGrpSpPr>
        <p:grpSpPr>
          <a:xfrm>
            <a:off x="350273" y="1805112"/>
            <a:ext cx="446088" cy="417513"/>
            <a:chOff x="1200150" y="2085975"/>
            <a:chExt cx="446088" cy="417513"/>
          </a:xfrm>
          <a:solidFill>
            <a:srgbClr val="27506E"/>
          </a:solidFill>
        </p:grpSpPr>
        <p:sp>
          <p:nvSpPr>
            <p:cNvPr id="387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88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9" name="Group 14"/>
          <p:cNvGrpSpPr/>
          <p:nvPr/>
        </p:nvGrpSpPr>
        <p:grpSpPr>
          <a:xfrm>
            <a:off x="3229899" y="1795587"/>
            <a:ext cx="447675" cy="436563"/>
            <a:chOff x="4592638" y="2076450"/>
            <a:chExt cx="447675" cy="436563"/>
          </a:xfrm>
          <a:solidFill>
            <a:srgbClr val="27506E"/>
          </a:solidFill>
        </p:grpSpPr>
        <p:sp>
          <p:nvSpPr>
            <p:cNvPr id="390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1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2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93" name="Group 18"/>
          <p:cNvGrpSpPr/>
          <p:nvPr/>
        </p:nvGrpSpPr>
        <p:grpSpPr>
          <a:xfrm>
            <a:off x="3229899" y="2583434"/>
            <a:ext cx="457200" cy="396875"/>
            <a:chOff x="4587875" y="2944813"/>
            <a:chExt cx="457200" cy="396875"/>
          </a:xfrm>
          <a:solidFill>
            <a:srgbClr val="27506E"/>
          </a:solidFill>
        </p:grpSpPr>
        <p:sp>
          <p:nvSpPr>
            <p:cNvPr id="394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5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6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7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8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99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0" name="Group 25"/>
          <p:cNvGrpSpPr/>
          <p:nvPr/>
        </p:nvGrpSpPr>
        <p:grpSpPr>
          <a:xfrm>
            <a:off x="2581827" y="2559621"/>
            <a:ext cx="306388" cy="444500"/>
            <a:chOff x="3814763" y="2921000"/>
            <a:chExt cx="306388" cy="444500"/>
          </a:xfrm>
          <a:solidFill>
            <a:srgbClr val="27506E"/>
          </a:solidFill>
        </p:grpSpPr>
        <p:sp>
          <p:nvSpPr>
            <p:cNvPr id="401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2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3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4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5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6" name="Group 31"/>
          <p:cNvGrpSpPr/>
          <p:nvPr/>
        </p:nvGrpSpPr>
        <p:grpSpPr>
          <a:xfrm>
            <a:off x="1069659" y="2642171"/>
            <a:ext cx="461963" cy="279400"/>
            <a:chOff x="2039938" y="3003550"/>
            <a:chExt cx="461963" cy="279400"/>
          </a:xfrm>
          <a:solidFill>
            <a:srgbClr val="27506E"/>
          </a:solidFill>
        </p:grpSpPr>
        <p:sp>
          <p:nvSpPr>
            <p:cNvPr id="407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8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9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0" name="Group 35"/>
          <p:cNvGrpSpPr/>
          <p:nvPr/>
        </p:nvGrpSpPr>
        <p:grpSpPr>
          <a:xfrm>
            <a:off x="3301907" y="3338191"/>
            <a:ext cx="420688" cy="354013"/>
            <a:chOff x="4605338" y="3814763"/>
            <a:chExt cx="420688" cy="354013"/>
          </a:xfrm>
          <a:solidFill>
            <a:srgbClr val="27506E"/>
          </a:solidFill>
        </p:grpSpPr>
        <p:sp>
          <p:nvSpPr>
            <p:cNvPr id="411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2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3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4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5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6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7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8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9" name="Group 44"/>
          <p:cNvGrpSpPr/>
          <p:nvPr/>
        </p:nvGrpSpPr>
        <p:grpSpPr>
          <a:xfrm>
            <a:off x="2581827" y="3311203"/>
            <a:ext cx="357188" cy="407988"/>
            <a:chOff x="3789363" y="3787775"/>
            <a:chExt cx="357188" cy="407988"/>
          </a:xfrm>
          <a:solidFill>
            <a:srgbClr val="27506E"/>
          </a:solidFill>
        </p:grpSpPr>
        <p:sp>
          <p:nvSpPr>
            <p:cNvPr id="420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1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2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3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4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5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6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7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8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9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0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1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2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3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4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5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6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7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8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9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0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1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2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3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44" name="Group 69"/>
          <p:cNvGrpSpPr/>
          <p:nvPr/>
        </p:nvGrpSpPr>
        <p:grpSpPr>
          <a:xfrm>
            <a:off x="1821737" y="3304853"/>
            <a:ext cx="400050" cy="420688"/>
            <a:chOff x="2919413" y="3781425"/>
            <a:chExt cx="400050" cy="420688"/>
          </a:xfrm>
          <a:solidFill>
            <a:srgbClr val="27506E"/>
          </a:solidFill>
        </p:grpSpPr>
        <p:sp>
          <p:nvSpPr>
            <p:cNvPr id="445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6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7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8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9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0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1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2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3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4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5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56" name="Group 81"/>
          <p:cNvGrpSpPr/>
          <p:nvPr/>
        </p:nvGrpSpPr>
        <p:grpSpPr>
          <a:xfrm>
            <a:off x="1165727" y="3309616"/>
            <a:ext cx="407988" cy="411162"/>
            <a:chOff x="2066925" y="3786188"/>
            <a:chExt cx="407988" cy="411162"/>
          </a:xfrm>
          <a:solidFill>
            <a:srgbClr val="27506E"/>
          </a:solidFill>
        </p:grpSpPr>
        <p:sp>
          <p:nvSpPr>
            <p:cNvPr id="457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8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9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60" name="Group 85"/>
          <p:cNvGrpSpPr/>
          <p:nvPr/>
        </p:nvGrpSpPr>
        <p:grpSpPr>
          <a:xfrm>
            <a:off x="350273" y="3292153"/>
            <a:ext cx="446088" cy="446088"/>
            <a:chOff x="1200150" y="3768725"/>
            <a:chExt cx="446088" cy="446088"/>
          </a:xfrm>
          <a:solidFill>
            <a:srgbClr val="27506E"/>
          </a:solidFill>
        </p:grpSpPr>
        <p:sp>
          <p:nvSpPr>
            <p:cNvPr id="461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2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3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64" name="Group 89"/>
          <p:cNvGrpSpPr/>
          <p:nvPr/>
        </p:nvGrpSpPr>
        <p:grpSpPr>
          <a:xfrm>
            <a:off x="1717731" y="4067795"/>
            <a:ext cx="574676" cy="304801"/>
            <a:chOff x="2832100" y="4686300"/>
            <a:chExt cx="574676" cy="304801"/>
          </a:xfrm>
          <a:solidFill>
            <a:srgbClr val="27506E"/>
          </a:solidFill>
        </p:grpSpPr>
        <p:sp>
          <p:nvSpPr>
            <p:cNvPr id="465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6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7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8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9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0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1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2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3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4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5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6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7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8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79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0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1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2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3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4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5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6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7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8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89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0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1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2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3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4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5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6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7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8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9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0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1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2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3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4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5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6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7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8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9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0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1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2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3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4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5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6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7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8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9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0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1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2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3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4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5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6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7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8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9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0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1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2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3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4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5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6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7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8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9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0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1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2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3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4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5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6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7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8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9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0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1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2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3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4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5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6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7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8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9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0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1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2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3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4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5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6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7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8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9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0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1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2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3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4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5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6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7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8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79" name="Group 204"/>
          <p:cNvGrpSpPr/>
          <p:nvPr/>
        </p:nvGrpSpPr>
        <p:grpSpPr>
          <a:xfrm>
            <a:off x="2555013" y="4029695"/>
            <a:ext cx="382588" cy="382588"/>
            <a:chOff x="3776663" y="4648200"/>
            <a:chExt cx="382588" cy="382588"/>
          </a:xfrm>
          <a:solidFill>
            <a:srgbClr val="27506E"/>
          </a:solidFill>
        </p:grpSpPr>
        <p:sp>
          <p:nvSpPr>
            <p:cNvPr id="580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1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2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3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4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sp>
        <p:nvSpPr>
          <p:cNvPr id="585" name="Freeform 200"/>
          <p:cNvSpPr>
            <a:spLocks noEditPoints="1"/>
          </p:cNvSpPr>
          <p:nvPr/>
        </p:nvSpPr>
        <p:spPr bwMode="auto">
          <a:xfrm>
            <a:off x="362272" y="4023662"/>
            <a:ext cx="420687" cy="395287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586" name="Freeform 201"/>
          <p:cNvSpPr>
            <a:spLocks noEditPoints="1"/>
          </p:cNvSpPr>
          <p:nvPr/>
        </p:nvSpPr>
        <p:spPr bwMode="auto">
          <a:xfrm>
            <a:off x="3229297" y="4750737"/>
            <a:ext cx="420687" cy="382587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587" name="Freeform 202"/>
          <p:cNvSpPr>
            <a:spLocks noEditPoints="1"/>
          </p:cNvSpPr>
          <p:nvPr/>
        </p:nvSpPr>
        <p:spPr bwMode="auto">
          <a:xfrm>
            <a:off x="349572" y="4731687"/>
            <a:ext cx="312737" cy="420687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grpSp>
        <p:nvGrpSpPr>
          <p:cNvPr id="588" name="Group 213"/>
          <p:cNvGrpSpPr/>
          <p:nvPr/>
        </p:nvGrpSpPr>
        <p:grpSpPr>
          <a:xfrm>
            <a:off x="1789739" y="4740250"/>
            <a:ext cx="438150" cy="404813"/>
            <a:chOff x="2900363" y="5486400"/>
            <a:chExt cx="438150" cy="404813"/>
          </a:xfrm>
          <a:solidFill>
            <a:srgbClr val="27506E"/>
          </a:solidFill>
        </p:grpSpPr>
        <p:sp>
          <p:nvSpPr>
            <p:cNvPr id="589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0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91" name="Group 216"/>
          <p:cNvGrpSpPr/>
          <p:nvPr/>
        </p:nvGrpSpPr>
        <p:grpSpPr>
          <a:xfrm>
            <a:off x="3905400" y="1863850"/>
            <a:ext cx="449263" cy="363538"/>
            <a:chOff x="1209675" y="6354763"/>
            <a:chExt cx="449263" cy="363538"/>
          </a:xfrm>
          <a:solidFill>
            <a:srgbClr val="27506E"/>
          </a:solidFill>
        </p:grpSpPr>
        <p:sp>
          <p:nvSpPr>
            <p:cNvPr id="592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3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4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96" name="Group 221"/>
          <p:cNvGrpSpPr/>
          <p:nvPr/>
        </p:nvGrpSpPr>
        <p:grpSpPr>
          <a:xfrm>
            <a:off x="3937885" y="2573203"/>
            <a:ext cx="446088" cy="447675"/>
            <a:chOff x="2060575" y="6313488"/>
            <a:chExt cx="446088" cy="447675"/>
          </a:xfrm>
          <a:solidFill>
            <a:srgbClr val="27506E"/>
          </a:solidFill>
        </p:grpSpPr>
        <p:sp>
          <p:nvSpPr>
            <p:cNvPr id="597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8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9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0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1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02" name="Group 227"/>
          <p:cNvGrpSpPr/>
          <p:nvPr/>
        </p:nvGrpSpPr>
        <p:grpSpPr>
          <a:xfrm>
            <a:off x="4015673" y="3326284"/>
            <a:ext cx="368300" cy="407988"/>
            <a:chOff x="2947988" y="6332538"/>
            <a:chExt cx="368300" cy="407988"/>
          </a:xfrm>
          <a:solidFill>
            <a:srgbClr val="27506E"/>
          </a:solidFill>
        </p:grpSpPr>
        <p:sp>
          <p:nvSpPr>
            <p:cNvPr id="603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4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5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06" name="Group 231"/>
          <p:cNvGrpSpPr/>
          <p:nvPr/>
        </p:nvGrpSpPr>
        <p:grpSpPr>
          <a:xfrm>
            <a:off x="3963285" y="4717083"/>
            <a:ext cx="420688" cy="471488"/>
            <a:chOff x="4608513" y="6291263"/>
            <a:chExt cx="420688" cy="471488"/>
          </a:xfrm>
          <a:solidFill>
            <a:srgbClr val="27506E"/>
          </a:solidFill>
        </p:grpSpPr>
        <p:sp>
          <p:nvSpPr>
            <p:cNvPr id="607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8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9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10" name="Group 235"/>
          <p:cNvGrpSpPr/>
          <p:nvPr/>
        </p:nvGrpSpPr>
        <p:grpSpPr>
          <a:xfrm>
            <a:off x="1069659" y="1838450"/>
            <a:ext cx="409575" cy="420688"/>
            <a:chOff x="2044700" y="2119313"/>
            <a:chExt cx="409575" cy="420688"/>
          </a:xfrm>
          <a:solidFill>
            <a:srgbClr val="27506E"/>
          </a:solidFill>
        </p:grpSpPr>
        <p:sp>
          <p:nvSpPr>
            <p:cNvPr id="611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2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3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4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5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6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17" name="Group 242"/>
          <p:cNvGrpSpPr/>
          <p:nvPr/>
        </p:nvGrpSpPr>
        <p:grpSpPr>
          <a:xfrm>
            <a:off x="1789739" y="2585021"/>
            <a:ext cx="447675" cy="341313"/>
            <a:chOff x="2908300" y="2946400"/>
            <a:chExt cx="447675" cy="341313"/>
          </a:xfrm>
          <a:solidFill>
            <a:srgbClr val="27506E"/>
          </a:solidFill>
        </p:grpSpPr>
        <p:sp>
          <p:nvSpPr>
            <p:cNvPr id="61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20" name="Group 245"/>
          <p:cNvGrpSpPr/>
          <p:nvPr/>
        </p:nvGrpSpPr>
        <p:grpSpPr>
          <a:xfrm>
            <a:off x="3960904" y="4029695"/>
            <a:ext cx="446087" cy="414338"/>
            <a:chOff x="3767138" y="6329363"/>
            <a:chExt cx="446087" cy="414338"/>
          </a:xfrm>
          <a:solidFill>
            <a:srgbClr val="27506E"/>
          </a:solidFill>
        </p:grpSpPr>
        <p:sp>
          <p:nvSpPr>
            <p:cNvPr id="621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2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3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4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5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6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7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28" name="Group 253"/>
          <p:cNvGrpSpPr/>
          <p:nvPr/>
        </p:nvGrpSpPr>
        <p:grpSpPr>
          <a:xfrm>
            <a:off x="1069659" y="4764063"/>
            <a:ext cx="479425" cy="357188"/>
            <a:chOff x="2044700" y="5510213"/>
            <a:chExt cx="479425" cy="357188"/>
          </a:xfrm>
          <a:solidFill>
            <a:srgbClr val="27506E"/>
          </a:solidFill>
        </p:grpSpPr>
        <p:sp>
          <p:nvSpPr>
            <p:cNvPr id="629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0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1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2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3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34" name="Group 259"/>
          <p:cNvGrpSpPr/>
          <p:nvPr/>
        </p:nvGrpSpPr>
        <p:grpSpPr>
          <a:xfrm>
            <a:off x="3273009" y="4036045"/>
            <a:ext cx="388938" cy="446088"/>
            <a:chOff x="4638675" y="4654550"/>
            <a:chExt cx="388938" cy="446088"/>
          </a:xfrm>
          <a:solidFill>
            <a:srgbClr val="27506E"/>
          </a:solidFill>
        </p:grpSpPr>
        <p:sp>
          <p:nvSpPr>
            <p:cNvPr id="635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6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7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38" name="Group 263"/>
          <p:cNvGrpSpPr/>
          <p:nvPr/>
        </p:nvGrpSpPr>
        <p:grpSpPr>
          <a:xfrm>
            <a:off x="1069659" y="4012233"/>
            <a:ext cx="417513" cy="414338"/>
            <a:chOff x="2097088" y="4630738"/>
            <a:chExt cx="417513" cy="414338"/>
          </a:xfrm>
          <a:solidFill>
            <a:srgbClr val="27506E"/>
          </a:solidFill>
        </p:grpSpPr>
        <p:sp>
          <p:nvSpPr>
            <p:cNvPr id="639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0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1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2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3" name="Group 268"/>
          <p:cNvGrpSpPr/>
          <p:nvPr/>
        </p:nvGrpSpPr>
        <p:grpSpPr>
          <a:xfrm>
            <a:off x="2581827" y="4740250"/>
            <a:ext cx="307975" cy="488950"/>
            <a:chOff x="3824288" y="5486400"/>
            <a:chExt cx="307975" cy="488950"/>
          </a:xfrm>
          <a:solidFill>
            <a:srgbClr val="27506E"/>
          </a:solidFill>
        </p:grpSpPr>
        <p:sp>
          <p:nvSpPr>
            <p:cNvPr id="644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5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6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7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8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9" name="Group 274"/>
          <p:cNvGrpSpPr/>
          <p:nvPr/>
        </p:nvGrpSpPr>
        <p:grpSpPr>
          <a:xfrm>
            <a:off x="1789739" y="1827337"/>
            <a:ext cx="430213" cy="427038"/>
            <a:chOff x="2936875" y="2108200"/>
            <a:chExt cx="430213" cy="427038"/>
          </a:xfrm>
          <a:solidFill>
            <a:srgbClr val="27506E"/>
          </a:solidFill>
        </p:grpSpPr>
        <p:sp>
          <p:nvSpPr>
            <p:cNvPr id="650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1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52" name="Group 147"/>
          <p:cNvGrpSpPr/>
          <p:nvPr/>
        </p:nvGrpSpPr>
        <p:grpSpPr>
          <a:xfrm>
            <a:off x="4806551" y="1847629"/>
            <a:ext cx="265113" cy="423862"/>
            <a:chOff x="914400" y="2173288"/>
            <a:chExt cx="265113" cy="423862"/>
          </a:xfrm>
          <a:solidFill>
            <a:srgbClr val="27506E"/>
          </a:solidFill>
        </p:grpSpPr>
        <p:sp>
          <p:nvSpPr>
            <p:cNvPr id="653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4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5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sp>
        <p:nvSpPr>
          <p:cNvPr id="656" name="Freeform 269"/>
          <p:cNvSpPr>
            <a:spLocks noEditPoints="1"/>
          </p:cNvSpPr>
          <p:nvPr/>
        </p:nvSpPr>
        <p:spPr bwMode="auto">
          <a:xfrm>
            <a:off x="6988497" y="1864662"/>
            <a:ext cx="349250" cy="349250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grpSp>
        <p:nvGrpSpPr>
          <p:cNvPr id="657" name="Group 152"/>
          <p:cNvGrpSpPr/>
          <p:nvPr/>
        </p:nvGrpSpPr>
        <p:grpSpPr>
          <a:xfrm>
            <a:off x="7650730" y="1847629"/>
            <a:ext cx="287338" cy="434975"/>
            <a:chOff x="4222750" y="2166938"/>
            <a:chExt cx="287338" cy="434975"/>
          </a:xfrm>
          <a:solidFill>
            <a:srgbClr val="27506E"/>
          </a:solidFill>
        </p:grpSpPr>
        <p:sp>
          <p:nvSpPr>
            <p:cNvPr id="658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9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0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1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2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3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4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5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6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67" name="Group 162"/>
          <p:cNvGrpSpPr/>
          <p:nvPr/>
        </p:nvGrpSpPr>
        <p:grpSpPr>
          <a:xfrm>
            <a:off x="8373042" y="1898428"/>
            <a:ext cx="368301" cy="368300"/>
            <a:chOff x="5022850" y="2200275"/>
            <a:chExt cx="368301" cy="368300"/>
          </a:xfrm>
          <a:solidFill>
            <a:srgbClr val="27506E"/>
          </a:solidFill>
        </p:grpSpPr>
        <p:sp>
          <p:nvSpPr>
            <p:cNvPr id="668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9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0" name="Group 165"/>
          <p:cNvGrpSpPr/>
          <p:nvPr/>
        </p:nvGrpSpPr>
        <p:grpSpPr>
          <a:xfrm>
            <a:off x="6155821" y="1841075"/>
            <a:ext cx="393701" cy="423863"/>
            <a:chOff x="5832475" y="2170113"/>
            <a:chExt cx="393701" cy="423863"/>
          </a:xfrm>
          <a:solidFill>
            <a:srgbClr val="27506E"/>
          </a:solidFill>
        </p:grpSpPr>
        <p:sp>
          <p:nvSpPr>
            <p:cNvPr id="671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2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3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4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5" name="Group 170"/>
          <p:cNvGrpSpPr/>
          <p:nvPr/>
        </p:nvGrpSpPr>
        <p:grpSpPr>
          <a:xfrm>
            <a:off x="4722399" y="4027534"/>
            <a:ext cx="449263" cy="274638"/>
            <a:chOff x="-7938" y="3078163"/>
            <a:chExt cx="449263" cy="274638"/>
          </a:xfrm>
          <a:solidFill>
            <a:srgbClr val="27506E"/>
          </a:solidFill>
        </p:grpSpPr>
        <p:sp>
          <p:nvSpPr>
            <p:cNvPr id="676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7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8" name="Group 173"/>
          <p:cNvGrpSpPr/>
          <p:nvPr/>
        </p:nvGrpSpPr>
        <p:grpSpPr>
          <a:xfrm>
            <a:off x="4770784" y="2598517"/>
            <a:ext cx="406400" cy="423862"/>
            <a:chOff x="839787" y="3005138"/>
            <a:chExt cx="406400" cy="423862"/>
          </a:xfrm>
          <a:solidFill>
            <a:srgbClr val="27506E"/>
          </a:solidFill>
        </p:grpSpPr>
        <p:sp>
          <p:nvSpPr>
            <p:cNvPr id="679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0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1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2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3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4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5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6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7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8" name="Group 183"/>
          <p:cNvGrpSpPr/>
          <p:nvPr/>
        </p:nvGrpSpPr>
        <p:grpSpPr>
          <a:xfrm>
            <a:off x="6156986" y="2667860"/>
            <a:ext cx="473075" cy="268288"/>
            <a:chOff x="2470150" y="3081338"/>
            <a:chExt cx="473075" cy="268288"/>
          </a:xfrm>
          <a:solidFill>
            <a:srgbClr val="27506E"/>
          </a:solidFill>
        </p:grpSpPr>
        <p:sp>
          <p:nvSpPr>
            <p:cNvPr id="689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90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1" name="Group 186"/>
          <p:cNvGrpSpPr/>
          <p:nvPr/>
        </p:nvGrpSpPr>
        <p:grpSpPr>
          <a:xfrm>
            <a:off x="6919687" y="2646248"/>
            <a:ext cx="469900" cy="404812"/>
            <a:chOff x="3302000" y="3008313"/>
            <a:chExt cx="469900" cy="404812"/>
          </a:xfrm>
          <a:solidFill>
            <a:srgbClr val="27506E"/>
          </a:solidFill>
        </p:grpSpPr>
        <p:sp>
          <p:nvSpPr>
            <p:cNvPr id="692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93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4" name="Group 189"/>
          <p:cNvGrpSpPr/>
          <p:nvPr/>
        </p:nvGrpSpPr>
        <p:grpSpPr>
          <a:xfrm>
            <a:off x="7667275" y="2598516"/>
            <a:ext cx="334963" cy="403225"/>
            <a:chOff x="4197350" y="3013075"/>
            <a:chExt cx="334963" cy="403225"/>
          </a:xfrm>
          <a:solidFill>
            <a:srgbClr val="27506E"/>
          </a:solidFill>
        </p:grpSpPr>
        <p:sp>
          <p:nvSpPr>
            <p:cNvPr id="695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96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97" name="Group 192"/>
          <p:cNvGrpSpPr/>
          <p:nvPr/>
        </p:nvGrpSpPr>
        <p:grpSpPr>
          <a:xfrm>
            <a:off x="8333939" y="2617942"/>
            <a:ext cx="404813" cy="436563"/>
            <a:chOff x="4994275" y="2997200"/>
            <a:chExt cx="404813" cy="436563"/>
          </a:xfrm>
          <a:solidFill>
            <a:srgbClr val="27506E"/>
          </a:solidFill>
        </p:grpSpPr>
        <p:sp>
          <p:nvSpPr>
            <p:cNvPr id="698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99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0" name="Group 195"/>
          <p:cNvGrpSpPr/>
          <p:nvPr/>
        </p:nvGrpSpPr>
        <p:grpSpPr>
          <a:xfrm>
            <a:off x="6946105" y="4713906"/>
            <a:ext cx="360363" cy="368300"/>
            <a:chOff x="5846763" y="3030538"/>
            <a:chExt cx="360363" cy="368300"/>
          </a:xfrm>
          <a:solidFill>
            <a:srgbClr val="27506E"/>
          </a:solidFill>
        </p:grpSpPr>
        <p:sp>
          <p:nvSpPr>
            <p:cNvPr id="701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02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3" name="Group 198"/>
          <p:cNvGrpSpPr/>
          <p:nvPr/>
        </p:nvGrpSpPr>
        <p:grpSpPr>
          <a:xfrm>
            <a:off x="6228555" y="4702483"/>
            <a:ext cx="414338" cy="436563"/>
            <a:chOff x="5819775" y="3827463"/>
            <a:chExt cx="414338" cy="436563"/>
          </a:xfrm>
          <a:solidFill>
            <a:srgbClr val="27506E"/>
          </a:solidFill>
        </p:grpSpPr>
        <p:sp>
          <p:nvSpPr>
            <p:cNvPr id="704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05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06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07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08" name="Group 203"/>
          <p:cNvGrpSpPr/>
          <p:nvPr/>
        </p:nvGrpSpPr>
        <p:grpSpPr>
          <a:xfrm>
            <a:off x="8427887" y="3264728"/>
            <a:ext cx="246063" cy="414338"/>
            <a:chOff x="5068888" y="3838575"/>
            <a:chExt cx="246063" cy="414338"/>
          </a:xfrm>
          <a:solidFill>
            <a:srgbClr val="27506E"/>
          </a:solidFill>
        </p:grpSpPr>
        <p:sp>
          <p:nvSpPr>
            <p:cNvPr id="709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0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1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2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13" name="Group 208"/>
          <p:cNvGrpSpPr/>
          <p:nvPr/>
        </p:nvGrpSpPr>
        <p:grpSpPr>
          <a:xfrm>
            <a:off x="7711280" y="4661519"/>
            <a:ext cx="303213" cy="450850"/>
            <a:chOff x="65087" y="3805238"/>
            <a:chExt cx="303213" cy="450850"/>
          </a:xfrm>
          <a:solidFill>
            <a:srgbClr val="27506E"/>
          </a:solidFill>
        </p:grpSpPr>
        <p:sp>
          <p:nvSpPr>
            <p:cNvPr id="714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5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6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17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18" name="Group 213"/>
          <p:cNvGrpSpPr/>
          <p:nvPr/>
        </p:nvGrpSpPr>
        <p:grpSpPr>
          <a:xfrm>
            <a:off x="4748212" y="3308129"/>
            <a:ext cx="412750" cy="412750"/>
            <a:chOff x="846137" y="3833813"/>
            <a:chExt cx="412750" cy="412750"/>
          </a:xfrm>
          <a:solidFill>
            <a:srgbClr val="27506E"/>
          </a:solidFill>
        </p:grpSpPr>
        <p:sp>
          <p:nvSpPr>
            <p:cNvPr id="719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20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21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sp>
        <p:nvSpPr>
          <p:cNvPr id="722" name="Freeform 321"/>
          <p:cNvSpPr/>
          <p:nvPr/>
        </p:nvSpPr>
        <p:spPr bwMode="auto">
          <a:xfrm>
            <a:off x="5542284" y="3272774"/>
            <a:ext cx="352425" cy="393700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723" name="Freeform 322"/>
          <p:cNvSpPr/>
          <p:nvPr/>
        </p:nvSpPr>
        <p:spPr bwMode="auto">
          <a:xfrm>
            <a:off x="6234434" y="3250549"/>
            <a:ext cx="355600" cy="423863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724" name="Freeform 323"/>
          <p:cNvSpPr/>
          <p:nvPr/>
        </p:nvSpPr>
        <p:spPr bwMode="auto">
          <a:xfrm>
            <a:off x="6991672" y="3275949"/>
            <a:ext cx="328612" cy="388938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725" name="Freeform 324"/>
          <p:cNvSpPr>
            <a:spLocks noEditPoints="1"/>
          </p:cNvSpPr>
          <p:nvPr/>
        </p:nvSpPr>
        <p:spPr bwMode="auto">
          <a:xfrm>
            <a:off x="7728272" y="3253724"/>
            <a:ext cx="307975" cy="43338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grpSp>
        <p:nvGrpSpPr>
          <p:cNvPr id="726" name="Group 221"/>
          <p:cNvGrpSpPr/>
          <p:nvPr/>
        </p:nvGrpSpPr>
        <p:grpSpPr>
          <a:xfrm>
            <a:off x="8399784" y="4028167"/>
            <a:ext cx="420688" cy="385763"/>
            <a:chOff x="5816600" y="4683125"/>
            <a:chExt cx="420688" cy="385763"/>
          </a:xfrm>
          <a:solidFill>
            <a:srgbClr val="27506E"/>
          </a:solidFill>
        </p:grpSpPr>
        <p:sp>
          <p:nvSpPr>
            <p:cNvPr id="727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28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29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sp>
        <p:nvSpPr>
          <p:cNvPr id="730" name="Freeform 328"/>
          <p:cNvSpPr>
            <a:spLocks noEditPoints="1"/>
          </p:cNvSpPr>
          <p:nvPr/>
        </p:nvSpPr>
        <p:spPr bwMode="auto">
          <a:xfrm>
            <a:off x="5581972" y="4661837"/>
            <a:ext cx="322262" cy="466725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sp>
        <p:nvSpPr>
          <p:cNvPr id="731" name="Freeform 329"/>
          <p:cNvSpPr>
            <a:spLocks noEditPoints="1"/>
          </p:cNvSpPr>
          <p:nvPr/>
        </p:nvSpPr>
        <p:spPr bwMode="auto">
          <a:xfrm>
            <a:off x="4716784" y="4676124"/>
            <a:ext cx="384175" cy="485775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solidFill>
            <a:srgbClr val="27506E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Microsoft YaHei UI" panose="020B0503020204020204" charset="-122"/>
            </a:endParaRPr>
          </a:p>
        </p:txBody>
      </p:sp>
      <p:grpSp>
        <p:nvGrpSpPr>
          <p:cNvPr id="732" name="Group 227"/>
          <p:cNvGrpSpPr/>
          <p:nvPr/>
        </p:nvGrpSpPr>
        <p:grpSpPr>
          <a:xfrm>
            <a:off x="7698222" y="3968575"/>
            <a:ext cx="381000" cy="382588"/>
            <a:chOff x="3346450" y="4684713"/>
            <a:chExt cx="381000" cy="382588"/>
          </a:xfrm>
          <a:solidFill>
            <a:srgbClr val="27506E"/>
          </a:solidFill>
        </p:grpSpPr>
        <p:sp>
          <p:nvSpPr>
            <p:cNvPr id="733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34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35" name="Group 230"/>
          <p:cNvGrpSpPr/>
          <p:nvPr/>
        </p:nvGrpSpPr>
        <p:grpSpPr>
          <a:xfrm>
            <a:off x="6925790" y="4015673"/>
            <a:ext cx="401638" cy="401638"/>
            <a:chOff x="2506662" y="4675188"/>
            <a:chExt cx="401638" cy="401638"/>
          </a:xfrm>
          <a:solidFill>
            <a:srgbClr val="27506E"/>
          </a:solidFill>
        </p:grpSpPr>
        <p:sp>
          <p:nvSpPr>
            <p:cNvPr id="736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37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38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39" name="Group 234"/>
          <p:cNvGrpSpPr/>
          <p:nvPr/>
        </p:nvGrpSpPr>
        <p:grpSpPr>
          <a:xfrm>
            <a:off x="6223099" y="3984909"/>
            <a:ext cx="365125" cy="400050"/>
            <a:chOff x="1693862" y="4675188"/>
            <a:chExt cx="365125" cy="400050"/>
          </a:xfrm>
          <a:solidFill>
            <a:srgbClr val="27506E"/>
          </a:solidFill>
        </p:grpSpPr>
        <p:sp>
          <p:nvSpPr>
            <p:cNvPr id="740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41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2" name="Group 237"/>
          <p:cNvGrpSpPr/>
          <p:nvPr/>
        </p:nvGrpSpPr>
        <p:grpSpPr>
          <a:xfrm>
            <a:off x="5508104" y="3955526"/>
            <a:ext cx="338138" cy="436563"/>
            <a:chOff x="879475" y="4657725"/>
            <a:chExt cx="338138" cy="436563"/>
          </a:xfrm>
          <a:solidFill>
            <a:srgbClr val="27506E"/>
          </a:solidFill>
        </p:grpSpPr>
        <p:sp>
          <p:nvSpPr>
            <p:cNvPr id="743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44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5" name="Group 240"/>
          <p:cNvGrpSpPr/>
          <p:nvPr/>
        </p:nvGrpSpPr>
        <p:grpSpPr>
          <a:xfrm>
            <a:off x="8481969" y="4720080"/>
            <a:ext cx="171450" cy="433388"/>
            <a:chOff x="131762" y="4659313"/>
            <a:chExt cx="171450" cy="433388"/>
          </a:xfrm>
          <a:solidFill>
            <a:srgbClr val="27506E"/>
          </a:solidFill>
        </p:grpSpPr>
        <p:sp>
          <p:nvSpPr>
            <p:cNvPr id="746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47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48" name="Group 243"/>
          <p:cNvGrpSpPr/>
          <p:nvPr/>
        </p:nvGrpSpPr>
        <p:grpSpPr>
          <a:xfrm>
            <a:off x="5561804" y="1842417"/>
            <a:ext cx="207963" cy="393700"/>
            <a:chOff x="942975" y="5508625"/>
            <a:chExt cx="207963" cy="393700"/>
          </a:xfrm>
          <a:solidFill>
            <a:srgbClr val="27506E"/>
          </a:solidFill>
        </p:grpSpPr>
        <p:sp>
          <p:nvSpPr>
            <p:cNvPr id="749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50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51" name="Group 246"/>
          <p:cNvGrpSpPr/>
          <p:nvPr/>
        </p:nvGrpSpPr>
        <p:grpSpPr>
          <a:xfrm>
            <a:off x="5451250" y="2632334"/>
            <a:ext cx="460375" cy="392112"/>
            <a:chOff x="1635125" y="3014663"/>
            <a:chExt cx="460375" cy="392112"/>
          </a:xfrm>
          <a:solidFill>
            <a:srgbClr val="27506E"/>
          </a:solidFill>
        </p:grpSpPr>
        <p:sp>
          <p:nvSpPr>
            <p:cNvPr id="752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753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2018-04-21T06:23:12Z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