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23" r:id="rId2"/>
  </p:sldMasterIdLst>
  <p:notesMasterIdLst>
    <p:notesMasterId r:id="rId6"/>
  </p:notesMasterIdLst>
  <p:handoutMasterIdLst>
    <p:handoutMasterId r:id="rId7"/>
  </p:handoutMasterIdLst>
  <p:sldIdLst>
    <p:sldId id="319" r:id="rId3"/>
    <p:sldId id="321" r:id="rId4"/>
    <p:sldId id="318" r:id="rId5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00"/>
    <a:srgbClr val="66FF33"/>
    <a:srgbClr val="FF6600"/>
    <a:srgbClr val="99FF66"/>
    <a:srgbClr val="990099"/>
    <a:srgbClr val="FFCC66"/>
    <a:srgbClr val="FFFFFF"/>
    <a:srgbClr val="FFCC00"/>
    <a:srgbClr val="002060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570" autoAdjust="0"/>
    <p:restoredTop sz="96444" autoAdjust="0"/>
  </p:normalViewPr>
  <p:slideViewPr>
    <p:cSldViewPr>
      <p:cViewPr>
        <p:scale>
          <a:sx n="66" d="100"/>
          <a:sy n="66" d="100"/>
        </p:scale>
        <p:origin x="-528" y="-2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90" d="100"/>
        <a:sy n="190" d="100"/>
      </p:scale>
      <p:origin x="0" y="0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2018/4/20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2018/4/20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1ppt.com/sucai/" TargetMode="External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矩形 5"/>
          <p:cNvSpPr/>
          <p:nvPr userDrawn="1"/>
        </p:nvSpPr>
        <p:spPr bwMode="auto">
          <a:xfrm>
            <a:off x="6637569" y="282134"/>
            <a:ext cx="2326919" cy="33855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altLang="zh-CN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WWW.1PPT.COM</a:t>
            </a:r>
            <a:endParaRPr lang="zh-CN" altLang="en-US" sz="1600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矩形 7"/>
          <p:cNvSpPr/>
          <p:nvPr userDrawn="1"/>
        </p:nvSpPr>
        <p:spPr bwMode="auto">
          <a:xfrm>
            <a:off x="-10211" y="256936"/>
            <a:ext cx="5014514" cy="33855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altLang="zh-CN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en-US" altLang="zh-CN" sz="16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 </a:t>
            </a:r>
            <a:r>
              <a:rPr lang="en-US" altLang="zh-CN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模板</a:t>
            </a:r>
            <a:r>
              <a:rPr lang="en-US" altLang="zh-CN" sz="16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PPT</a:t>
            </a:r>
            <a:r>
              <a:rPr lang="zh-CN" altLang="en-US" sz="16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素材免费下载</a:t>
            </a:r>
            <a:endParaRPr lang="zh-CN" altLang="en-US" sz="1600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2771800" y="9837712"/>
            <a:ext cx="4032448" cy="360040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400" dirty="0" smtClean="0"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模板网，</a:t>
            </a:r>
            <a:r>
              <a:rPr lang="en-US" altLang="zh-CN" sz="1400" dirty="0" smtClean="0"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素材下载</a:t>
            </a:r>
            <a:endParaRPr lang="en-US" altLang="zh-CN" sz="1400" dirty="0" smtClean="0">
              <a:latin typeface="微软雅黑" pitchFamily="34" charset="-122"/>
              <a:ea typeface="微软雅黑" pitchFamily="34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r>
              <a:rPr lang="en-US" altLang="zh-CN" sz="1400" dirty="0" smtClean="0">
                <a:latin typeface="微软雅黑" pitchFamily="34" charset="-122"/>
                <a:ea typeface="微软雅黑" pitchFamily="34" charset="-122"/>
                <a:hlinkClick r:id="rId3"/>
              </a:rPr>
              <a:t>www.1ppt.com/sucai/</a:t>
            </a:r>
            <a:r>
              <a:rPr lang="en-US" altLang="zh-CN" sz="1400" dirty="0" smtClean="0">
                <a:latin typeface="微软雅黑" pitchFamily="34" charset="-122"/>
                <a:ea typeface="微软雅黑" pitchFamily="34" charset="-122"/>
              </a:rPr>
              <a:t> </a:t>
            </a:r>
            <a:endParaRPr lang="zh-CN" altLang="en-US" sz="1400" dirty="0"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99213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03529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515827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00075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矩形 6"/>
          <p:cNvSpPr/>
          <p:nvPr userDrawn="1"/>
        </p:nvSpPr>
        <p:spPr bwMode="auto">
          <a:xfrm>
            <a:off x="6637569" y="282134"/>
            <a:ext cx="2326919" cy="33855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altLang="zh-CN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WWW.1PPT.COM</a:t>
            </a:r>
            <a:endParaRPr lang="zh-CN" altLang="en-US" sz="1600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矩形 7"/>
          <p:cNvSpPr/>
          <p:nvPr userDrawn="1"/>
        </p:nvSpPr>
        <p:spPr bwMode="auto">
          <a:xfrm>
            <a:off x="-10211" y="256936"/>
            <a:ext cx="5014514" cy="33855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altLang="zh-CN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en-US" altLang="zh-CN" sz="16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 </a:t>
            </a:r>
            <a:r>
              <a:rPr lang="en-US" altLang="zh-CN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模板</a:t>
            </a:r>
            <a:r>
              <a:rPr lang="en-US" altLang="zh-CN" sz="16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PPT</a:t>
            </a:r>
            <a:r>
              <a:rPr lang="zh-CN" altLang="en-US" sz="16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素材免费下载</a:t>
            </a:r>
            <a:endParaRPr lang="zh-CN" altLang="en-US" sz="1600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" name="矩形 8"/>
          <p:cNvSpPr/>
          <p:nvPr userDrawn="1"/>
        </p:nvSpPr>
        <p:spPr bwMode="auto">
          <a:xfrm>
            <a:off x="133382" y="643778"/>
            <a:ext cx="8856984" cy="6097590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 w="76200">
            <a:solidFill>
              <a:schemeClr val="tx1">
                <a:lumMod val="85000"/>
                <a:lumOff val="15000"/>
                <a:alpha val="39000"/>
              </a:schemeClr>
            </a:solidFill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endParaRPr lang="zh-CN" altLang="en-US" sz="1400"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681175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0971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16374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55014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92767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56535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68034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65526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2018/4/20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722" r:id="rId2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2018/4/20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398307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4" r:id="rId1"/>
    <p:sldLayoutId id="2147483725" r:id="rId2"/>
    <p:sldLayoutId id="2147483726" r:id="rId3"/>
    <p:sldLayoutId id="2147483727" r:id="rId4"/>
    <p:sldLayoutId id="2147483728" r:id="rId5"/>
    <p:sldLayoutId id="2147483729" r:id="rId6"/>
    <p:sldLayoutId id="2147483730" r:id="rId7"/>
    <p:sldLayoutId id="2147483731" r:id="rId8"/>
    <p:sldLayoutId id="2147483732" r:id="rId9"/>
    <p:sldLayoutId id="2147483733" r:id="rId10"/>
    <p:sldLayoutId id="2147483734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8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10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3453" y="1340768"/>
            <a:ext cx="7199655" cy="4358890"/>
          </a:xfrm>
          <a:prstGeom prst="rect">
            <a:avLst/>
          </a:prstGeom>
        </p:spPr>
      </p:pic>
      <p:grpSp>
        <p:nvGrpSpPr>
          <p:cNvPr id="3" name="组合 2"/>
          <p:cNvGrpSpPr/>
          <p:nvPr/>
        </p:nvGrpSpPr>
        <p:grpSpPr>
          <a:xfrm>
            <a:off x="1547664" y="2195446"/>
            <a:ext cx="1537130" cy="1416469"/>
            <a:chOff x="6785783" y="758299"/>
            <a:chExt cx="1537130" cy="1573854"/>
          </a:xfrm>
        </p:grpSpPr>
        <p:pic>
          <p:nvPicPr>
            <p:cNvPr id="4" name="Picture 2" descr="C:\Users\Administrator\Desktop\11519219_230238617143_2副本.pn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7306909">
              <a:off x="6767421" y="776661"/>
              <a:ext cx="1573854" cy="153713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" name="TextBox 4"/>
            <p:cNvSpPr txBox="1"/>
            <p:nvPr/>
          </p:nvSpPr>
          <p:spPr>
            <a:xfrm>
              <a:off x="6959961" y="1192996"/>
              <a:ext cx="1111202" cy="71814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3600" b="1" dirty="0" smtClean="0">
                  <a:solidFill>
                    <a:prstClr val="black"/>
                  </a:solidFill>
                  <a:ea typeface="楷体" panose="02010609060101010101" pitchFamily="49" charset="-122"/>
                </a:rPr>
                <a:t>前言</a:t>
              </a:r>
              <a:endParaRPr lang="zh-CN" altLang="en-US" sz="3600" b="1" dirty="0">
                <a:solidFill>
                  <a:prstClr val="black"/>
                </a:solidFill>
                <a:ea typeface="楷体" panose="02010609060101010101" pitchFamily="49" charset="-122"/>
              </a:endParaRPr>
            </a:p>
          </p:txBody>
        </p:sp>
      </p:grpSp>
      <p:sp>
        <p:nvSpPr>
          <p:cNvPr id="6" name="Rectangle 12"/>
          <p:cNvSpPr>
            <a:spLocks noChangeArrowheads="1"/>
          </p:cNvSpPr>
          <p:nvPr/>
        </p:nvSpPr>
        <p:spPr bwMode="auto">
          <a:xfrm>
            <a:off x="2915816" y="3043432"/>
            <a:ext cx="4392488" cy="155060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 lIns="72567" tIns="36283" rIns="72567" bIns="36283">
            <a:spAutoFit/>
          </a:bodyPr>
          <a:lstStyle/>
          <a:p>
            <a:pPr eaLnBrk="0" hangingPunct="0">
              <a:lnSpc>
                <a:spcPct val="150000"/>
              </a:lnSpc>
            </a:pPr>
            <a:r>
              <a:rPr lang="zh-CN" altLang="en-US" sz="16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单击此处添加文字说明单击此处添加文字说明</a:t>
            </a:r>
            <a:endParaRPr lang="en-US" altLang="zh-CN" sz="1600" b="1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0" hangingPunct="0">
              <a:lnSpc>
                <a:spcPct val="150000"/>
              </a:lnSpc>
            </a:pPr>
            <a:r>
              <a:rPr lang="zh-CN" altLang="en-US" sz="16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单击此处添加文字说明单击此处添加文字说明</a:t>
            </a:r>
            <a:endParaRPr lang="en-US" altLang="zh-CN" sz="1600" b="1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0" hangingPunct="0">
              <a:lnSpc>
                <a:spcPct val="150000"/>
              </a:lnSpc>
            </a:pPr>
            <a:r>
              <a:rPr lang="zh-CN" altLang="en-US" sz="1600" b="1" dirty="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单击</a:t>
            </a:r>
            <a:r>
              <a:rPr lang="zh-CN" altLang="en-US" sz="16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此处添加文字说明单击此处添加文字说明</a:t>
            </a:r>
            <a:endParaRPr lang="en-US" altLang="zh-CN" sz="1600" b="1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0" hangingPunct="0">
              <a:lnSpc>
                <a:spcPct val="150000"/>
              </a:lnSpc>
            </a:pPr>
            <a:r>
              <a:rPr lang="zh-CN" altLang="en-US" sz="16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单击此处添加文字</a:t>
            </a:r>
            <a:r>
              <a:rPr lang="zh-CN" altLang="en-US" sz="1600" b="1" dirty="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说明单击此处</a:t>
            </a:r>
            <a:endParaRPr lang="zh-CN" altLang="en-US" sz="1600" b="1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7" name="Picture 2" descr="C:\Users\Administrator\Desktop\未标题-1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7188" y="2394624"/>
            <a:ext cx="305231" cy="3746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17863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1" presetClass="entr" presetSubtype="0" fill="hold" grpId="0" nodeType="withEffect">
                                  <p:stCondLst>
                                    <p:cond delay="8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 tmFilter="0,0; .5, 1; 1, 1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3" presetClass="entr" presetSubtype="32" fill="hold" nodeType="withEffect">
                                  <p:stCondLst>
                                    <p:cond delay="8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 descr="C:\Users\Administrator\Desktop\png\素材CNN-sccnn.com_201406210812-恢复的.psd_0002_图层-3-拷贝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902696" y="1623196"/>
            <a:ext cx="7213031" cy="2964778"/>
          </a:xfrm>
          <a:prstGeom prst="rect">
            <a:avLst/>
          </a:prstGeom>
          <a:noFill/>
          <a:effectLst>
            <a:outerShdw blurRad="50800" dist="38100" algn="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3" descr="C:\Users\Administrator\Desktop\png\素材CNN-sccnn.com_201406210812-恢复的.psd_0000_图层-2-拷贝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7580" y="1101625"/>
            <a:ext cx="456508" cy="3885055"/>
          </a:xfrm>
          <a:prstGeom prst="rect">
            <a:avLst/>
          </a:prstGeom>
          <a:noFill/>
          <a:effectLst>
            <a:outerShdw blurRad="50800" dist="38100" algn="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 descr="C:\Users\Administrator\Desktop\png\素材CNN-sccnn.com_201406210812-恢复的.psd_0000_图层-2-拷贝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10072" y="1098202"/>
            <a:ext cx="456508" cy="3885055"/>
          </a:xfrm>
          <a:prstGeom prst="rect">
            <a:avLst/>
          </a:prstGeom>
          <a:noFill/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6" descr="C:\Users\Administrator\Desktop\png\素材CNN-sccnn.com_201406210812-恢复的.psd_0000_矢量智能对象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326" y="2906065"/>
            <a:ext cx="1119491" cy="1236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6383813" y="2236678"/>
            <a:ext cx="492443" cy="1631216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2000" dirty="0" smtClean="0">
                <a:latin typeface="方正粗宋简体" panose="03000509000000000000" pitchFamily="65" charset="-122"/>
                <a:ea typeface="方正粗宋简体" panose="03000509000000000000" pitchFamily="65" charset="-122"/>
              </a:rPr>
              <a:t>点击输入标题</a:t>
            </a:r>
            <a:endParaRPr lang="zh-CN" altLang="en-US" sz="2000" dirty="0"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922219" y="2332844"/>
            <a:ext cx="4339650" cy="1477328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dirty="0">
                <a:latin typeface="方正黑体简体" panose="03000509000000000000" pitchFamily="65" charset="-122"/>
                <a:ea typeface="方正黑体简体" panose="03000509000000000000" pitchFamily="65" charset="-122"/>
              </a:rPr>
              <a:t>点击输入</a:t>
            </a:r>
            <a:r>
              <a:rPr lang="zh-CN" altLang="en-US" dirty="0" smtClean="0">
                <a:latin typeface="方正黑体简体" panose="03000509000000000000" pitchFamily="65" charset="-122"/>
                <a:ea typeface="方正黑体简体" panose="03000509000000000000" pitchFamily="65" charset="-122"/>
              </a:rPr>
              <a:t>文字</a:t>
            </a:r>
            <a:endParaRPr lang="en-US" altLang="zh-CN" dirty="0" smtClean="0">
              <a:latin typeface="方正黑体简体" panose="03000509000000000000" pitchFamily="65" charset="-122"/>
              <a:ea typeface="方正黑体简体" panose="03000509000000000000" pitchFamily="65" charset="-122"/>
            </a:endParaRPr>
          </a:p>
          <a:p>
            <a:r>
              <a:rPr lang="zh-CN" altLang="en-US" dirty="0" smtClean="0">
                <a:latin typeface="方正黑体简体" panose="03000509000000000000" pitchFamily="65" charset="-122"/>
                <a:ea typeface="方正黑体简体" panose="03000509000000000000" pitchFamily="65" charset="-122"/>
              </a:rPr>
              <a:t>点击</a:t>
            </a:r>
            <a:r>
              <a:rPr lang="zh-CN" altLang="en-US" dirty="0">
                <a:latin typeface="方正黑体简体" panose="03000509000000000000" pitchFamily="65" charset="-122"/>
                <a:ea typeface="方正黑体简体" panose="03000509000000000000" pitchFamily="65" charset="-122"/>
              </a:rPr>
              <a:t>输入</a:t>
            </a:r>
            <a:r>
              <a:rPr lang="zh-CN" altLang="en-US" dirty="0" smtClean="0">
                <a:latin typeface="方正黑体简体" panose="03000509000000000000" pitchFamily="65" charset="-122"/>
                <a:ea typeface="方正黑体简体" panose="03000509000000000000" pitchFamily="65" charset="-122"/>
              </a:rPr>
              <a:t>文字</a:t>
            </a:r>
            <a:endParaRPr lang="en-US" altLang="zh-CN" dirty="0" smtClean="0">
              <a:latin typeface="方正黑体简体" panose="03000509000000000000" pitchFamily="65" charset="-122"/>
              <a:ea typeface="方正黑体简体" panose="03000509000000000000" pitchFamily="65" charset="-122"/>
            </a:endParaRPr>
          </a:p>
          <a:p>
            <a:r>
              <a:rPr lang="zh-CN" altLang="en-US" dirty="0" smtClean="0">
                <a:latin typeface="方正黑体简体" panose="03000509000000000000" pitchFamily="65" charset="-122"/>
                <a:ea typeface="方正黑体简体" panose="03000509000000000000" pitchFamily="65" charset="-122"/>
              </a:rPr>
              <a:t>点击</a:t>
            </a:r>
            <a:r>
              <a:rPr lang="zh-CN" altLang="en-US" dirty="0">
                <a:latin typeface="方正黑体简体" panose="03000509000000000000" pitchFamily="65" charset="-122"/>
                <a:ea typeface="方正黑体简体" panose="03000509000000000000" pitchFamily="65" charset="-122"/>
              </a:rPr>
              <a:t>输入</a:t>
            </a:r>
            <a:r>
              <a:rPr lang="zh-CN" altLang="en-US" dirty="0" smtClean="0">
                <a:latin typeface="方正黑体简体" panose="03000509000000000000" pitchFamily="65" charset="-122"/>
                <a:ea typeface="方正黑体简体" panose="03000509000000000000" pitchFamily="65" charset="-122"/>
              </a:rPr>
              <a:t>文字</a:t>
            </a:r>
            <a:endParaRPr lang="en-US" altLang="zh-CN" dirty="0" smtClean="0">
              <a:latin typeface="方正黑体简体" panose="03000509000000000000" pitchFamily="65" charset="-122"/>
              <a:ea typeface="方正黑体简体" panose="03000509000000000000" pitchFamily="65" charset="-122"/>
            </a:endParaRPr>
          </a:p>
          <a:p>
            <a:r>
              <a:rPr lang="zh-CN" altLang="en-US" dirty="0" smtClean="0">
                <a:latin typeface="方正黑体简体" panose="03000509000000000000" pitchFamily="65" charset="-122"/>
                <a:ea typeface="方正黑体简体" panose="03000509000000000000" pitchFamily="65" charset="-122"/>
              </a:rPr>
              <a:t>点击</a:t>
            </a:r>
            <a:r>
              <a:rPr lang="zh-CN" altLang="en-US" dirty="0">
                <a:latin typeface="方正黑体简体" panose="03000509000000000000" pitchFamily="65" charset="-122"/>
                <a:ea typeface="方正黑体简体" panose="03000509000000000000" pitchFamily="65" charset="-122"/>
              </a:rPr>
              <a:t>输入</a:t>
            </a:r>
            <a:r>
              <a:rPr lang="zh-CN" altLang="en-US" dirty="0" smtClean="0">
                <a:latin typeface="方正黑体简体" panose="03000509000000000000" pitchFamily="65" charset="-122"/>
                <a:ea typeface="方正黑体简体" panose="03000509000000000000" pitchFamily="65" charset="-122"/>
              </a:rPr>
              <a:t>文字</a:t>
            </a:r>
            <a:endParaRPr lang="en-US" altLang="zh-CN" dirty="0" smtClean="0">
              <a:latin typeface="方正黑体简体" panose="03000509000000000000" pitchFamily="65" charset="-122"/>
              <a:ea typeface="方正黑体简体" panose="03000509000000000000" pitchFamily="65" charset="-122"/>
            </a:endParaRPr>
          </a:p>
          <a:p>
            <a:r>
              <a:rPr lang="zh-CN" altLang="en-US" dirty="0">
                <a:latin typeface="方正黑体简体" panose="03000509000000000000" pitchFamily="65" charset="-122"/>
                <a:ea typeface="方正黑体简体" panose="03000509000000000000" pitchFamily="65" charset="-122"/>
              </a:rPr>
              <a:t>点击输入</a:t>
            </a:r>
            <a:r>
              <a:rPr lang="zh-CN" altLang="en-US" dirty="0" smtClean="0">
                <a:latin typeface="方正黑体简体" panose="03000509000000000000" pitchFamily="65" charset="-122"/>
                <a:ea typeface="方正黑体简体" panose="03000509000000000000" pitchFamily="65" charset="-122"/>
              </a:rPr>
              <a:t>文字</a:t>
            </a:r>
            <a:endParaRPr lang="en-US" altLang="zh-CN" dirty="0" smtClean="0">
              <a:latin typeface="方正黑体简体" panose="03000509000000000000" pitchFamily="65" charset="-122"/>
              <a:ea typeface="方正黑体简体" panose="03000509000000000000" pitchFamily="65" charset="-122"/>
            </a:endParaRPr>
          </a:p>
          <a:p>
            <a:r>
              <a:rPr lang="zh-CN" altLang="en-US" dirty="0" smtClean="0">
                <a:latin typeface="方正黑体简体" panose="03000509000000000000" pitchFamily="65" charset="-122"/>
                <a:ea typeface="方正黑体简体" panose="03000509000000000000" pitchFamily="65" charset="-122"/>
              </a:rPr>
              <a:t>点击</a:t>
            </a:r>
            <a:r>
              <a:rPr lang="zh-CN" altLang="en-US" dirty="0">
                <a:latin typeface="方正黑体简体" panose="03000509000000000000" pitchFamily="65" charset="-122"/>
                <a:ea typeface="方正黑体简体" panose="03000509000000000000" pitchFamily="65" charset="-122"/>
              </a:rPr>
              <a:t>输入文字</a:t>
            </a:r>
          </a:p>
          <a:p>
            <a:r>
              <a:rPr lang="zh-CN" altLang="en-US" dirty="0">
                <a:latin typeface="方正黑体简体" panose="03000509000000000000" pitchFamily="65" charset="-122"/>
                <a:ea typeface="方正黑体简体" panose="03000509000000000000" pitchFamily="65" charset="-122"/>
              </a:rPr>
              <a:t>点击输入文字</a:t>
            </a:r>
          </a:p>
          <a:p>
            <a:r>
              <a:rPr lang="zh-CN" altLang="en-US" dirty="0">
                <a:latin typeface="方正黑体简体" panose="03000509000000000000" pitchFamily="65" charset="-122"/>
                <a:ea typeface="方正黑体简体" panose="03000509000000000000" pitchFamily="65" charset="-122"/>
              </a:rPr>
              <a:t>点击输入文字</a:t>
            </a:r>
          </a:p>
          <a:p>
            <a:r>
              <a:rPr lang="zh-CN" altLang="en-US" dirty="0">
                <a:latin typeface="方正黑体简体" panose="03000509000000000000" pitchFamily="65" charset="-122"/>
                <a:ea typeface="方正黑体简体" panose="03000509000000000000" pitchFamily="65" charset="-122"/>
              </a:rPr>
              <a:t>点击输入文字</a:t>
            </a:r>
          </a:p>
          <a:p>
            <a:r>
              <a:rPr lang="zh-CN" altLang="en-US" dirty="0">
                <a:latin typeface="方正黑体简体" panose="03000509000000000000" pitchFamily="65" charset="-122"/>
                <a:ea typeface="方正黑体简体" panose="03000509000000000000" pitchFamily="65" charset="-122"/>
              </a:rPr>
              <a:t>点击输入文字</a:t>
            </a:r>
          </a:p>
          <a:p>
            <a:r>
              <a:rPr lang="zh-CN" altLang="en-US" dirty="0">
                <a:latin typeface="方正黑体简体" panose="03000509000000000000" pitchFamily="65" charset="-122"/>
                <a:ea typeface="方正黑体简体" panose="03000509000000000000" pitchFamily="65" charset="-122"/>
              </a:rPr>
              <a:t>点击输入文字</a:t>
            </a:r>
          </a:p>
          <a:p>
            <a:r>
              <a:rPr lang="zh-CN" altLang="en-US" dirty="0">
                <a:latin typeface="方正黑体简体" panose="03000509000000000000" pitchFamily="65" charset="-122"/>
                <a:ea typeface="方正黑体简体" panose="03000509000000000000" pitchFamily="65" charset="-122"/>
              </a:rPr>
              <a:t>点击输入文字</a:t>
            </a:r>
          </a:p>
          <a:p>
            <a:r>
              <a:rPr lang="zh-CN" altLang="en-US" dirty="0">
                <a:latin typeface="方正黑体简体" panose="03000509000000000000" pitchFamily="65" charset="-122"/>
                <a:ea typeface="方正黑体简体" panose="03000509000000000000" pitchFamily="65" charset="-122"/>
              </a:rPr>
              <a:t>点击输入文字</a:t>
            </a:r>
          </a:p>
          <a:p>
            <a:r>
              <a:rPr lang="zh-CN" altLang="en-US" dirty="0">
                <a:latin typeface="方正黑体简体" panose="03000509000000000000" pitchFamily="65" charset="-122"/>
                <a:ea typeface="方正黑体简体" panose="03000509000000000000" pitchFamily="65" charset="-122"/>
              </a:rPr>
              <a:t>点击输入文字</a:t>
            </a:r>
          </a:p>
          <a:p>
            <a:endParaRPr lang="zh-CN" altLang="en-US" dirty="0">
              <a:latin typeface="方正黑体简体" panose="03000509000000000000" pitchFamily="65" charset="-122"/>
              <a:ea typeface="方正黑体简体" panose="03000509000000000000" pitchFamily="65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0812143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80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800" decel="10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xit" presetSubtype="0" fill="hold" nodeType="withEffect">
                                  <p:stCondLst>
                                    <p:cond delay="14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63" presetClass="path" presetSubtype="0" accel="50000" decel="50000" fill="hold" nodeType="withEffect">
                                  <p:stCondLst>
                                    <p:cond delay="2300"/>
                                  </p:stCondLst>
                                  <p:childTnLst>
                                    <p:animMotion origin="layout" path="M -3.88889E-6 -3.33333E-6 L 0.76268 -3.33333E-6 " pathEditMode="relative" rAng="0" ptsTypes="AA">
                                      <p:cBhvr>
                                        <p:cTn id="3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8125" y="0"/>
                                    </p:animMotion>
                                  </p:childTnLst>
                                </p:cTn>
                              </p:par>
                              <p:par>
                                <p:cTn id="36" presetID="22" presetClass="entr" presetSubtype="2" fill="hold" nodeType="withEffect">
                                  <p:stCondLst>
                                    <p:cond delay="26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8" dur="1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63" presetClass="path" presetSubtype="0" accel="50000" decel="50000" fill="hold" nodeType="withEffect">
                                  <p:stCondLst>
                                    <p:cond delay="2300"/>
                                  </p:stCondLst>
                                  <p:childTnLst>
                                    <p:animMotion origin="layout" path="M 4.44444E-6 -6.17284E-7 L 0.75538 0.00494 " pathEditMode="relative" rAng="0" ptsTypes="AA">
                                      <p:cBhvr>
                                        <p:cTn id="4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7760" y="24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300"/>
                            </p:stCondLst>
                            <p:childTnLst>
                              <p:par>
                                <p:cTn id="4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800"/>
                            </p:stCondLst>
                            <p:childTnLst>
                              <p:par>
                                <p:cTn id="4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0" dur="17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220114" y="4005064"/>
            <a:ext cx="7960398" cy="26642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1600" dirty="0" smtClean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16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285992"/>
            <a:ext cx="9144000" cy="222250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3" y="2386385"/>
            <a:ext cx="4103687" cy="197871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2386385"/>
            <a:ext cx="4103688" cy="197871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3638" y="2487985"/>
            <a:ext cx="39370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5400" y="2487985"/>
            <a:ext cx="39370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802" y="116632"/>
            <a:ext cx="7711638" cy="268177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899991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23213</TotalTime>
  <Words>402</Words>
  <Application>Microsoft Office PowerPoint</Application>
  <PresentationFormat>全屏显示(4:3)</PresentationFormat>
  <Paragraphs>37</Paragraphs>
  <Slides>3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3</vt:i4>
      </vt:variant>
    </vt:vector>
  </HeadingPairs>
  <TitlesOfParts>
    <vt:vector size="5" baseType="lpstr">
      <vt:lpstr>第一PPT模板网：www.1ppt.com</vt:lpstr>
      <vt:lpstr>第一PPT：www.1ppt.com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第一PPT www.1ppt.com;</dc:description>
  <cp:lastModifiedBy>Windows User</cp:lastModifiedBy>
  <cp:revision>1154</cp:revision>
  <dcterms:created xsi:type="dcterms:W3CDTF">2009-02-11T05:37:22Z</dcterms:created>
  <dcterms:modified xsi:type="dcterms:W3CDTF">2018-04-20T01:24:55Z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