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6"/>
  </p:notesMasterIdLst>
  <p:sldIdLst>
    <p:sldId id="256" r:id="rId3"/>
    <p:sldId id="257" r:id="rId4"/>
    <p:sldId id="259" r:id="rId5"/>
    <p:sldId id="264" r:id="rId6"/>
    <p:sldId id="265" r:id="rId7"/>
    <p:sldId id="266" r:id="rId8"/>
    <p:sldId id="267" r:id="rId9"/>
    <p:sldId id="268" r:id="rId10"/>
    <p:sldId id="269" r:id="rId11"/>
    <p:sldId id="270" r:id="rId12"/>
    <p:sldId id="271" r:id="rId13"/>
    <p:sldId id="258" r:id="rId14"/>
    <p:sldId id="272" r:id="rId15"/>
    <p:sldId id="273" r:id="rId16"/>
    <p:sldId id="274" r:id="rId17"/>
    <p:sldId id="260" r:id="rId18"/>
    <p:sldId id="275" r:id="rId19"/>
    <p:sldId id="276" r:id="rId20"/>
    <p:sldId id="277" r:id="rId21"/>
    <p:sldId id="278" r:id="rId22"/>
    <p:sldId id="261" r:id="rId23"/>
    <p:sldId id="279" r:id="rId24"/>
    <p:sldId id="280" r:id="rId25"/>
    <p:sldId id="281" r:id="rId26"/>
    <p:sldId id="262" r:id="rId27"/>
    <p:sldId id="282" r:id="rId28"/>
    <p:sldId id="283" r:id="rId29"/>
    <p:sldId id="284" r:id="rId30"/>
    <p:sldId id="285" r:id="rId31"/>
    <p:sldId id="286" r:id="rId32"/>
    <p:sldId id="287" r:id="rId33"/>
    <p:sldId id="288" r:id="rId34"/>
    <p:sldId id="289" r:id="rId35"/>
  </p:sldIdLst>
  <p:sldSz cx="9144000" cy="514191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19">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CCE"/>
    <a:srgbClr val="3C4157"/>
    <a:srgbClr val="02A6A6"/>
    <a:srgbClr val="596181"/>
    <a:srgbClr val="EFF6FC"/>
    <a:srgbClr val="F7F7F9"/>
    <a:srgbClr val="3B445B"/>
    <a:srgbClr val="2A95F1"/>
    <a:srgbClr val="D4E8F8"/>
    <a:srgbClr val="E2EF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7" d="100"/>
          <a:sy n="77" d="100"/>
        </p:scale>
        <p:origin x="-102" y="-1440"/>
      </p:cViewPr>
      <p:guideLst>
        <p:guide orient="horz" pos="1619"/>
        <p:guide pos="2880"/>
      </p:guideLst>
    </p:cSldViewPr>
  </p:slideViewPr>
  <p:notesTextViewPr>
    <p:cViewPr>
      <p:scale>
        <a:sx n="1" d="1"/>
        <a:sy n="1" d="1"/>
      </p:scale>
      <p:origin x="0" y="0"/>
    </p:cViewPr>
  </p:notesTextViewPr>
  <p:sorterViewPr>
    <p:cViewPr>
      <p:scale>
        <a:sx n="186" d="100"/>
        <a:sy n="186"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rgbClr val="03CCCE"/>
            </a:solidFill>
            <a:ln w="6350">
              <a:solidFill>
                <a:schemeClr val="bg1"/>
              </a:solid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2122-4F4B-958B-53F3F1BD2D28}"/>
              </c:ext>
            </c:extLst>
          </c:dPt>
          <c:dPt>
            <c:idx val="1"/>
            <c:invertIfNegative val="0"/>
            <c:bubble3D val="0"/>
            <c:extLst xmlns:c16r2="http://schemas.microsoft.com/office/drawing/2015/06/chart">
              <c:ext xmlns:c16="http://schemas.microsoft.com/office/drawing/2014/chart" uri="{C3380CC4-5D6E-409C-BE32-E72D297353CC}">
                <c16:uniqueId val="{00000001-2122-4F4B-958B-53F3F1BD2D28}"/>
              </c:ext>
            </c:extLst>
          </c:dPt>
          <c:dPt>
            <c:idx val="2"/>
            <c:invertIfNegative val="0"/>
            <c:bubble3D val="0"/>
            <c:extLst xmlns:c16r2="http://schemas.microsoft.com/office/drawing/2015/06/chart">
              <c:ext xmlns:c16="http://schemas.microsoft.com/office/drawing/2014/chart" uri="{C3380CC4-5D6E-409C-BE32-E72D297353CC}">
                <c16:uniqueId val="{00000002-2122-4F4B-958B-53F3F1BD2D28}"/>
              </c:ext>
            </c:extLst>
          </c:dPt>
          <c:dPt>
            <c:idx val="3"/>
            <c:invertIfNegative val="0"/>
            <c:bubble3D val="0"/>
            <c:extLst xmlns:c16r2="http://schemas.microsoft.com/office/drawing/2015/06/chart">
              <c:ext xmlns:c16="http://schemas.microsoft.com/office/drawing/2014/chart" uri="{C3380CC4-5D6E-409C-BE32-E72D297353CC}">
                <c16:uniqueId val="{00000003-2122-4F4B-958B-53F3F1BD2D28}"/>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2122-4F4B-958B-53F3F1BD2D28}"/>
            </c:ext>
          </c:extLst>
        </c:ser>
        <c:dLbls>
          <c:showLegendKey val="0"/>
          <c:showVal val="0"/>
          <c:showCatName val="0"/>
          <c:showSerName val="0"/>
          <c:showPercent val="0"/>
          <c:showBubbleSize val="0"/>
        </c:dLbls>
        <c:gapWidth val="150"/>
        <c:axId val="202900608"/>
        <c:axId val="203008256"/>
      </c:barChart>
      <c:catAx>
        <c:axId val="202900608"/>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3008256"/>
        <c:crosses val="autoZero"/>
        <c:auto val="1"/>
        <c:lblAlgn val="ctr"/>
        <c:lblOffset val="100"/>
        <c:tickMarkSkip val="1"/>
        <c:noMultiLvlLbl val="0"/>
      </c:catAx>
      <c:valAx>
        <c:axId val="203008256"/>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290060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02375350990401"/>
          <c:y val="6.4668740510313696E-2"/>
          <c:w val="0.72436366395993002"/>
          <c:h val="0.70075037958745301"/>
        </c:manualLayout>
      </c:layout>
      <c:barChart>
        <c:barDir val="bar"/>
        <c:grouping val="clustered"/>
        <c:varyColors val="0"/>
        <c:ser>
          <c:idx val="0"/>
          <c:order val="0"/>
          <c:tx>
            <c:strRef>
              <c:f>Sheet1!$B$1</c:f>
              <c:strCache>
                <c:ptCount val="1"/>
                <c:pt idx="0">
                  <c:v>系列 1</c:v>
                </c:pt>
              </c:strCache>
            </c:strRef>
          </c:tx>
          <c:spPr>
            <a:solidFill>
              <a:srgbClr val="3C4157"/>
            </a:solidFill>
            <a:ln w="6350">
              <a:solidFill>
                <a:schemeClr val="bg1">
                  <a:lumMod val="85000"/>
                </a:schemeClr>
              </a:solid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FEB6-4D9C-80EE-E5612846D930}"/>
              </c:ext>
            </c:extLst>
          </c:dPt>
          <c:dPt>
            <c:idx val="1"/>
            <c:invertIfNegative val="0"/>
            <c:bubble3D val="0"/>
            <c:extLst xmlns:c16r2="http://schemas.microsoft.com/office/drawing/2015/06/chart">
              <c:ext xmlns:c16="http://schemas.microsoft.com/office/drawing/2014/chart" uri="{C3380CC4-5D6E-409C-BE32-E72D297353CC}">
                <c16:uniqueId val="{00000001-FEB6-4D9C-80EE-E5612846D930}"/>
              </c:ext>
            </c:extLst>
          </c:dPt>
          <c:dPt>
            <c:idx val="2"/>
            <c:invertIfNegative val="0"/>
            <c:bubble3D val="0"/>
            <c:extLst xmlns:c16r2="http://schemas.microsoft.com/office/drawing/2015/06/chart">
              <c:ext xmlns:c16="http://schemas.microsoft.com/office/drawing/2014/chart" uri="{C3380CC4-5D6E-409C-BE32-E72D297353CC}">
                <c16:uniqueId val="{00000002-FEB6-4D9C-80EE-E5612846D930}"/>
              </c:ext>
            </c:extLst>
          </c:dPt>
          <c:dPt>
            <c:idx val="3"/>
            <c:invertIfNegative val="0"/>
            <c:bubble3D val="0"/>
            <c:extLst xmlns:c16r2="http://schemas.microsoft.com/office/drawing/2015/06/chart">
              <c:ext xmlns:c16="http://schemas.microsoft.com/office/drawing/2014/chart" uri="{C3380CC4-5D6E-409C-BE32-E72D297353CC}">
                <c16:uniqueId val="{00000003-FEB6-4D9C-80EE-E5612846D930}"/>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FEB6-4D9C-80EE-E5612846D930}"/>
            </c:ext>
          </c:extLst>
        </c:ser>
        <c:dLbls>
          <c:showLegendKey val="0"/>
          <c:showVal val="0"/>
          <c:showCatName val="0"/>
          <c:showSerName val="0"/>
          <c:showPercent val="0"/>
          <c:showBubbleSize val="0"/>
        </c:dLbls>
        <c:gapWidth val="150"/>
        <c:axId val="203021696"/>
        <c:axId val="209323136"/>
      </c:barChart>
      <c:catAx>
        <c:axId val="203021696"/>
        <c:scaling>
          <c:orientation val="minMax"/>
        </c:scaling>
        <c:delete val="0"/>
        <c:axPos val="l"/>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9323136"/>
        <c:crosses val="autoZero"/>
        <c:auto val="1"/>
        <c:lblAlgn val="ctr"/>
        <c:lblOffset val="100"/>
        <c:tickMarkSkip val="1"/>
        <c:noMultiLvlLbl val="0"/>
      </c:catAx>
      <c:valAx>
        <c:axId val="209323136"/>
        <c:scaling>
          <c:orientation val="minMax"/>
        </c:scaling>
        <c:delete val="0"/>
        <c:axPos val="b"/>
        <c:majorGridlines>
          <c:spPr>
            <a:ln w="6350">
              <a:solidFill>
                <a:schemeClr val="bg1">
                  <a:lumMod val="50000"/>
                </a:schemeClr>
              </a:solidFill>
            </a:ln>
            <a:effectLst/>
          </c:spPr>
        </c:majorGridlines>
        <c:numFmt formatCode="General" sourceLinked="1"/>
        <c:majorTickMark val="out"/>
        <c:minorTickMark val="none"/>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20302169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79097E-DDD7-483D-B357-48CFAB5DA0B6}" type="datetimeFigureOut">
              <a:rPr lang="zh-CN" altLang="en-US" smtClean="0"/>
              <a:t>2018/4/19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85E652-0FE1-4A17-B02D-BB6472ECDD49}" type="slidenum">
              <a:rPr lang="zh-CN" altLang="en-US" smtClean="0"/>
              <a:t>‹#›</a:t>
            </a:fld>
            <a:endParaRPr lang="zh-CN" altLang="en-US"/>
          </a:p>
        </p:txBody>
      </p:sp>
    </p:spTree>
    <p:extLst>
      <p:ext uri="{BB962C8B-B14F-4D97-AF65-F5344CB8AC3E}">
        <p14:creationId xmlns:p14="http://schemas.microsoft.com/office/powerpoint/2010/main" val="1740671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a:t>
            </a:fld>
            <a:endParaRPr lang="zh-CN" altLang="en-US"/>
          </a:p>
        </p:txBody>
      </p:sp>
    </p:spTree>
    <p:extLst>
      <p:ext uri="{BB962C8B-B14F-4D97-AF65-F5344CB8AC3E}">
        <p14:creationId xmlns:p14="http://schemas.microsoft.com/office/powerpoint/2010/main" val="1684133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10</a:t>
            </a:fld>
            <a:endParaRPr lang="zh-CN" altLang="en-US"/>
          </a:p>
        </p:txBody>
      </p:sp>
    </p:spTree>
    <p:extLst>
      <p:ext uri="{BB962C8B-B14F-4D97-AF65-F5344CB8AC3E}">
        <p14:creationId xmlns:p14="http://schemas.microsoft.com/office/powerpoint/2010/main" val="1472794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11</a:t>
            </a:fld>
            <a:endParaRPr lang="zh-CN" altLang="en-US"/>
          </a:p>
        </p:txBody>
      </p:sp>
    </p:spTree>
    <p:extLst>
      <p:ext uri="{BB962C8B-B14F-4D97-AF65-F5344CB8AC3E}">
        <p14:creationId xmlns:p14="http://schemas.microsoft.com/office/powerpoint/2010/main" val="2119767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12</a:t>
            </a:fld>
            <a:endParaRPr lang="zh-CN" altLang="en-US"/>
          </a:p>
        </p:txBody>
      </p:sp>
    </p:spTree>
    <p:extLst>
      <p:ext uri="{BB962C8B-B14F-4D97-AF65-F5344CB8AC3E}">
        <p14:creationId xmlns:p14="http://schemas.microsoft.com/office/powerpoint/2010/main" val="1973131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13</a:t>
            </a:fld>
            <a:endParaRPr lang="zh-CN" altLang="en-US"/>
          </a:p>
        </p:txBody>
      </p:sp>
    </p:spTree>
    <p:extLst>
      <p:ext uri="{BB962C8B-B14F-4D97-AF65-F5344CB8AC3E}">
        <p14:creationId xmlns:p14="http://schemas.microsoft.com/office/powerpoint/2010/main" val="2725164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14</a:t>
            </a:fld>
            <a:endParaRPr lang="zh-CN" altLang="en-US"/>
          </a:p>
        </p:txBody>
      </p:sp>
    </p:spTree>
    <p:extLst>
      <p:ext uri="{BB962C8B-B14F-4D97-AF65-F5344CB8AC3E}">
        <p14:creationId xmlns:p14="http://schemas.microsoft.com/office/powerpoint/2010/main" val="1414563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15</a:t>
            </a:fld>
            <a:endParaRPr lang="zh-CN" altLang="en-US"/>
          </a:p>
        </p:txBody>
      </p:sp>
    </p:spTree>
    <p:extLst>
      <p:ext uri="{BB962C8B-B14F-4D97-AF65-F5344CB8AC3E}">
        <p14:creationId xmlns:p14="http://schemas.microsoft.com/office/powerpoint/2010/main" val="3849266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16</a:t>
            </a:fld>
            <a:endParaRPr lang="zh-CN" altLang="en-US"/>
          </a:p>
        </p:txBody>
      </p:sp>
    </p:spTree>
    <p:extLst>
      <p:ext uri="{BB962C8B-B14F-4D97-AF65-F5344CB8AC3E}">
        <p14:creationId xmlns:p14="http://schemas.microsoft.com/office/powerpoint/2010/main" val="4043611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17</a:t>
            </a:fld>
            <a:endParaRPr lang="zh-CN" altLang="en-US"/>
          </a:p>
        </p:txBody>
      </p:sp>
    </p:spTree>
    <p:extLst>
      <p:ext uri="{BB962C8B-B14F-4D97-AF65-F5344CB8AC3E}">
        <p14:creationId xmlns:p14="http://schemas.microsoft.com/office/powerpoint/2010/main" val="3807684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18</a:t>
            </a:fld>
            <a:endParaRPr lang="zh-CN" altLang="en-US"/>
          </a:p>
        </p:txBody>
      </p:sp>
    </p:spTree>
    <p:extLst>
      <p:ext uri="{BB962C8B-B14F-4D97-AF65-F5344CB8AC3E}">
        <p14:creationId xmlns:p14="http://schemas.microsoft.com/office/powerpoint/2010/main" val="2133161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19</a:t>
            </a:fld>
            <a:endParaRPr lang="zh-CN" altLang="en-US"/>
          </a:p>
        </p:txBody>
      </p:sp>
    </p:spTree>
    <p:extLst>
      <p:ext uri="{BB962C8B-B14F-4D97-AF65-F5344CB8AC3E}">
        <p14:creationId xmlns:p14="http://schemas.microsoft.com/office/powerpoint/2010/main" val="4103117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a:t>
            </a:fld>
            <a:endParaRPr lang="zh-CN" altLang="en-US"/>
          </a:p>
        </p:txBody>
      </p:sp>
    </p:spTree>
    <p:extLst>
      <p:ext uri="{BB962C8B-B14F-4D97-AF65-F5344CB8AC3E}">
        <p14:creationId xmlns:p14="http://schemas.microsoft.com/office/powerpoint/2010/main" val="1819547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20</a:t>
            </a:fld>
            <a:endParaRPr lang="zh-CN" altLang="en-US"/>
          </a:p>
        </p:txBody>
      </p:sp>
    </p:spTree>
    <p:extLst>
      <p:ext uri="{BB962C8B-B14F-4D97-AF65-F5344CB8AC3E}">
        <p14:creationId xmlns:p14="http://schemas.microsoft.com/office/powerpoint/2010/main" val="17593193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21</a:t>
            </a:fld>
            <a:endParaRPr lang="zh-CN" altLang="en-US"/>
          </a:p>
        </p:txBody>
      </p:sp>
    </p:spTree>
    <p:extLst>
      <p:ext uri="{BB962C8B-B14F-4D97-AF65-F5344CB8AC3E}">
        <p14:creationId xmlns:p14="http://schemas.microsoft.com/office/powerpoint/2010/main" val="1196289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22</a:t>
            </a:fld>
            <a:endParaRPr lang="zh-CN" altLang="en-US"/>
          </a:p>
        </p:txBody>
      </p:sp>
    </p:spTree>
    <p:extLst>
      <p:ext uri="{BB962C8B-B14F-4D97-AF65-F5344CB8AC3E}">
        <p14:creationId xmlns:p14="http://schemas.microsoft.com/office/powerpoint/2010/main" val="1625779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23</a:t>
            </a:fld>
            <a:endParaRPr lang="zh-CN" altLang="en-US"/>
          </a:p>
        </p:txBody>
      </p:sp>
    </p:spTree>
    <p:extLst>
      <p:ext uri="{BB962C8B-B14F-4D97-AF65-F5344CB8AC3E}">
        <p14:creationId xmlns:p14="http://schemas.microsoft.com/office/powerpoint/2010/main" val="3039885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24</a:t>
            </a:fld>
            <a:endParaRPr lang="zh-CN" altLang="en-US"/>
          </a:p>
        </p:txBody>
      </p:sp>
    </p:spTree>
    <p:extLst>
      <p:ext uri="{BB962C8B-B14F-4D97-AF65-F5344CB8AC3E}">
        <p14:creationId xmlns:p14="http://schemas.microsoft.com/office/powerpoint/2010/main" val="3540653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25</a:t>
            </a:fld>
            <a:endParaRPr lang="zh-CN" altLang="en-US"/>
          </a:p>
        </p:txBody>
      </p:sp>
    </p:spTree>
    <p:extLst>
      <p:ext uri="{BB962C8B-B14F-4D97-AF65-F5344CB8AC3E}">
        <p14:creationId xmlns:p14="http://schemas.microsoft.com/office/powerpoint/2010/main" val="3375214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26</a:t>
            </a:fld>
            <a:endParaRPr lang="zh-CN" altLang="en-US"/>
          </a:p>
        </p:txBody>
      </p:sp>
    </p:spTree>
    <p:extLst>
      <p:ext uri="{BB962C8B-B14F-4D97-AF65-F5344CB8AC3E}">
        <p14:creationId xmlns:p14="http://schemas.microsoft.com/office/powerpoint/2010/main" val="3417497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27</a:t>
            </a:fld>
            <a:endParaRPr lang="zh-CN" altLang="en-US"/>
          </a:p>
        </p:txBody>
      </p:sp>
    </p:spTree>
    <p:extLst>
      <p:ext uri="{BB962C8B-B14F-4D97-AF65-F5344CB8AC3E}">
        <p14:creationId xmlns:p14="http://schemas.microsoft.com/office/powerpoint/2010/main" val="40780164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28</a:t>
            </a:fld>
            <a:endParaRPr lang="zh-CN" altLang="en-US"/>
          </a:p>
        </p:txBody>
      </p:sp>
    </p:spTree>
    <p:extLst>
      <p:ext uri="{BB962C8B-B14F-4D97-AF65-F5344CB8AC3E}">
        <p14:creationId xmlns:p14="http://schemas.microsoft.com/office/powerpoint/2010/main" val="4879256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29</a:t>
            </a:fld>
            <a:endParaRPr lang="zh-CN" altLang="en-US"/>
          </a:p>
        </p:txBody>
      </p:sp>
    </p:spTree>
    <p:extLst>
      <p:ext uri="{BB962C8B-B14F-4D97-AF65-F5344CB8AC3E}">
        <p14:creationId xmlns:p14="http://schemas.microsoft.com/office/powerpoint/2010/main" val="1720358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3</a:t>
            </a:fld>
            <a:endParaRPr lang="zh-CN" altLang="en-US"/>
          </a:p>
        </p:txBody>
      </p:sp>
    </p:spTree>
    <p:extLst>
      <p:ext uri="{BB962C8B-B14F-4D97-AF65-F5344CB8AC3E}">
        <p14:creationId xmlns:p14="http://schemas.microsoft.com/office/powerpoint/2010/main" val="31697122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30</a:t>
            </a:fld>
            <a:endParaRPr lang="zh-CN" altLang="en-US"/>
          </a:p>
        </p:txBody>
      </p:sp>
    </p:spTree>
    <p:extLst>
      <p:ext uri="{BB962C8B-B14F-4D97-AF65-F5344CB8AC3E}">
        <p14:creationId xmlns:p14="http://schemas.microsoft.com/office/powerpoint/2010/main" val="3705274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31</a:t>
            </a:fld>
            <a:endParaRPr lang="zh-CN" altLang="en-US"/>
          </a:p>
        </p:txBody>
      </p:sp>
    </p:spTree>
    <p:extLst>
      <p:ext uri="{BB962C8B-B14F-4D97-AF65-F5344CB8AC3E}">
        <p14:creationId xmlns:p14="http://schemas.microsoft.com/office/powerpoint/2010/main" val="29227761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32</a:t>
            </a:fld>
            <a:endParaRPr lang="zh-CN" altLang="en-US"/>
          </a:p>
        </p:txBody>
      </p:sp>
    </p:spTree>
    <p:extLst>
      <p:ext uri="{BB962C8B-B14F-4D97-AF65-F5344CB8AC3E}">
        <p14:creationId xmlns:p14="http://schemas.microsoft.com/office/powerpoint/2010/main" val="892799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4</a:t>
            </a:fld>
            <a:endParaRPr lang="zh-CN" altLang="en-US"/>
          </a:p>
        </p:txBody>
      </p:sp>
    </p:spTree>
    <p:extLst>
      <p:ext uri="{BB962C8B-B14F-4D97-AF65-F5344CB8AC3E}">
        <p14:creationId xmlns:p14="http://schemas.microsoft.com/office/powerpoint/2010/main" val="140480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5</a:t>
            </a:fld>
            <a:endParaRPr lang="zh-CN" altLang="en-US"/>
          </a:p>
        </p:txBody>
      </p:sp>
    </p:spTree>
    <p:extLst>
      <p:ext uri="{BB962C8B-B14F-4D97-AF65-F5344CB8AC3E}">
        <p14:creationId xmlns:p14="http://schemas.microsoft.com/office/powerpoint/2010/main" val="1261005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6</a:t>
            </a:fld>
            <a:endParaRPr lang="zh-CN" altLang="en-US"/>
          </a:p>
        </p:txBody>
      </p:sp>
    </p:spTree>
    <p:extLst>
      <p:ext uri="{BB962C8B-B14F-4D97-AF65-F5344CB8AC3E}">
        <p14:creationId xmlns:p14="http://schemas.microsoft.com/office/powerpoint/2010/main" val="2760438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7</a:t>
            </a:fld>
            <a:endParaRPr lang="zh-CN" altLang="en-US"/>
          </a:p>
        </p:txBody>
      </p:sp>
    </p:spTree>
    <p:extLst>
      <p:ext uri="{BB962C8B-B14F-4D97-AF65-F5344CB8AC3E}">
        <p14:creationId xmlns:p14="http://schemas.microsoft.com/office/powerpoint/2010/main" val="2812793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8</a:t>
            </a:fld>
            <a:endParaRPr lang="zh-CN" altLang="en-US"/>
          </a:p>
        </p:txBody>
      </p:sp>
    </p:spTree>
    <p:extLst>
      <p:ext uri="{BB962C8B-B14F-4D97-AF65-F5344CB8AC3E}">
        <p14:creationId xmlns:p14="http://schemas.microsoft.com/office/powerpoint/2010/main" val="3513594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t>9</a:t>
            </a:fld>
            <a:endParaRPr lang="zh-CN" altLang="en-US"/>
          </a:p>
        </p:txBody>
      </p:sp>
    </p:spTree>
    <p:extLst>
      <p:ext uri="{BB962C8B-B14F-4D97-AF65-F5344CB8AC3E}">
        <p14:creationId xmlns:p14="http://schemas.microsoft.com/office/powerpoint/2010/main" val="286770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8613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4156"/>
            <a:ext cx="7772400" cy="1021241"/>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363"/>
            <a:ext cx="7772400" cy="112479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772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99780"/>
            <a:ext cx="4038600" cy="339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4299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80"/>
            <a:ext cx="4040188"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653"/>
            <a:ext cx="4040188"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0980"/>
            <a:ext cx="4041775" cy="47967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0653"/>
            <a:ext cx="4041775" cy="296255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194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154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6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24"/>
            <a:ext cx="3008313" cy="871269"/>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25"/>
            <a:ext cx="5111750" cy="43884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5993"/>
            <a:ext cx="3008313" cy="3517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0704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9339"/>
            <a:ext cx="5486400" cy="42492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439"/>
            <a:ext cx="5486400" cy="30851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4262"/>
            <a:ext cx="5486400" cy="60346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3323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242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15"/>
            <a:ext cx="2057400" cy="438729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15"/>
            <a:ext cx="6019800" cy="438729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57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矩形 9"/>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3" name="矩形 2"/>
          <p:cNvSpPr/>
          <p:nvPr userDrawn="1"/>
        </p:nvSpPr>
        <p:spPr>
          <a:xfrm>
            <a:off x="0" y="698748"/>
            <a:ext cx="9144000" cy="4443165"/>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0" y="331088"/>
            <a:ext cx="9144000" cy="367660"/>
          </a:xfrm>
          <a:custGeom>
            <a:avLst/>
            <a:gdLst/>
            <a:ahLst/>
            <a:cxnLst/>
            <a:rect l="l" t="t" r="r" b="b"/>
            <a:pathLst>
              <a:path w="9144000" h="367660">
                <a:moveTo>
                  <a:pt x="914626" y="0"/>
                </a:moveTo>
                <a:lnTo>
                  <a:pt x="960810" y="79628"/>
                </a:lnTo>
                <a:lnTo>
                  <a:pt x="9144000" y="79628"/>
                </a:lnTo>
                <a:lnTo>
                  <a:pt x="9144000" y="367660"/>
                </a:lnTo>
                <a:lnTo>
                  <a:pt x="0" y="367660"/>
                </a:lnTo>
                <a:lnTo>
                  <a:pt x="0" y="79628"/>
                </a:lnTo>
                <a:lnTo>
                  <a:pt x="86844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1828801"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 name="矩形 13"/>
          <p:cNvSpPr/>
          <p:nvPr userDrawn="1"/>
        </p:nvSpPr>
        <p:spPr>
          <a:xfrm>
            <a:off x="0" y="331088"/>
            <a:ext cx="9144000" cy="367660"/>
          </a:xfrm>
          <a:custGeom>
            <a:avLst/>
            <a:gdLst/>
            <a:ahLst/>
            <a:cxnLst/>
            <a:rect l="l" t="t" r="r" b="b"/>
            <a:pathLst>
              <a:path w="9144000" h="367660">
                <a:moveTo>
                  <a:pt x="2743427" y="0"/>
                </a:moveTo>
                <a:lnTo>
                  <a:pt x="2789611" y="79628"/>
                </a:lnTo>
                <a:lnTo>
                  <a:pt x="9144000" y="79628"/>
                </a:lnTo>
                <a:lnTo>
                  <a:pt x="9144000" y="367660"/>
                </a:lnTo>
                <a:lnTo>
                  <a:pt x="0" y="367660"/>
                </a:lnTo>
                <a:lnTo>
                  <a:pt x="0" y="79628"/>
                </a:lnTo>
                <a:lnTo>
                  <a:pt x="269724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365378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4568406" y="0"/>
                </a:moveTo>
                <a:lnTo>
                  <a:pt x="4614590" y="79628"/>
                </a:lnTo>
                <a:lnTo>
                  <a:pt x="9144000" y="79628"/>
                </a:lnTo>
                <a:lnTo>
                  <a:pt x="9144000" y="367660"/>
                </a:lnTo>
                <a:lnTo>
                  <a:pt x="0" y="367660"/>
                </a:lnTo>
                <a:lnTo>
                  <a:pt x="0" y="79628"/>
                </a:lnTo>
                <a:lnTo>
                  <a:pt x="452222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5472113"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6386739" y="0"/>
                </a:moveTo>
                <a:lnTo>
                  <a:pt x="6432923" y="79628"/>
                </a:lnTo>
                <a:lnTo>
                  <a:pt x="9144000" y="79628"/>
                </a:lnTo>
                <a:lnTo>
                  <a:pt x="9144000" y="367660"/>
                </a:lnTo>
                <a:lnTo>
                  <a:pt x="0" y="367660"/>
                </a:lnTo>
                <a:lnTo>
                  <a:pt x="0" y="79628"/>
                </a:lnTo>
                <a:lnTo>
                  <a:pt x="6340555"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7310121" y="0"/>
            <a:ext cx="1833879"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8224747" y="0"/>
                </a:moveTo>
                <a:lnTo>
                  <a:pt x="8270931" y="79628"/>
                </a:lnTo>
                <a:lnTo>
                  <a:pt x="9144000" y="79628"/>
                </a:lnTo>
                <a:lnTo>
                  <a:pt x="9144000" y="367660"/>
                </a:lnTo>
                <a:lnTo>
                  <a:pt x="0" y="367660"/>
                </a:lnTo>
                <a:lnTo>
                  <a:pt x="0" y="79628"/>
                </a:lnTo>
                <a:lnTo>
                  <a:pt x="817856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326"/>
            <a:ext cx="7772400" cy="110217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751"/>
            <a:ext cx="6400800" cy="13140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009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CCCE"/>
            </a:gs>
            <a:gs pos="100000">
              <a:srgbClr val="3B445B"/>
            </a:gs>
          </a:gsLst>
          <a:lin ang="2700000" scaled="0"/>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0">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15"/>
            <a:ext cx="8229600" cy="85698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99780"/>
            <a:ext cx="8229600" cy="339342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5792"/>
            <a:ext cx="2133600" cy="273759"/>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5792"/>
            <a:ext cx="2895600" cy="27375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5792"/>
            <a:ext cx="2133600" cy="273759"/>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459611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71600" y="2066900"/>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简约渐变导航式毕业答辩动态模板</a:t>
            </a:r>
          </a:p>
        </p:txBody>
      </p:sp>
      <p:sp>
        <p:nvSpPr>
          <p:cNvPr id="35" name="圆角矩形 34"/>
          <p:cNvSpPr/>
          <p:nvPr/>
        </p:nvSpPr>
        <p:spPr>
          <a:xfrm>
            <a:off x="2555776" y="2944460"/>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itchFamily="34" charset="-122"/>
                <a:ea typeface="微软雅黑" pitchFamily="34" charset="-122"/>
              </a:rPr>
              <a:t>THESIS DEFENSE POWERPOINT TEMPLATE</a:t>
            </a:r>
            <a:endParaRPr lang="zh-CN" altLang="en-US" sz="1200" dirty="0">
              <a:solidFill>
                <a:schemeClr val="bg1"/>
              </a:solidFill>
              <a:latin typeface="微软雅黑" pitchFamily="34" charset="-122"/>
              <a:ea typeface="微软雅黑" pitchFamily="34" charset="-122"/>
            </a:endParaRPr>
          </a:p>
        </p:txBody>
      </p:sp>
      <p:grpSp>
        <p:nvGrpSpPr>
          <p:cNvPr id="37" name="组合 36"/>
          <p:cNvGrpSpPr/>
          <p:nvPr/>
        </p:nvGrpSpPr>
        <p:grpSpPr>
          <a:xfrm>
            <a:off x="3056060" y="3846439"/>
            <a:ext cx="174306" cy="174304"/>
            <a:chOff x="801291" y="3535885"/>
            <a:chExt cx="219347" cy="219347"/>
          </a:xfrm>
        </p:grpSpPr>
        <p:sp>
          <p:nvSpPr>
            <p:cNvPr id="38" name="Oval 10"/>
            <p:cNvSpPr>
              <a:spLocks noChangeArrowheads="1"/>
            </p:cNvSpPr>
            <p:nvPr/>
          </p:nvSpPr>
          <p:spPr bwMode="auto">
            <a:xfrm>
              <a:off x="801291" y="3535885"/>
              <a:ext cx="219347" cy="21934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nvGrpSpPr>
            <p:cNvPr id="39" name="组合 38"/>
            <p:cNvGrpSpPr/>
            <p:nvPr/>
          </p:nvGrpSpPr>
          <p:grpSpPr>
            <a:xfrm>
              <a:off x="860980" y="3583766"/>
              <a:ext cx="100336" cy="114060"/>
              <a:chOff x="860980" y="3583766"/>
              <a:chExt cx="100336" cy="114060"/>
            </a:xfrm>
          </p:grpSpPr>
          <p:sp>
            <p:nvSpPr>
              <p:cNvPr id="40"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41"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grpSp>
        <p:nvGrpSpPr>
          <p:cNvPr id="42" name="Group 14"/>
          <p:cNvGrpSpPr/>
          <p:nvPr/>
        </p:nvGrpSpPr>
        <p:grpSpPr bwMode="auto">
          <a:xfrm>
            <a:off x="4800872" y="3846439"/>
            <a:ext cx="174306" cy="174304"/>
            <a:chOff x="4248" y="3024"/>
            <a:chExt cx="600" cy="599"/>
          </a:xfrm>
        </p:grpSpPr>
        <p:sp>
          <p:nvSpPr>
            <p:cNvPr id="43" name="Oval 15"/>
            <p:cNvSpPr>
              <a:spLocks noChangeArrowheads="1"/>
            </p:cNvSpPr>
            <p:nvPr/>
          </p:nvSpPr>
          <p:spPr bwMode="auto">
            <a:xfrm>
              <a:off x="4248" y="3024"/>
              <a:ext cx="600" cy="59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nvGrpSpPr>
            <p:cNvPr id="44" name="Group 16"/>
            <p:cNvGrpSpPr/>
            <p:nvPr/>
          </p:nvGrpSpPr>
          <p:grpSpPr bwMode="auto">
            <a:xfrm>
              <a:off x="4441" y="3144"/>
              <a:ext cx="215" cy="345"/>
              <a:chOff x="4441" y="3144"/>
              <a:chExt cx="215" cy="345"/>
            </a:xfrm>
          </p:grpSpPr>
          <p:sp>
            <p:nvSpPr>
              <p:cNvPr id="45"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48"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sp>
        <p:nvSpPr>
          <p:cNvPr id="50" name="Text Box 19"/>
          <p:cNvSpPr txBox="1">
            <a:spLocks noChangeArrowheads="1"/>
          </p:cNvSpPr>
          <p:nvPr/>
        </p:nvSpPr>
        <p:spPr bwMode="auto">
          <a:xfrm>
            <a:off x="3243361" y="3795092"/>
            <a:ext cx="1196161"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指导老师：</a:t>
            </a:r>
            <a:r>
              <a:rPr lang="en-US" altLang="zh-CN" sz="1050" dirty="0" smtClean="0">
                <a:solidFill>
                  <a:schemeClr val="bg1"/>
                </a:solidFill>
                <a:latin typeface="微软雅黑" pitchFamily="34" charset="-122"/>
                <a:ea typeface="微软雅黑" pitchFamily="34" charset="-122"/>
              </a:rPr>
              <a:t>x</a:t>
            </a:r>
            <a:r>
              <a:rPr lang="zh-CN" altLang="en-US" sz="1050" dirty="0" smtClean="0">
                <a:solidFill>
                  <a:schemeClr val="bg1"/>
                </a:solidFill>
                <a:latin typeface="微软雅黑" pitchFamily="34" charset="-122"/>
                <a:ea typeface="微软雅黑" pitchFamily="34" charset="-122"/>
              </a:rPr>
              <a:t>教授</a:t>
            </a:r>
            <a:endParaRPr lang="en-US" altLang="zh-CN" sz="1050" dirty="0">
              <a:solidFill>
                <a:schemeClr val="bg1"/>
              </a:solidFill>
              <a:latin typeface="微软雅黑" pitchFamily="34" charset="-122"/>
              <a:ea typeface="微软雅黑" pitchFamily="34" charset="-122"/>
            </a:endParaRPr>
          </a:p>
        </p:txBody>
      </p:sp>
      <p:sp>
        <p:nvSpPr>
          <p:cNvPr id="51" name="Text Box 20"/>
          <p:cNvSpPr txBox="1">
            <a:spLocks noChangeArrowheads="1"/>
          </p:cNvSpPr>
          <p:nvPr/>
        </p:nvSpPr>
        <p:spPr bwMode="auto">
          <a:xfrm>
            <a:off x="5004048" y="3795092"/>
            <a:ext cx="123303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答辩人</a:t>
            </a:r>
            <a:r>
              <a:rPr lang="zh-CN" altLang="en-US" sz="1050" dirty="0" smtClean="0">
                <a:solidFill>
                  <a:schemeClr val="bg1"/>
                </a:solidFill>
                <a:latin typeface="微软雅黑" pitchFamily="34" charset="-122"/>
                <a:ea typeface="微软雅黑" pitchFamily="34" charset="-122"/>
              </a:rPr>
              <a:t>：第一</a:t>
            </a:r>
            <a:r>
              <a:rPr lang="en-US" altLang="zh-CN" sz="1050" dirty="0" smtClean="0">
                <a:solidFill>
                  <a:schemeClr val="bg1"/>
                </a:solidFill>
                <a:latin typeface="微软雅黑" pitchFamily="34" charset="-122"/>
                <a:ea typeface="微软雅黑" pitchFamily="34" charset="-122"/>
              </a:rPr>
              <a:t>PPT</a:t>
            </a:r>
            <a:endParaRPr lang="en-US" altLang="zh-CN" sz="1050" dirty="0">
              <a:solidFill>
                <a:schemeClr val="bg1"/>
              </a:solidFill>
              <a:latin typeface="微软雅黑" pitchFamily="34" charset="-122"/>
              <a:ea typeface="微软雅黑" pitchFamily="34" charset="-122"/>
            </a:endParaRPr>
          </a:p>
        </p:txBody>
      </p:sp>
      <p:sp>
        <p:nvSpPr>
          <p:cNvPr id="54"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14:presetBounceEnd="60000">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14:bounceEnd="60000">
                                          <p:cBhvr additive="base">
                                            <p:cTn id="19"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0000">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14:bounceEnd="60000">
                                          <p:cBhvr additive="base">
                                            <p:cTn id="23"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0000">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14:bounceEnd="60000">
                                          <p:cBhvr additive="base">
                                            <p:cTn id="27" dur="5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60000">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14:bounceEnd="60000">
                                          <p:cBhvr additive="base">
                                            <p:cTn id="31" dur="50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ppt_x"/>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任意多边形 1032"/>
          <p:cNvSpPr/>
          <p:nvPr/>
        </p:nvSpPr>
        <p:spPr>
          <a:xfrm>
            <a:off x="2997993" y="1633959"/>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任意多边形 88"/>
          <p:cNvSpPr/>
          <p:nvPr/>
        </p:nvSpPr>
        <p:spPr>
          <a:xfrm flipV="1">
            <a:off x="2727880" y="3360908"/>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椭圆 1023"/>
          <p:cNvSpPr/>
          <p:nvPr/>
        </p:nvSpPr>
        <p:spPr>
          <a:xfrm>
            <a:off x="4057364" y="2211498"/>
            <a:ext cx="1012604" cy="1012604"/>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462304" y="1609725"/>
            <a:ext cx="2219395" cy="2222500"/>
            <a:chOff x="3462304" y="1609725"/>
            <a:chExt cx="2219395" cy="2222500"/>
          </a:xfrm>
        </p:grpSpPr>
        <p:sp>
          <p:nvSpPr>
            <p:cNvPr id="1028"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29"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30"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31"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29" name="组合 28"/>
          <p:cNvGrpSpPr/>
          <p:nvPr/>
        </p:nvGrpSpPr>
        <p:grpSpPr>
          <a:xfrm>
            <a:off x="1773312" y="3626368"/>
            <a:ext cx="3643313" cy="2375163"/>
            <a:chOff x="1262063" y="3209925"/>
            <a:chExt cx="4414838" cy="2878137"/>
          </a:xfrm>
          <a:effectLst>
            <a:outerShdw blurRad="63500" dist="25400" dir="2700000" algn="tl" rotWithShape="0">
              <a:prstClr val="black">
                <a:alpha val="20000"/>
              </a:prstClr>
            </a:outerShdw>
          </a:effectLst>
        </p:grpSpPr>
        <p:sp>
          <p:nvSpPr>
            <p:cNvPr id="10"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1"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2"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3"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4"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5"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6"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28" name="组合 27"/>
            <p:cNvGrpSpPr/>
            <p:nvPr/>
          </p:nvGrpSpPr>
          <p:grpSpPr>
            <a:xfrm>
              <a:off x="3006726" y="3849688"/>
              <a:ext cx="220663" cy="211138"/>
              <a:chOff x="3006726" y="3849688"/>
              <a:chExt cx="220663" cy="211138"/>
            </a:xfrm>
          </p:grpSpPr>
          <p:sp>
            <p:nvSpPr>
              <p:cNvPr id="17"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8"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9"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0"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1"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2"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3"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4"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5"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6"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49" name="矩形 48"/>
          <p:cNvSpPr/>
          <p:nvPr/>
        </p:nvSpPr>
        <p:spPr>
          <a:xfrm>
            <a:off x="3839976" y="1993365"/>
            <a:ext cx="314509"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A</a:t>
            </a:r>
            <a:endParaRPr lang="zh-CN" altLang="zh-CN" sz="2000" dirty="0">
              <a:ln w="6350">
                <a:noFill/>
              </a:ln>
              <a:solidFill>
                <a:schemeClr val="bg1"/>
              </a:solidFill>
              <a:latin typeface="Impact" pitchFamily="34" charset="0"/>
              <a:ea typeface="微软雅黑" pitchFamily="34" charset="-122"/>
            </a:endParaRPr>
          </a:p>
        </p:txBody>
      </p:sp>
      <p:sp>
        <p:nvSpPr>
          <p:cNvPr id="50" name="矩形 49"/>
          <p:cNvSpPr/>
          <p:nvPr/>
        </p:nvSpPr>
        <p:spPr>
          <a:xfrm>
            <a:off x="4995718" y="1993365"/>
            <a:ext cx="325730"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B</a:t>
            </a:r>
            <a:endParaRPr lang="zh-CN" altLang="zh-CN" sz="2000" dirty="0">
              <a:ln w="6350">
                <a:noFill/>
              </a:ln>
              <a:solidFill>
                <a:schemeClr val="bg1"/>
              </a:solidFill>
              <a:latin typeface="Impact" pitchFamily="34" charset="0"/>
              <a:ea typeface="微软雅黑" pitchFamily="34" charset="-122"/>
            </a:endParaRPr>
          </a:p>
        </p:txBody>
      </p:sp>
      <p:sp>
        <p:nvSpPr>
          <p:cNvPr id="52" name="矩形 51"/>
          <p:cNvSpPr/>
          <p:nvPr/>
        </p:nvSpPr>
        <p:spPr>
          <a:xfrm>
            <a:off x="383997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D</a:t>
            </a:r>
            <a:endParaRPr lang="zh-CN" altLang="zh-CN" sz="2000" dirty="0">
              <a:ln w="6350">
                <a:noFill/>
              </a:ln>
              <a:solidFill>
                <a:schemeClr val="bg1"/>
              </a:solidFill>
              <a:latin typeface="Impact" pitchFamily="34" charset="0"/>
              <a:ea typeface="微软雅黑" pitchFamily="34" charset="-122"/>
            </a:endParaRPr>
          </a:p>
        </p:txBody>
      </p:sp>
      <p:sp>
        <p:nvSpPr>
          <p:cNvPr id="53" name="矩形 52"/>
          <p:cNvSpPr/>
          <p:nvPr/>
        </p:nvSpPr>
        <p:spPr>
          <a:xfrm>
            <a:off x="499491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C</a:t>
            </a:r>
            <a:endParaRPr lang="zh-CN" altLang="zh-CN" sz="2000" dirty="0">
              <a:ln w="6350">
                <a:noFill/>
              </a:ln>
              <a:solidFill>
                <a:schemeClr val="bg1"/>
              </a:solidFill>
              <a:latin typeface="Impact" pitchFamily="34" charset="0"/>
              <a:ea typeface="微软雅黑" pitchFamily="34" charset="-122"/>
            </a:endParaRPr>
          </a:p>
        </p:txBody>
      </p:sp>
      <p:sp>
        <p:nvSpPr>
          <p:cNvPr id="87" name="矩形 86"/>
          <p:cNvSpPr/>
          <p:nvPr/>
        </p:nvSpPr>
        <p:spPr>
          <a:xfrm>
            <a:off x="4069298" y="2523076"/>
            <a:ext cx="1005403" cy="324641"/>
          </a:xfrm>
          <a:prstGeom prst="rect">
            <a:avLst/>
          </a:prstGeom>
        </p:spPr>
        <p:txBody>
          <a:bodyPr wrap="none" tIns="0" bIns="0">
            <a:spAutoFit/>
          </a:bodyPr>
          <a:lstStyle/>
          <a:p>
            <a:pPr algn="ctr">
              <a:lnSpc>
                <a:spcPct val="150000"/>
              </a:lnSpc>
            </a:pPr>
            <a:r>
              <a:rPr lang="zh-CN" altLang="en-US" sz="1600" b="1" dirty="0">
                <a:ln w="6350">
                  <a:noFill/>
                </a:ln>
                <a:solidFill>
                  <a:srgbClr val="03CCCE"/>
                </a:solidFill>
                <a:latin typeface="Impact" pitchFamily="34" charset="0"/>
                <a:ea typeface="微软雅黑" pitchFamily="34" charset="-122"/>
              </a:rPr>
              <a:t>主要贡献</a:t>
            </a:r>
          </a:p>
        </p:txBody>
      </p:sp>
      <p:sp>
        <p:nvSpPr>
          <p:cNvPr id="90" name="任意多边形 89"/>
          <p:cNvSpPr/>
          <p:nvPr/>
        </p:nvSpPr>
        <p:spPr>
          <a:xfrm flipH="1">
            <a:off x="5385260" y="1633959"/>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任意多边形 91"/>
          <p:cNvSpPr/>
          <p:nvPr/>
        </p:nvSpPr>
        <p:spPr>
          <a:xfrm flipH="1" flipV="1">
            <a:off x="5638800" y="3360908"/>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Rectangle 66"/>
          <p:cNvSpPr>
            <a:spLocks noChangeArrowheads="1"/>
          </p:cNvSpPr>
          <p:nvPr/>
        </p:nvSpPr>
        <p:spPr bwMode="auto">
          <a:xfrm>
            <a:off x="6300192" y="185055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4" name="圆角矩形 93"/>
          <p:cNvSpPr/>
          <p:nvPr/>
        </p:nvSpPr>
        <p:spPr>
          <a:xfrm>
            <a:off x="6300192" y="152013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5" name="Rectangle 66"/>
          <p:cNvSpPr>
            <a:spLocks noChangeArrowheads="1"/>
          </p:cNvSpPr>
          <p:nvPr/>
        </p:nvSpPr>
        <p:spPr bwMode="auto">
          <a:xfrm>
            <a:off x="6565169" y="383810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6" name="圆角矩形 95"/>
          <p:cNvSpPr/>
          <p:nvPr/>
        </p:nvSpPr>
        <p:spPr>
          <a:xfrm>
            <a:off x="6565169" y="35076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7" name="Rectangle 66"/>
          <p:cNvSpPr>
            <a:spLocks noChangeArrowheads="1"/>
          </p:cNvSpPr>
          <p:nvPr/>
        </p:nvSpPr>
        <p:spPr bwMode="auto">
          <a:xfrm>
            <a:off x="832842" y="185055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8" name="圆角矩形 97"/>
          <p:cNvSpPr/>
          <p:nvPr/>
        </p:nvSpPr>
        <p:spPr>
          <a:xfrm>
            <a:off x="1804392" y="152013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9" name="Rectangle 66"/>
          <p:cNvSpPr>
            <a:spLocks noChangeArrowheads="1"/>
          </p:cNvSpPr>
          <p:nvPr/>
        </p:nvSpPr>
        <p:spPr bwMode="auto">
          <a:xfrm>
            <a:off x="537056" y="3838103"/>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0" name="圆角矩形 99"/>
          <p:cNvSpPr/>
          <p:nvPr/>
        </p:nvSpPr>
        <p:spPr>
          <a:xfrm>
            <a:off x="1508606" y="35076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1" name="矩形 50"/>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主要贡献与创新</a:t>
            </a:r>
          </a:p>
        </p:txBody>
      </p:sp>
      <p:sp>
        <p:nvSpPr>
          <p:cNvPr id="54" name="圆角矩形 5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5" name="圆角矩形 5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6" name="圆角矩形 5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7" name="圆角矩形 5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8" name="圆角矩形 5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14:bounceEnd="60000">
                                          <p:cBhvr additive="base">
                                            <p:cTn id="64" dur="500" fill="hold"/>
                                            <p:tgtEl>
                                              <p:spTgt spid="98"/>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14:bounceEnd="60000">
                                          <p:cBhvr additive="base">
                                            <p:cTn id="76" dur="500" fill="hold"/>
                                            <p:tgtEl>
                                              <p:spTgt spid="94"/>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14:bounceEnd="60000">
                                          <p:cBhvr additive="base">
                                            <p:cTn id="88"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14:bounceEnd="60000">
                                          <p:cBhvr additive="base">
                                            <p:cTn id="100"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cBhvr additive="base">
                                            <p:cTn id="64" dur="500" fill="hold"/>
                                            <p:tgtEl>
                                              <p:spTgt spid="98"/>
                                            </p:tgtEl>
                                            <p:attrNameLst>
                                              <p:attrName>ppt_x</p:attrName>
                                            </p:attrNameLst>
                                          </p:cBhvr>
                                          <p:tavLst>
                                            <p:tav tm="0">
                                              <p:val>
                                                <p:strVal val="0-#ppt_w/2"/>
                                              </p:val>
                                            </p:tav>
                                            <p:tav tm="100000">
                                              <p:val>
                                                <p:strVal val="#ppt_x"/>
                                              </p:val>
                                            </p:tav>
                                          </p:tavLst>
                                        </p:anim>
                                        <p:anim calcmode="lin" valueType="num">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cBhvr additive="base">
                                            <p:cTn id="76" dur="500" fill="hold"/>
                                            <p:tgtEl>
                                              <p:spTgt spid="94"/>
                                            </p:tgtEl>
                                            <p:attrNameLst>
                                              <p:attrName>ppt_x</p:attrName>
                                            </p:attrNameLst>
                                          </p:cBhvr>
                                          <p:tavLst>
                                            <p:tav tm="0">
                                              <p:val>
                                                <p:strVal val="1+#ppt_w/2"/>
                                              </p:val>
                                            </p:tav>
                                            <p:tav tm="100000">
                                              <p:val>
                                                <p:strVal val="#ppt_x"/>
                                              </p:val>
                                            </p:tav>
                                          </p:tavLst>
                                        </p:anim>
                                        <p:anim calcmode="lin" valueType="num">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cBhvr additive="base">
                                            <p:cTn id="88" dur="500" fill="hold"/>
                                            <p:tgtEl>
                                              <p:spTgt spid="100"/>
                                            </p:tgtEl>
                                            <p:attrNameLst>
                                              <p:attrName>ppt_x</p:attrName>
                                            </p:attrNameLst>
                                          </p:cBhvr>
                                          <p:tavLst>
                                            <p:tav tm="0">
                                              <p:val>
                                                <p:strVal val="0-#ppt_w/2"/>
                                              </p:val>
                                            </p:tav>
                                            <p:tav tm="100000">
                                              <p:val>
                                                <p:strVal val="#ppt_x"/>
                                              </p:val>
                                            </p:tav>
                                          </p:tavLst>
                                        </p:anim>
                                        <p:anim calcmode="lin" valueType="num">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cBhvr additive="base">
                                            <p:cTn id="100" dur="500" fill="hold"/>
                                            <p:tgtEl>
                                              <p:spTgt spid="96"/>
                                            </p:tgtEl>
                                            <p:attrNameLst>
                                              <p:attrName>ppt_x</p:attrName>
                                            </p:attrNameLst>
                                          </p:cBhvr>
                                          <p:tavLst>
                                            <p:tav tm="0">
                                              <p:val>
                                                <p:strVal val="1+#ppt_w/2"/>
                                              </p:val>
                                            </p:tav>
                                            <p:tav tm="100000">
                                              <p:val>
                                                <p:strVal val="#ppt_x"/>
                                              </p:val>
                                            </p:tav>
                                          </p:tavLst>
                                        </p:anim>
                                        <p:anim calcmode="lin" valueType="num">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0"/>
          <p:cNvSpPr/>
          <p:nvPr/>
        </p:nvSpPr>
        <p:spPr bwMode="auto">
          <a:xfrm>
            <a:off x="2820480" y="1778868"/>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5" name="Freeform 21"/>
          <p:cNvSpPr/>
          <p:nvPr/>
        </p:nvSpPr>
        <p:spPr bwMode="auto">
          <a:xfrm>
            <a:off x="5245872" y="1778868"/>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6" name="Freeform 22"/>
          <p:cNvSpPr/>
          <p:nvPr/>
        </p:nvSpPr>
        <p:spPr bwMode="auto">
          <a:xfrm>
            <a:off x="2820480" y="2888950"/>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7" name="Freeform 23"/>
          <p:cNvSpPr/>
          <p:nvPr/>
        </p:nvSpPr>
        <p:spPr bwMode="auto">
          <a:xfrm>
            <a:off x="5245872" y="2888950"/>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28" name="组合 27"/>
          <p:cNvGrpSpPr/>
          <p:nvPr/>
        </p:nvGrpSpPr>
        <p:grpSpPr>
          <a:xfrm>
            <a:off x="3695819" y="1626344"/>
            <a:ext cx="1751052" cy="2924532"/>
            <a:chOff x="3695819" y="1490836"/>
            <a:chExt cx="1751052" cy="2924532"/>
          </a:xfrm>
          <a:solidFill>
            <a:srgbClr val="2A95F1"/>
          </a:solidFill>
          <a:effectLst/>
        </p:grpSpPr>
        <p:sp>
          <p:nvSpPr>
            <p:cNvPr id="18"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noFill/>
            <a:ln>
              <a:noFill/>
            </a:ln>
            <a:effectLst/>
          </p:spPr>
          <p:txBody>
            <a:bodyPr vert="horz" wrap="square" lIns="91440" tIns="45720" rIns="91440" bIns="45720" numCol="1" anchor="t" anchorCtr="0" compatLnSpc="1"/>
            <a:lstStyle/>
            <a:p>
              <a:endParaRPr lang="zh-CN" altLang="en-US"/>
            </a:p>
          </p:txBody>
        </p:sp>
        <p:grpSp>
          <p:nvGrpSpPr>
            <p:cNvPr id="25" name="组合 24"/>
            <p:cNvGrpSpPr/>
            <p:nvPr/>
          </p:nvGrpSpPr>
          <p:grpSpPr>
            <a:xfrm>
              <a:off x="3695819" y="1490836"/>
              <a:ext cx="1751052" cy="2924532"/>
              <a:chOff x="3695819" y="1490836"/>
              <a:chExt cx="1751052" cy="2924532"/>
            </a:xfrm>
            <a:grpFill/>
          </p:grpSpPr>
          <p:sp>
            <p:nvSpPr>
              <p:cNvPr id="19"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0"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1"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2"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grpSp>
      <p:sp>
        <p:nvSpPr>
          <p:cNvPr id="23" name="Freeform 29"/>
          <p:cNvSpPr>
            <a:spLocks noEditPoints="1"/>
          </p:cNvSpPr>
          <p:nvPr/>
        </p:nvSpPr>
        <p:spPr bwMode="auto">
          <a:xfrm>
            <a:off x="4408836" y="2735581"/>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33" name="Text Box 38"/>
          <p:cNvSpPr txBox="1">
            <a:spLocks noChangeArrowheads="1"/>
          </p:cNvSpPr>
          <p:nvPr/>
        </p:nvSpPr>
        <p:spPr bwMode="auto">
          <a:xfrm>
            <a:off x="5602222" y="1842127"/>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03</a:t>
            </a:r>
            <a:endParaRPr lang="zh-CN" altLang="zh-CN" sz="3200" dirty="0">
              <a:ln w="6350">
                <a:noFill/>
              </a:ln>
              <a:solidFill>
                <a:schemeClr val="bg1"/>
              </a:solidFill>
              <a:latin typeface="Impact" pitchFamily="34" charset="0"/>
              <a:ea typeface="微软雅黑" pitchFamily="34" charset="-122"/>
            </a:endParaRPr>
          </a:p>
        </p:txBody>
      </p:sp>
      <p:sp>
        <p:nvSpPr>
          <p:cNvPr id="34" name="Rectangle 34"/>
          <p:cNvSpPr>
            <a:spLocks noChangeArrowheads="1"/>
          </p:cNvSpPr>
          <p:nvPr/>
        </p:nvSpPr>
        <p:spPr bwMode="auto">
          <a:xfrm>
            <a:off x="6444208" y="1826738"/>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5" name="Text Box 38"/>
          <p:cNvSpPr txBox="1">
            <a:spLocks noChangeArrowheads="1"/>
          </p:cNvSpPr>
          <p:nvPr/>
        </p:nvSpPr>
        <p:spPr bwMode="auto">
          <a:xfrm>
            <a:off x="5602222" y="2955310"/>
            <a:ext cx="6094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04</a:t>
            </a:r>
            <a:endParaRPr lang="zh-CN" altLang="zh-CN" sz="3200" dirty="0">
              <a:ln w="6350">
                <a:noFill/>
              </a:ln>
              <a:solidFill>
                <a:schemeClr val="bg1"/>
              </a:solidFill>
              <a:latin typeface="Impact" pitchFamily="34" charset="0"/>
              <a:ea typeface="微软雅黑" pitchFamily="34" charset="-122"/>
            </a:endParaRPr>
          </a:p>
        </p:txBody>
      </p:sp>
      <p:sp>
        <p:nvSpPr>
          <p:cNvPr id="36" name="Rectangle 34"/>
          <p:cNvSpPr>
            <a:spLocks noChangeArrowheads="1"/>
          </p:cNvSpPr>
          <p:nvPr/>
        </p:nvSpPr>
        <p:spPr bwMode="auto">
          <a:xfrm>
            <a:off x="6444208" y="293992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7" name="Text Box 38"/>
          <p:cNvSpPr txBox="1">
            <a:spLocks noChangeArrowheads="1"/>
          </p:cNvSpPr>
          <p:nvPr/>
        </p:nvSpPr>
        <p:spPr bwMode="auto">
          <a:xfrm>
            <a:off x="2983226" y="1842127"/>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bg1"/>
                </a:solidFill>
                <a:latin typeface="Impact" pitchFamily="34" charset="0"/>
                <a:ea typeface="微软雅黑" pitchFamily="34" charset="-122"/>
              </a:rPr>
              <a:t>01</a:t>
            </a:r>
          </a:p>
        </p:txBody>
      </p:sp>
      <p:sp>
        <p:nvSpPr>
          <p:cNvPr id="38" name="Text Box 38"/>
          <p:cNvSpPr txBox="1">
            <a:spLocks noChangeArrowheads="1"/>
          </p:cNvSpPr>
          <p:nvPr/>
        </p:nvSpPr>
        <p:spPr bwMode="auto">
          <a:xfrm>
            <a:off x="2983226" y="2955310"/>
            <a:ext cx="61106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02</a:t>
            </a:r>
            <a:endParaRPr lang="zh-CN" altLang="zh-CN" sz="3200" dirty="0">
              <a:ln w="6350">
                <a:noFill/>
              </a:ln>
              <a:solidFill>
                <a:schemeClr val="bg1"/>
              </a:solidFill>
              <a:latin typeface="Impact" pitchFamily="34" charset="0"/>
              <a:ea typeface="微软雅黑" pitchFamily="34" charset="-122"/>
            </a:endParaRPr>
          </a:p>
        </p:txBody>
      </p:sp>
      <p:sp>
        <p:nvSpPr>
          <p:cNvPr id="39" name="Rectangle 34"/>
          <p:cNvSpPr>
            <a:spLocks noChangeArrowheads="1"/>
          </p:cNvSpPr>
          <p:nvPr/>
        </p:nvSpPr>
        <p:spPr bwMode="auto">
          <a:xfrm>
            <a:off x="611560" y="1826738"/>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40" name="Rectangle 34"/>
          <p:cNvSpPr>
            <a:spLocks noChangeArrowheads="1"/>
          </p:cNvSpPr>
          <p:nvPr/>
        </p:nvSpPr>
        <p:spPr bwMode="auto">
          <a:xfrm>
            <a:off x="611560" y="293992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27" name="矩形 26"/>
          <p:cNvSpPr/>
          <p:nvPr/>
        </p:nvSpPr>
        <p:spPr>
          <a:xfrm>
            <a:off x="4069298" y="2202408"/>
            <a:ext cx="1005403" cy="416974"/>
          </a:xfrm>
          <a:prstGeom prst="rect">
            <a:avLst/>
          </a:prstGeom>
        </p:spPr>
        <p:txBody>
          <a:bodyPr wrap="none">
            <a:spAutoFit/>
          </a:bodyPr>
          <a:lstStyle/>
          <a:p>
            <a:pPr algn="ctr">
              <a:lnSpc>
                <a:spcPct val="150000"/>
              </a:lnSpc>
            </a:pPr>
            <a:r>
              <a:rPr lang="zh-CN" altLang="en-US" sz="1600" b="1" dirty="0">
                <a:ln w="6350">
                  <a:noFill/>
                </a:ln>
                <a:solidFill>
                  <a:srgbClr val="03CCCE"/>
                </a:solidFill>
                <a:latin typeface="Impact" pitchFamily="34" charset="0"/>
                <a:ea typeface="微软雅黑" pitchFamily="34" charset="-122"/>
              </a:rPr>
              <a:t>主要创新</a:t>
            </a:r>
          </a:p>
        </p:txBody>
      </p:sp>
      <p:sp>
        <p:nvSpPr>
          <p:cNvPr id="32" name="圆角矩形 3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1" name="圆角矩形 4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2" name="圆角矩形 4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3" name="圆角矩形 4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4" name="圆角矩形 4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9" name="矩形 28"/>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主要贡献与创新</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300" fill="hold"/>
                                        <p:tgtEl>
                                          <p:spTgt spid="27"/>
                                        </p:tgtEl>
                                        <p:attrNameLst>
                                          <p:attrName>ppt_w</p:attrName>
                                        </p:attrNameLst>
                                      </p:cBhvr>
                                      <p:tavLst>
                                        <p:tav tm="0">
                                          <p:val>
                                            <p:fltVal val="0"/>
                                          </p:val>
                                        </p:tav>
                                        <p:tav tm="100000">
                                          <p:val>
                                            <p:strVal val="#ppt_w"/>
                                          </p:val>
                                        </p:tav>
                                      </p:tavLst>
                                    </p:anim>
                                    <p:anim calcmode="lin" valueType="num">
                                      <p:cBhvr>
                                        <p:cTn id="13" dur="300" fill="hold"/>
                                        <p:tgtEl>
                                          <p:spTgt spid="27"/>
                                        </p:tgtEl>
                                        <p:attrNameLst>
                                          <p:attrName>ppt_h</p:attrName>
                                        </p:attrNameLst>
                                      </p:cBhvr>
                                      <p:tavLst>
                                        <p:tav tm="0">
                                          <p:val>
                                            <p:fltVal val="0"/>
                                          </p:val>
                                        </p:tav>
                                        <p:tav tm="100000">
                                          <p:val>
                                            <p:strVal val="#ppt_h"/>
                                          </p:val>
                                        </p:tav>
                                      </p:tavLst>
                                    </p:anim>
                                    <p:animEffect transition="in" filter="fade">
                                      <p:cBhvr>
                                        <p:cTn id="14" dur="300"/>
                                        <p:tgtEl>
                                          <p:spTgt spid="27"/>
                                        </p:tgtEl>
                                      </p:cBhvr>
                                    </p:animEffect>
                                  </p:childTnLst>
                                </p:cTn>
                              </p:par>
                              <p:par>
                                <p:cTn id="15" presetID="6" presetClass="emph" presetSubtype="0" autoRev="1" fill="hold" grpId="1" nodeType="withEffect">
                                  <p:stCondLst>
                                    <p:cond delay="800"/>
                                  </p:stCondLst>
                                  <p:childTnLst>
                                    <p:animScale>
                                      <p:cBhvr>
                                        <p:cTn id="16" dur="150" fill="hold"/>
                                        <p:tgtEl>
                                          <p:spTgt spid="27"/>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300" fill="hold"/>
                                        <p:tgtEl>
                                          <p:spTgt spid="23"/>
                                        </p:tgtEl>
                                        <p:attrNameLst>
                                          <p:attrName>ppt_w</p:attrName>
                                        </p:attrNameLst>
                                      </p:cBhvr>
                                      <p:tavLst>
                                        <p:tav tm="0">
                                          <p:val>
                                            <p:fltVal val="0"/>
                                          </p:val>
                                        </p:tav>
                                        <p:tav tm="100000">
                                          <p:val>
                                            <p:strVal val="#ppt_w"/>
                                          </p:val>
                                        </p:tav>
                                      </p:tavLst>
                                    </p:anim>
                                    <p:anim calcmode="lin" valueType="num">
                                      <p:cBhvr>
                                        <p:cTn id="20" dur="300" fill="hold"/>
                                        <p:tgtEl>
                                          <p:spTgt spid="23"/>
                                        </p:tgtEl>
                                        <p:attrNameLst>
                                          <p:attrName>ppt_h</p:attrName>
                                        </p:attrNameLst>
                                      </p:cBhvr>
                                      <p:tavLst>
                                        <p:tav tm="0">
                                          <p:val>
                                            <p:fltVal val="0"/>
                                          </p:val>
                                        </p:tav>
                                        <p:tav tm="100000">
                                          <p:val>
                                            <p:strVal val="#ppt_h"/>
                                          </p:val>
                                        </p:tav>
                                      </p:tavLst>
                                    </p:anim>
                                    <p:animEffect transition="in" filter="fade">
                                      <p:cBhvr>
                                        <p:cTn id="21" dur="300"/>
                                        <p:tgtEl>
                                          <p:spTgt spid="23"/>
                                        </p:tgtEl>
                                      </p:cBhvr>
                                    </p:animEffect>
                                  </p:childTnLst>
                                </p:cTn>
                              </p:par>
                              <p:par>
                                <p:cTn id="22" presetID="6" presetClass="emph" presetSubtype="0" autoRev="1" fill="hold" grpId="1" nodeType="withEffect">
                                  <p:stCondLst>
                                    <p:cond delay="1100"/>
                                  </p:stCondLst>
                                  <p:childTnLst>
                                    <p:animScale>
                                      <p:cBhvr>
                                        <p:cTn id="23" dur="150" fill="hold"/>
                                        <p:tgtEl>
                                          <p:spTgt spid="23"/>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ppt_x</p:attrName>
                                        </p:attrNameLst>
                                      </p:cBhvr>
                                      <p:tavLst>
                                        <p:tav tm="0">
                                          <p:val>
                                            <p:strVal val="#ppt_x-#ppt_w*1.125000"/>
                                          </p:val>
                                        </p:tav>
                                        <p:tav tm="100000">
                                          <p:val>
                                            <p:strVal val="#ppt_x"/>
                                          </p:val>
                                        </p:tav>
                                      </p:tavLst>
                                    </p:anim>
                                    <p:animEffect transition="in" filter="wipe(right)">
                                      <p:cBhvr>
                                        <p:cTn id="31" dur="500"/>
                                        <p:tgtEl>
                                          <p:spTgt spid="1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left)">
                                      <p:cBhvr>
                                        <p:cTn id="39" dur="500"/>
                                        <p:tgtEl>
                                          <p:spTgt spid="1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300" fill="hold"/>
                                        <p:tgtEl>
                                          <p:spTgt spid="37"/>
                                        </p:tgtEl>
                                        <p:attrNameLst>
                                          <p:attrName>ppt_w</p:attrName>
                                        </p:attrNameLst>
                                      </p:cBhvr>
                                      <p:tavLst>
                                        <p:tav tm="0">
                                          <p:val>
                                            <p:fltVal val="0"/>
                                          </p:val>
                                        </p:tav>
                                        <p:tav tm="100000">
                                          <p:val>
                                            <p:strVal val="#ppt_w"/>
                                          </p:val>
                                        </p:tav>
                                      </p:tavLst>
                                    </p:anim>
                                    <p:anim calcmode="lin" valueType="num">
                                      <p:cBhvr>
                                        <p:cTn id="43" dur="300" fill="hold"/>
                                        <p:tgtEl>
                                          <p:spTgt spid="37"/>
                                        </p:tgtEl>
                                        <p:attrNameLst>
                                          <p:attrName>ppt_h</p:attrName>
                                        </p:attrNameLst>
                                      </p:cBhvr>
                                      <p:tavLst>
                                        <p:tav tm="0">
                                          <p:val>
                                            <p:fltVal val="0"/>
                                          </p:val>
                                        </p:tav>
                                        <p:tav tm="100000">
                                          <p:val>
                                            <p:strVal val="#ppt_h"/>
                                          </p:val>
                                        </p:tav>
                                      </p:tavLst>
                                    </p:anim>
                                    <p:animEffect transition="in" filter="fade">
                                      <p:cBhvr>
                                        <p:cTn id="44" dur="300"/>
                                        <p:tgtEl>
                                          <p:spTgt spid="37"/>
                                        </p:tgtEl>
                                      </p:cBhvr>
                                    </p:animEffect>
                                  </p:childTnLst>
                                </p:cTn>
                              </p:par>
                              <p:par>
                                <p:cTn id="45" presetID="6" presetClass="emph" presetSubtype="0" autoRev="1" fill="hold" grpId="1" nodeType="withEffect">
                                  <p:stCondLst>
                                    <p:cond delay="1400"/>
                                  </p:stCondLst>
                                  <p:childTnLst>
                                    <p:animScale>
                                      <p:cBhvr>
                                        <p:cTn id="46" dur="150" fill="hold"/>
                                        <p:tgtEl>
                                          <p:spTgt spid="37"/>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grpId="1" nodeType="withEffect">
                                  <p:stCondLst>
                                    <p:cond delay="1400"/>
                                  </p:stCondLst>
                                  <p:childTnLst>
                                    <p:animScale>
                                      <p:cBhvr>
                                        <p:cTn id="53" dur="150" fill="hold"/>
                                        <p:tgtEl>
                                          <p:spTgt spid="38"/>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300" fill="hold"/>
                                        <p:tgtEl>
                                          <p:spTgt spid="35"/>
                                        </p:tgtEl>
                                        <p:attrNameLst>
                                          <p:attrName>ppt_w</p:attrName>
                                        </p:attrNameLst>
                                      </p:cBhvr>
                                      <p:tavLst>
                                        <p:tav tm="0">
                                          <p:val>
                                            <p:fltVal val="0"/>
                                          </p:val>
                                        </p:tav>
                                        <p:tav tm="100000">
                                          <p:val>
                                            <p:strVal val="#ppt_w"/>
                                          </p:val>
                                        </p:tav>
                                      </p:tavLst>
                                    </p:anim>
                                    <p:anim calcmode="lin" valueType="num">
                                      <p:cBhvr>
                                        <p:cTn id="57" dur="300" fill="hold"/>
                                        <p:tgtEl>
                                          <p:spTgt spid="35"/>
                                        </p:tgtEl>
                                        <p:attrNameLst>
                                          <p:attrName>ppt_h</p:attrName>
                                        </p:attrNameLst>
                                      </p:cBhvr>
                                      <p:tavLst>
                                        <p:tav tm="0">
                                          <p:val>
                                            <p:fltVal val="0"/>
                                          </p:val>
                                        </p:tav>
                                        <p:tav tm="100000">
                                          <p:val>
                                            <p:strVal val="#ppt_h"/>
                                          </p:val>
                                        </p:tav>
                                      </p:tavLst>
                                    </p:anim>
                                    <p:animEffect transition="in" filter="fade">
                                      <p:cBhvr>
                                        <p:cTn id="58" dur="300"/>
                                        <p:tgtEl>
                                          <p:spTgt spid="35"/>
                                        </p:tgtEl>
                                      </p:cBhvr>
                                    </p:animEffect>
                                  </p:childTnLst>
                                </p:cTn>
                              </p:par>
                              <p:par>
                                <p:cTn id="59" presetID="6" presetClass="emph" presetSubtype="0" autoRev="1" fill="hold" grpId="1" nodeType="withEffect">
                                  <p:stCondLst>
                                    <p:cond delay="1400"/>
                                  </p:stCondLst>
                                  <p:childTnLst>
                                    <p:animScale>
                                      <p:cBhvr>
                                        <p:cTn id="60" dur="150" fill="hold"/>
                                        <p:tgtEl>
                                          <p:spTgt spid="35"/>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33"/>
                                        </p:tgtEl>
                                        <p:attrNameLst>
                                          <p:attrName>style.visibility</p:attrName>
                                        </p:attrNameLst>
                                      </p:cBhvr>
                                      <p:to>
                                        <p:strVal val="visible"/>
                                      </p:to>
                                    </p:set>
                                    <p:anim calcmode="lin" valueType="num">
                                      <p:cBhvr>
                                        <p:cTn id="63" dur="300" fill="hold"/>
                                        <p:tgtEl>
                                          <p:spTgt spid="33"/>
                                        </p:tgtEl>
                                        <p:attrNameLst>
                                          <p:attrName>ppt_w</p:attrName>
                                        </p:attrNameLst>
                                      </p:cBhvr>
                                      <p:tavLst>
                                        <p:tav tm="0">
                                          <p:val>
                                            <p:fltVal val="0"/>
                                          </p:val>
                                        </p:tav>
                                        <p:tav tm="100000">
                                          <p:val>
                                            <p:strVal val="#ppt_w"/>
                                          </p:val>
                                        </p:tav>
                                      </p:tavLst>
                                    </p:anim>
                                    <p:anim calcmode="lin" valueType="num">
                                      <p:cBhvr>
                                        <p:cTn id="64" dur="300" fill="hold"/>
                                        <p:tgtEl>
                                          <p:spTgt spid="33"/>
                                        </p:tgtEl>
                                        <p:attrNameLst>
                                          <p:attrName>ppt_h</p:attrName>
                                        </p:attrNameLst>
                                      </p:cBhvr>
                                      <p:tavLst>
                                        <p:tav tm="0">
                                          <p:val>
                                            <p:fltVal val="0"/>
                                          </p:val>
                                        </p:tav>
                                        <p:tav tm="100000">
                                          <p:val>
                                            <p:strVal val="#ppt_h"/>
                                          </p:val>
                                        </p:tav>
                                      </p:tavLst>
                                    </p:anim>
                                    <p:animEffect transition="in" filter="fade">
                                      <p:cBhvr>
                                        <p:cTn id="65" dur="300"/>
                                        <p:tgtEl>
                                          <p:spTgt spid="33"/>
                                        </p:tgtEl>
                                      </p:cBhvr>
                                    </p:animEffect>
                                  </p:childTnLst>
                                </p:cTn>
                              </p:par>
                              <p:par>
                                <p:cTn id="66" presetID="6" presetClass="emph" presetSubtype="0" autoRev="1" fill="hold" grpId="1" nodeType="withEffect">
                                  <p:stCondLst>
                                    <p:cond delay="1400"/>
                                  </p:stCondLst>
                                  <p:childTnLst>
                                    <p:animScale>
                                      <p:cBhvr>
                                        <p:cTn id="67" dur="150" fill="hold"/>
                                        <p:tgtEl>
                                          <p:spTgt spid="33"/>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strVal val="#ppt_w*0.70"/>
                                          </p:val>
                                        </p:tav>
                                        <p:tav tm="100000">
                                          <p:val>
                                            <p:strVal val="#ppt_w"/>
                                          </p:val>
                                        </p:tav>
                                      </p:tavLst>
                                    </p:anim>
                                    <p:anim calcmode="lin" valueType="num">
                                      <p:cBhvr>
                                        <p:cTn id="71" dur="500" fill="hold"/>
                                        <p:tgtEl>
                                          <p:spTgt spid="34"/>
                                        </p:tgtEl>
                                        <p:attrNameLst>
                                          <p:attrName>ppt_h</p:attrName>
                                        </p:attrNameLst>
                                      </p:cBhvr>
                                      <p:tavLst>
                                        <p:tav tm="0">
                                          <p:val>
                                            <p:strVal val="#ppt_h"/>
                                          </p:val>
                                        </p:tav>
                                        <p:tav tm="100000">
                                          <p:val>
                                            <p:strVal val="#ppt_h"/>
                                          </p:val>
                                        </p:tav>
                                      </p:tavLst>
                                    </p:anim>
                                    <p:animEffect transition="in" filter="fade">
                                      <p:cBhvr>
                                        <p:cTn id="72" dur="500"/>
                                        <p:tgtEl>
                                          <p:spTgt spid="34"/>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strVal val="#ppt_w*0.70"/>
                                          </p:val>
                                        </p:tav>
                                        <p:tav tm="100000">
                                          <p:val>
                                            <p:strVal val="#ppt_w"/>
                                          </p:val>
                                        </p:tav>
                                      </p:tavLst>
                                    </p:anim>
                                    <p:anim calcmode="lin" valueType="num">
                                      <p:cBhvr>
                                        <p:cTn id="76" dur="500" fill="hold"/>
                                        <p:tgtEl>
                                          <p:spTgt spid="36"/>
                                        </p:tgtEl>
                                        <p:attrNameLst>
                                          <p:attrName>ppt_h</p:attrName>
                                        </p:attrNameLst>
                                      </p:cBhvr>
                                      <p:tavLst>
                                        <p:tav tm="0">
                                          <p:val>
                                            <p:strVal val="#ppt_h"/>
                                          </p:val>
                                        </p:tav>
                                        <p:tav tm="100000">
                                          <p:val>
                                            <p:strVal val="#ppt_h"/>
                                          </p:val>
                                        </p:tav>
                                      </p:tavLst>
                                    </p:anim>
                                    <p:animEffect transition="in" filter="fade">
                                      <p:cBhvr>
                                        <p:cTn id="77" dur="500"/>
                                        <p:tgtEl>
                                          <p:spTgt spid="36"/>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strVal val="#ppt_w*0.70"/>
                                          </p:val>
                                        </p:tav>
                                        <p:tav tm="100000">
                                          <p:val>
                                            <p:strVal val="#ppt_w"/>
                                          </p:val>
                                        </p:tav>
                                      </p:tavLst>
                                    </p:anim>
                                    <p:anim calcmode="lin" valueType="num">
                                      <p:cBhvr>
                                        <p:cTn id="81" dur="500" fill="hold"/>
                                        <p:tgtEl>
                                          <p:spTgt spid="39"/>
                                        </p:tgtEl>
                                        <p:attrNameLst>
                                          <p:attrName>ppt_h</p:attrName>
                                        </p:attrNameLst>
                                      </p:cBhvr>
                                      <p:tavLst>
                                        <p:tav tm="0">
                                          <p:val>
                                            <p:strVal val="#ppt_h"/>
                                          </p:val>
                                        </p:tav>
                                        <p:tav tm="100000">
                                          <p:val>
                                            <p:strVal val="#ppt_h"/>
                                          </p:val>
                                        </p:tav>
                                      </p:tavLst>
                                    </p:anim>
                                    <p:animEffect transition="in" filter="fade">
                                      <p:cBhvr>
                                        <p:cTn id="82" dur="500"/>
                                        <p:tgtEl>
                                          <p:spTgt spid="39"/>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strVal val="#ppt_w*0.70"/>
                                          </p:val>
                                        </p:tav>
                                        <p:tav tm="100000">
                                          <p:val>
                                            <p:strVal val="#ppt_w"/>
                                          </p:val>
                                        </p:tav>
                                      </p:tavLst>
                                    </p:anim>
                                    <p:anim calcmode="lin" valueType="num">
                                      <p:cBhvr>
                                        <p:cTn id="86" dur="500" fill="hold"/>
                                        <p:tgtEl>
                                          <p:spTgt spid="40"/>
                                        </p:tgtEl>
                                        <p:attrNameLst>
                                          <p:attrName>ppt_h</p:attrName>
                                        </p:attrNameLst>
                                      </p:cBhvr>
                                      <p:tavLst>
                                        <p:tav tm="0">
                                          <p:val>
                                            <p:strVal val="#ppt_h"/>
                                          </p:val>
                                        </p:tav>
                                        <p:tav tm="100000">
                                          <p:val>
                                            <p:strVal val="#ppt_h"/>
                                          </p:val>
                                        </p:tav>
                                      </p:tavLst>
                                    </p:anim>
                                    <p:animEffect transition="in" filter="fade">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3" grpId="0" animBg="1"/>
      <p:bldP spid="23" grpId="1" animBg="1"/>
      <p:bldP spid="33" grpId="0"/>
      <p:bldP spid="33" grpId="1"/>
      <p:bldP spid="34" grpId="0"/>
      <p:bldP spid="35" grpId="0"/>
      <p:bldP spid="35" grpId="1"/>
      <p:bldP spid="36" grpId="0"/>
      <p:bldP spid="37" grpId="0"/>
      <p:bldP spid="37" grpId="1"/>
      <p:bldP spid="38" grpId="0"/>
      <p:bldP spid="38" grpId="1"/>
      <p:bldP spid="39" grpId="0"/>
      <p:bldP spid="40" grpId="0"/>
      <p:bldP spid="27" grpId="0"/>
      <p:bldP spid="2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7"/>
          <p:cNvSpPr>
            <a:spLocks noEditPoints="1"/>
          </p:cNvSpPr>
          <p:nvPr/>
        </p:nvSpPr>
        <p:spPr bwMode="auto">
          <a:xfrm>
            <a:off x="0" y="1216695"/>
            <a:ext cx="3926075" cy="3925218"/>
          </a:xfrm>
          <a:custGeom>
            <a:avLst/>
            <a:gdLst>
              <a:gd name="T0" fmla="*/ 664 w 2291"/>
              <a:gd name="T1" fmla="*/ 482 h 2291"/>
              <a:gd name="T2" fmla="*/ 482 w 2291"/>
              <a:gd name="T3" fmla="*/ 664 h 2291"/>
              <a:gd name="T4" fmla="*/ 451 w 2291"/>
              <a:gd name="T5" fmla="*/ 853 h 2291"/>
              <a:gd name="T6" fmla="*/ 576 w 2291"/>
              <a:gd name="T7" fmla="*/ 729 h 2291"/>
              <a:gd name="T8" fmla="*/ 729 w 2291"/>
              <a:gd name="T9" fmla="*/ 577 h 2291"/>
              <a:gd name="T10" fmla="*/ 853 w 2291"/>
              <a:gd name="T11" fmla="*/ 450 h 2291"/>
              <a:gd name="T12" fmla="*/ 2254 w 2291"/>
              <a:gd name="T13" fmla="*/ 2118 h 2291"/>
              <a:gd name="T14" fmla="*/ 1841 w 2291"/>
              <a:gd name="T15" fmla="*/ 1706 h 2291"/>
              <a:gd name="T16" fmla="*/ 2083 w 2291"/>
              <a:gd name="T17" fmla="*/ 1040 h 2291"/>
              <a:gd name="T18" fmla="*/ 2003 w 2291"/>
              <a:gd name="T19" fmla="*/ 643 h 2291"/>
              <a:gd name="T20" fmla="*/ 1777 w 2291"/>
              <a:gd name="T21" fmla="*/ 305 h 2291"/>
              <a:gd name="T22" fmla="*/ 1041 w 2291"/>
              <a:gd name="T23" fmla="*/ 0 h 2291"/>
              <a:gd name="T24" fmla="*/ 79 w 2291"/>
              <a:gd name="T25" fmla="*/ 643 h 2291"/>
              <a:gd name="T26" fmla="*/ 77 w 2291"/>
              <a:gd name="T27" fmla="*/ 1433 h 2291"/>
              <a:gd name="T28" fmla="*/ 304 w 2291"/>
              <a:gd name="T29" fmla="*/ 1776 h 2291"/>
              <a:gd name="T30" fmla="*/ 643 w 2291"/>
              <a:gd name="T31" fmla="*/ 2003 h 2291"/>
              <a:gd name="T32" fmla="*/ 643 w 2291"/>
              <a:gd name="T33" fmla="*/ 2003 h 2291"/>
              <a:gd name="T34" fmla="*/ 1439 w 2291"/>
              <a:gd name="T35" fmla="*/ 2003 h 2291"/>
              <a:gd name="T36" fmla="*/ 2119 w 2291"/>
              <a:gd name="T37" fmla="*/ 2255 h 2291"/>
              <a:gd name="T38" fmla="*/ 2254 w 2291"/>
              <a:gd name="T39" fmla="*/ 2118 h 2291"/>
              <a:gd name="T40" fmla="*/ 1643 w 2291"/>
              <a:gd name="T41" fmla="*/ 1642 h 2291"/>
              <a:gd name="T42" fmla="*/ 1366 w 2291"/>
              <a:gd name="T43" fmla="*/ 1826 h 2291"/>
              <a:gd name="T44" fmla="*/ 716 w 2291"/>
              <a:gd name="T45" fmla="*/ 1826 h 2291"/>
              <a:gd name="T46" fmla="*/ 440 w 2291"/>
              <a:gd name="T47" fmla="*/ 1642 h 2291"/>
              <a:gd name="T48" fmla="*/ 440 w 2291"/>
              <a:gd name="T49" fmla="*/ 1642 h 2291"/>
              <a:gd name="T50" fmla="*/ 253 w 2291"/>
              <a:gd name="T51" fmla="*/ 1361 h 2291"/>
              <a:gd name="T52" fmla="*/ 255 w 2291"/>
              <a:gd name="T53" fmla="*/ 715 h 2291"/>
              <a:gd name="T54" fmla="*/ 1041 w 2291"/>
              <a:gd name="T55" fmla="*/ 191 h 2291"/>
              <a:gd name="T56" fmla="*/ 1642 w 2291"/>
              <a:gd name="T57" fmla="*/ 440 h 2291"/>
              <a:gd name="T58" fmla="*/ 1828 w 2291"/>
              <a:gd name="T59" fmla="*/ 715 h 2291"/>
              <a:gd name="T60" fmla="*/ 1891 w 2291"/>
              <a:gd name="T61" fmla="*/ 1040 h 2291"/>
              <a:gd name="T62" fmla="*/ 1643 w 2291"/>
              <a:gd name="T63" fmla="*/ 1642 h 2291"/>
              <a:gd name="T64" fmla="*/ 1657 w 2291"/>
              <a:gd name="T65" fmla="*/ 984 h 2291"/>
              <a:gd name="T66" fmla="*/ 1557 w 2291"/>
              <a:gd name="T67" fmla="*/ 1254 h 2291"/>
              <a:gd name="T68" fmla="*/ 1437 w 2291"/>
              <a:gd name="T69" fmla="*/ 1435 h 2291"/>
              <a:gd name="T70" fmla="*/ 1041 w 2291"/>
              <a:gd name="T71" fmla="*/ 1600 h 2291"/>
              <a:gd name="T72" fmla="*/ 1041 w 2291"/>
              <a:gd name="T73" fmla="*/ 1715 h 2291"/>
              <a:gd name="T74" fmla="*/ 1518 w 2291"/>
              <a:gd name="T75" fmla="*/ 1517 h 2291"/>
              <a:gd name="T76" fmla="*/ 1663 w 2291"/>
              <a:gd name="T77" fmla="*/ 1298 h 2291"/>
              <a:gd name="T78" fmla="*/ 1657 w 2291"/>
              <a:gd name="T79" fmla="*/ 984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91" h="2291">
                <a:moveTo>
                  <a:pt x="778" y="420"/>
                </a:moveTo>
                <a:cubicBezTo>
                  <a:pt x="738" y="438"/>
                  <a:pt x="700" y="457"/>
                  <a:pt x="664" y="482"/>
                </a:cubicBezTo>
                <a:cubicBezTo>
                  <a:pt x="629" y="506"/>
                  <a:pt x="594" y="534"/>
                  <a:pt x="564" y="564"/>
                </a:cubicBezTo>
                <a:cubicBezTo>
                  <a:pt x="533" y="596"/>
                  <a:pt x="506" y="629"/>
                  <a:pt x="482" y="664"/>
                </a:cubicBezTo>
                <a:cubicBezTo>
                  <a:pt x="459" y="700"/>
                  <a:pt x="437" y="738"/>
                  <a:pt x="420" y="778"/>
                </a:cubicBezTo>
                <a:cubicBezTo>
                  <a:pt x="409" y="807"/>
                  <a:pt x="422" y="841"/>
                  <a:pt x="451" y="853"/>
                </a:cubicBezTo>
                <a:cubicBezTo>
                  <a:pt x="480" y="866"/>
                  <a:pt x="513" y="852"/>
                  <a:pt x="525" y="824"/>
                </a:cubicBezTo>
                <a:cubicBezTo>
                  <a:pt x="540" y="791"/>
                  <a:pt x="558" y="759"/>
                  <a:pt x="576" y="729"/>
                </a:cubicBezTo>
                <a:cubicBezTo>
                  <a:pt x="597" y="698"/>
                  <a:pt x="620" y="669"/>
                  <a:pt x="645" y="645"/>
                </a:cubicBezTo>
                <a:cubicBezTo>
                  <a:pt x="672" y="619"/>
                  <a:pt x="699" y="596"/>
                  <a:pt x="729" y="577"/>
                </a:cubicBezTo>
                <a:cubicBezTo>
                  <a:pt x="759" y="556"/>
                  <a:pt x="790" y="539"/>
                  <a:pt x="823" y="525"/>
                </a:cubicBezTo>
                <a:cubicBezTo>
                  <a:pt x="852" y="513"/>
                  <a:pt x="866" y="479"/>
                  <a:pt x="853" y="450"/>
                </a:cubicBezTo>
                <a:cubicBezTo>
                  <a:pt x="841" y="421"/>
                  <a:pt x="807" y="408"/>
                  <a:pt x="778" y="420"/>
                </a:cubicBezTo>
                <a:close/>
                <a:moveTo>
                  <a:pt x="2254" y="2118"/>
                </a:moveTo>
                <a:cubicBezTo>
                  <a:pt x="2254" y="2118"/>
                  <a:pt x="2254" y="2118"/>
                  <a:pt x="2254" y="2118"/>
                </a:cubicBezTo>
                <a:cubicBezTo>
                  <a:pt x="1841" y="1706"/>
                  <a:pt x="1841" y="1706"/>
                  <a:pt x="1841" y="1706"/>
                </a:cubicBezTo>
                <a:cubicBezTo>
                  <a:pt x="1908" y="1626"/>
                  <a:pt x="1963" y="1536"/>
                  <a:pt x="2003" y="1440"/>
                </a:cubicBezTo>
                <a:cubicBezTo>
                  <a:pt x="2054" y="1315"/>
                  <a:pt x="2083" y="1182"/>
                  <a:pt x="2083" y="1040"/>
                </a:cubicBezTo>
                <a:cubicBezTo>
                  <a:pt x="2083" y="902"/>
                  <a:pt x="2054" y="769"/>
                  <a:pt x="2005" y="648"/>
                </a:cubicBezTo>
                <a:cubicBezTo>
                  <a:pt x="2003" y="643"/>
                  <a:pt x="2003" y="643"/>
                  <a:pt x="2003" y="643"/>
                </a:cubicBezTo>
                <a:cubicBezTo>
                  <a:pt x="1950" y="518"/>
                  <a:pt x="1876" y="404"/>
                  <a:pt x="1781" y="309"/>
                </a:cubicBezTo>
                <a:cubicBezTo>
                  <a:pt x="1777" y="305"/>
                  <a:pt x="1777" y="305"/>
                  <a:pt x="1777" y="305"/>
                </a:cubicBezTo>
                <a:cubicBezTo>
                  <a:pt x="1681" y="208"/>
                  <a:pt x="1567" y="131"/>
                  <a:pt x="1439" y="78"/>
                </a:cubicBezTo>
                <a:cubicBezTo>
                  <a:pt x="1315" y="28"/>
                  <a:pt x="1181" y="0"/>
                  <a:pt x="1041" y="0"/>
                </a:cubicBezTo>
                <a:cubicBezTo>
                  <a:pt x="753" y="0"/>
                  <a:pt x="493" y="115"/>
                  <a:pt x="304" y="305"/>
                </a:cubicBezTo>
                <a:cubicBezTo>
                  <a:pt x="208" y="400"/>
                  <a:pt x="132" y="515"/>
                  <a:pt x="79" y="643"/>
                </a:cubicBezTo>
                <a:cubicBezTo>
                  <a:pt x="27" y="766"/>
                  <a:pt x="0" y="901"/>
                  <a:pt x="0" y="1040"/>
                </a:cubicBezTo>
                <a:cubicBezTo>
                  <a:pt x="0" y="1179"/>
                  <a:pt x="27" y="1312"/>
                  <a:pt x="77" y="1433"/>
                </a:cubicBezTo>
                <a:cubicBezTo>
                  <a:pt x="79" y="1440"/>
                  <a:pt x="79" y="1440"/>
                  <a:pt x="79" y="1440"/>
                </a:cubicBezTo>
                <a:cubicBezTo>
                  <a:pt x="132" y="1566"/>
                  <a:pt x="208" y="1680"/>
                  <a:pt x="304" y="1776"/>
                </a:cubicBezTo>
                <a:cubicBezTo>
                  <a:pt x="305" y="1776"/>
                  <a:pt x="305" y="1776"/>
                  <a:pt x="305" y="1776"/>
                </a:cubicBezTo>
                <a:cubicBezTo>
                  <a:pt x="401" y="1872"/>
                  <a:pt x="515" y="1950"/>
                  <a:pt x="643" y="2003"/>
                </a:cubicBezTo>
                <a:cubicBezTo>
                  <a:pt x="643" y="2002"/>
                  <a:pt x="643" y="2002"/>
                  <a:pt x="643" y="2002"/>
                </a:cubicBezTo>
                <a:cubicBezTo>
                  <a:pt x="643" y="2003"/>
                  <a:pt x="643" y="2003"/>
                  <a:pt x="643" y="2003"/>
                </a:cubicBezTo>
                <a:cubicBezTo>
                  <a:pt x="767" y="2053"/>
                  <a:pt x="901" y="2082"/>
                  <a:pt x="1041" y="2082"/>
                </a:cubicBezTo>
                <a:cubicBezTo>
                  <a:pt x="1181" y="2082"/>
                  <a:pt x="1315" y="2053"/>
                  <a:pt x="1439" y="2003"/>
                </a:cubicBezTo>
                <a:cubicBezTo>
                  <a:pt x="1536" y="1963"/>
                  <a:pt x="1627" y="1906"/>
                  <a:pt x="1706" y="1840"/>
                </a:cubicBezTo>
                <a:cubicBezTo>
                  <a:pt x="2119" y="2255"/>
                  <a:pt x="2119" y="2255"/>
                  <a:pt x="2119" y="2255"/>
                </a:cubicBezTo>
                <a:cubicBezTo>
                  <a:pt x="2157" y="2291"/>
                  <a:pt x="2217" y="2291"/>
                  <a:pt x="2254" y="2253"/>
                </a:cubicBezTo>
                <a:cubicBezTo>
                  <a:pt x="2291" y="2215"/>
                  <a:pt x="2291" y="2156"/>
                  <a:pt x="2254" y="2118"/>
                </a:cubicBezTo>
                <a:close/>
                <a:moveTo>
                  <a:pt x="1643" y="1642"/>
                </a:moveTo>
                <a:cubicBezTo>
                  <a:pt x="1643" y="1642"/>
                  <a:pt x="1643" y="1642"/>
                  <a:pt x="1643" y="1642"/>
                </a:cubicBezTo>
                <a:cubicBezTo>
                  <a:pt x="1640" y="1644"/>
                  <a:pt x="1640" y="1644"/>
                  <a:pt x="1640" y="1644"/>
                </a:cubicBezTo>
                <a:cubicBezTo>
                  <a:pt x="1563" y="1721"/>
                  <a:pt x="1469" y="1784"/>
                  <a:pt x="1366" y="1826"/>
                </a:cubicBezTo>
                <a:cubicBezTo>
                  <a:pt x="1266" y="1868"/>
                  <a:pt x="1156" y="1890"/>
                  <a:pt x="1041" y="1890"/>
                </a:cubicBezTo>
                <a:cubicBezTo>
                  <a:pt x="925" y="1890"/>
                  <a:pt x="816" y="1868"/>
                  <a:pt x="716" y="1826"/>
                </a:cubicBezTo>
                <a:cubicBezTo>
                  <a:pt x="716" y="1826"/>
                  <a:pt x="716" y="1826"/>
                  <a:pt x="716" y="1826"/>
                </a:cubicBezTo>
                <a:cubicBezTo>
                  <a:pt x="611" y="1784"/>
                  <a:pt x="518" y="1720"/>
                  <a:pt x="440" y="1642"/>
                </a:cubicBezTo>
                <a:cubicBezTo>
                  <a:pt x="440" y="1642"/>
                  <a:pt x="440" y="1642"/>
                  <a:pt x="440" y="1642"/>
                </a:cubicBezTo>
                <a:cubicBezTo>
                  <a:pt x="440" y="1642"/>
                  <a:pt x="440" y="1642"/>
                  <a:pt x="440" y="1642"/>
                </a:cubicBezTo>
                <a:cubicBezTo>
                  <a:pt x="362" y="1562"/>
                  <a:pt x="299" y="1468"/>
                  <a:pt x="255" y="1366"/>
                </a:cubicBezTo>
                <a:cubicBezTo>
                  <a:pt x="253" y="1361"/>
                  <a:pt x="253" y="1361"/>
                  <a:pt x="253" y="1361"/>
                </a:cubicBezTo>
                <a:cubicBezTo>
                  <a:pt x="213" y="1263"/>
                  <a:pt x="191" y="1154"/>
                  <a:pt x="191" y="1040"/>
                </a:cubicBezTo>
                <a:cubicBezTo>
                  <a:pt x="191" y="925"/>
                  <a:pt x="215" y="815"/>
                  <a:pt x="255" y="715"/>
                </a:cubicBezTo>
                <a:cubicBezTo>
                  <a:pt x="297" y="612"/>
                  <a:pt x="361" y="518"/>
                  <a:pt x="440" y="440"/>
                </a:cubicBezTo>
                <a:cubicBezTo>
                  <a:pt x="593" y="286"/>
                  <a:pt x="805" y="191"/>
                  <a:pt x="1041" y="191"/>
                </a:cubicBezTo>
                <a:cubicBezTo>
                  <a:pt x="1156" y="191"/>
                  <a:pt x="1267" y="213"/>
                  <a:pt x="1366" y="255"/>
                </a:cubicBezTo>
                <a:cubicBezTo>
                  <a:pt x="1469" y="299"/>
                  <a:pt x="1563" y="361"/>
                  <a:pt x="1642" y="440"/>
                </a:cubicBezTo>
                <a:cubicBezTo>
                  <a:pt x="1647" y="444"/>
                  <a:pt x="1647" y="444"/>
                  <a:pt x="1647" y="444"/>
                </a:cubicBezTo>
                <a:cubicBezTo>
                  <a:pt x="1722" y="521"/>
                  <a:pt x="1783" y="613"/>
                  <a:pt x="1828" y="715"/>
                </a:cubicBezTo>
                <a:cubicBezTo>
                  <a:pt x="1829" y="719"/>
                  <a:pt x="1829" y="719"/>
                  <a:pt x="1829" y="719"/>
                </a:cubicBezTo>
                <a:cubicBezTo>
                  <a:pt x="1869" y="820"/>
                  <a:pt x="1891" y="927"/>
                  <a:pt x="1891" y="1040"/>
                </a:cubicBezTo>
                <a:cubicBezTo>
                  <a:pt x="1891" y="1156"/>
                  <a:pt x="1868" y="1266"/>
                  <a:pt x="1828" y="1366"/>
                </a:cubicBezTo>
                <a:cubicBezTo>
                  <a:pt x="1783" y="1469"/>
                  <a:pt x="1720" y="1563"/>
                  <a:pt x="1643" y="1642"/>
                </a:cubicBezTo>
                <a:close/>
                <a:moveTo>
                  <a:pt x="1657" y="984"/>
                </a:moveTo>
                <a:cubicBezTo>
                  <a:pt x="1657" y="984"/>
                  <a:pt x="1657" y="984"/>
                  <a:pt x="1657" y="984"/>
                </a:cubicBezTo>
                <a:cubicBezTo>
                  <a:pt x="1625" y="984"/>
                  <a:pt x="1601" y="1009"/>
                  <a:pt x="1601" y="1040"/>
                </a:cubicBezTo>
                <a:cubicBezTo>
                  <a:pt x="1601" y="1114"/>
                  <a:pt x="1585" y="1187"/>
                  <a:pt x="1557" y="1254"/>
                </a:cubicBezTo>
                <a:cubicBezTo>
                  <a:pt x="1556" y="1256"/>
                  <a:pt x="1556" y="1256"/>
                  <a:pt x="1556" y="1256"/>
                </a:cubicBezTo>
                <a:cubicBezTo>
                  <a:pt x="1529" y="1322"/>
                  <a:pt x="1489" y="1383"/>
                  <a:pt x="1437" y="1435"/>
                </a:cubicBezTo>
                <a:cubicBezTo>
                  <a:pt x="1383" y="1490"/>
                  <a:pt x="1322" y="1530"/>
                  <a:pt x="1255" y="1557"/>
                </a:cubicBezTo>
                <a:cubicBezTo>
                  <a:pt x="1187" y="1586"/>
                  <a:pt x="1113" y="1600"/>
                  <a:pt x="1041" y="1600"/>
                </a:cubicBezTo>
                <a:cubicBezTo>
                  <a:pt x="1010" y="1600"/>
                  <a:pt x="983" y="1625"/>
                  <a:pt x="983" y="1657"/>
                </a:cubicBezTo>
                <a:cubicBezTo>
                  <a:pt x="983" y="1688"/>
                  <a:pt x="1010" y="1715"/>
                  <a:pt x="1041" y="1715"/>
                </a:cubicBezTo>
                <a:cubicBezTo>
                  <a:pt x="1129" y="1715"/>
                  <a:pt x="1216" y="1697"/>
                  <a:pt x="1298" y="1662"/>
                </a:cubicBezTo>
                <a:cubicBezTo>
                  <a:pt x="1378" y="1629"/>
                  <a:pt x="1453" y="1581"/>
                  <a:pt x="1518" y="1517"/>
                </a:cubicBezTo>
                <a:cubicBezTo>
                  <a:pt x="1581" y="1454"/>
                  <a:pt x="1629" y="1379"/>
                  <a:pt x="1663" y="1300"/>
                </a:cubicBezTo>
                <a:cubicBezTo>
                  <a:pt x="1663" y="1298"/>
                  <a:pt x="1663" y="1298"/>
                  <a:pt x="1663" y="1298"/>
                </a:cubicBezTo>
                <a:cubicBezTo>
                  <a:pt x="1697" y="1216"/>
                  <a:pt x="1715" y="1129"/>
                  <a:pt x="1715" y="1040"/>
                </a:cubicBezTo>
                <a:cubicBezTo>
                  <a:pt x="1715" y="1009"/>
                  <a:pt x="1688" y="984"/>
                  <a:pt x="1657" y="984"/>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 name="矩形 2"/>
          <p:cNvSpPr/>
          <p:nvPr/>
        </p:nvSpPr>
        <p:spPr>
          <a:xfrm>
            <a:off x="2576488" y="1881356"/>
            <a:ext cx="1212191"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0 2</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226607"/>
            <a:ext cx="1511952" cy="687111"/>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研究思路</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研究方法</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研究方案可行性说明</a:t>
            </a: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TWO</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12" name="组合 2111"/>
          <p:cNvGrpSpPr/>
          <p:nvPr/>
        </p:nvGrpSpPr>
        <p:grpSpPr>
          <a:xfrm>
            <a:off x="522610" y="1568768"/>
            <a:ext cx="3846134" cy="3579813"/>
            <a:chOff x="974092" y="1272064"/>
            <a:chExt cx="3736975" cy="3478213"/>
          </a:xfrm>
          <a:solidFill>
            <a:srgbClr val="EAEAEA"/>
          </a:solidFill>
        </p:grpSpPr>
        <p:sp>
          <p:nvSpPr>
            <p:cNvPr id="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1"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2"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3"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4"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5"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6"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7"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8"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9"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0"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1"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2"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3"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4"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5"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6"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7"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8"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9"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0"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1"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2"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3"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4"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5"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6"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7"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8"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9"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0"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1"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2"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3"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4"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5"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6"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7"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8"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9"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0"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1"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2"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3"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4"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5"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6"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7"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8"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9"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0"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1"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2"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3"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4"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5"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1138560" y="2251393"/>
            <a:ext cx="2582863" cy="2897188"/>
            <a:chOff x="1138560" y="2251393"/>
            <a:chExt cx="2582863" cy="2897188"/>
          </a:xfrm>
        </p:grpSpPr>
        <p:sp>
          <p:nvSpPr>
            <p:cNvPr id="210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03CCCE"/>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2110" name="组合 2109"/>
            <p:cNvGrpSpPr/>
            <p:nvPr/>
          </p:nvGrpSpPr>
          <p:grpSpPr>
            <a:xfrm>
              <a:off x="1399390" y="2514790"/>
              <a:ext cx="1856778" cy="1626658"/>
              <a:chOff x="1879447" y="2218086"/>
              <a:chExt cx="1856778" cy="1626658"/>
            </a:xfrm>
          </p:grpSpPr>
          <p:sp>
            <p:nvSpPr>
              <p:cNvPr id="2107"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3C41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8"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05" name="Rectangle 66"/>
          <p:cNvSpPr>
            <a:spLocks noChangeArrowheads="1"/>
          </p:cNvSpPr>
          <p:nvPr/>
        </p:nvSpPr>
        <p:spPr bwMode="auto">
          <a:xfrm>
            <a:off x="4934197" y="1594016"/>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6" name="圆角矩形 105"/>
          <p:cNvSpPr/>
          <p:nvPr/>
        </p:nvSpPr>
        <p:spPr>
          <a:xfrm>
            <a:off x="4934198" y="126359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07" name="Rectangle 66"/>
          <p:cNvSpPr>
            <a:spLocks noChangeArrowheads="1"/>
          </p:cNvSpPr>
          <p:nvPr/>
        </p:nvSpPr>
        <p:spPr bwMode="auto">
          <a:xfrm>
            <a:off x="4934197" y="2439861"/>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8" name="圆角矩形 107"/>
          <p:cNvSpPr/>
          <p:nvPr/>
        </p:nvSpPr>
        <p:spPr>
          <a:xfrm>
            <a:off x="4934198" y="21094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114" name="任意多边形 2113"/>
          <p:cNvSpPr/>
          <p:nvPr/>
        </p:nvSpPr>
        <p:spPr>
          <a:xfrm>
            <a:off x="1894211"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16" name="任意多边形 2115"/>
          <p:cNvSpPr/>
          <p:nvPr/>
        </p:nvSpPr>
        <p:spPr>
          <a:xfrm>
            <a:off x="2453010"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19" name="任意多边形 2118"/>
          <p:cNvSpPr/>
          <p:nvPr/>
        </p:nvSpPr>
        <p:spPr>
          <a:xfrm>
            <a:off x="2872111"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20" name="任意多边形 2119"/>
          <p:cNvSpPr/>
          <p:nvPr/>
        </p:nvSpPr>
        <p:spPr>
          <a:xfrm>
            <a:off x="2453011"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3" name="Rectangle 66"/>
          <p:cNvSpPr>
            <a:spLocks noChangeArrowheads="1"/>
          </p:cNvSpPr>
          <p:nvPr/>
        </p:nvSpPr>
        <p:spPr bwMode="auto">
          <a:xfrm>
            <a:off x="4934197" y="3321876"/>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4" name="圆角矩形 113"/>
          <p:cNvSpPr/>
          <p:nvPr/>
        </p:nvSpPr>
        <p:spPr>
          <a:xfrm>
            <a:off x="4934198" y="299145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15" name="Rectangle 66"/>
          <p:cNvSpPr>
            <a:spLocks noChangeArrowheads="1"/>
          </p:cNvSpPr>
          <p:nvPr/>
        </p:nvSpPr>
        <p:spPr bwMode="auto">
          <a:xfrm>
            <a:off x="4934197" y="4192461"/>
            <a:ext cx="295232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6" name="圆角矩形 115"/>
          <p:cNvSpPr/>
          <p:nvPr/>
        </p:nvSpPr>
        <p:spPr>
          <a:xfrm>
            <a:off x="4934198" y="38620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12" name="圆角矩形 1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17" name="圆角矩形 11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18" name="圆角矩形 11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19" name="圆角矩形 11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20" name="圆角矩形 11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21" name="矩形 12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研究思路</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14:bounceEnd="60000">
                                          <p:cBhvr additive="base">
                                            <p:cTn id="27" dur="500" fill="hold"/>
                                            <p:tgtEl>
                                              <p:spTgt spid="106"/>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14:bounceEnd="60000">
                                          <p:cBhvr additive="base">
                                            <p:cTn id="36" dur="500" fill="hold"/>
                                            <p:tgtEl>
                                              <p:spTgt spid="108"/>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14:bounceEnd="60000">
                                          <p:cBhvr additive="base">
                                            <p:cTn id="45" dur="500" fill="hold"/>
                                            <p:tgtEl>
                                              <p:spTgt spid="114"/>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14:bounceEnd="60000">
                                          <p:cBhvr additive="base">
                                            <p:cTn id="54" dur="500" fill="hold"/>
                                            <p:tgtEl>
                                              <p:spTgt spid="116"/>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1+#ppt_w/2"/>
                                              </p:val>
                                            </p:tav>
                                            <p:tav tm="100000">
                                              <p:val>
                                                <p:strVal val="#ppt_x"/>
                                              </p:val>
                                            </p:tav>
                                          </p:tavLst>
                                        </p:anim>
                                        <p:anim calcmode="lin" valueType="num">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cBhvr additive="base">
                                            <p:cTn id="36" dur="500" fill="hold"/>
                                            <p:tgtEl>
                                              <p:spTgt spid="108"/>
                                            </p:tgtEl>
                                            <p:attrNameLst>
                                              <p:attrName>ppt_x</p:attrName>
                                            </p:attrNameLst>
                                          </p:cBhvr>
                                          <p:tavLst>
                                            <p:tav tm="0">
                                              <p:val>
                                                <p:strVal val="1+#ppt_w/2"/>
                                              </p:val>
                                            </p:tav>
                                            <p:tav tm="100000">
                                              <p:val>
                                                <p:strVal val="#ppt_x"/>
                                              </p:val>
                                            </p:tav>
                                          </p:tavLst>
                                        </p:anim>
                                        <p:anim calcmode="lin" valueType="num">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cBhvr additive="base">
                                            <p:cTn id="45" dur="500" fill="hold"/>
                                            <p:tgtEl>
                                              <p:spTgt spid="114"/>
                                            </p:tgtEl>
                                            <p:attrNameLst>
                                              <p:attrName>ppt_x</p:attrName>
                                            </p:attrNameLst>
                                          </p:cBhvr>
                                          <p:tavLst>
                                            <p:tav tm="0">
                                              <p:val>
                                                <p:strVal val="1+#ppt_w/2"/>
                                              </p:val>
                                            </p:tav>
                                            <p:tav tm="100000">
                                              <p:val>
                                                <p:strVal val="#ppt_x"/>
                                              </p:val>
                                            </p:tav>
                                          </p:tavLst>
                                        </p:anim>
                                        <p:anim calcmode="lin" valueType="num">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cBhvr additive="base">
                                            <p:cTn id="54" dur="500" fill="hold"/>
                                            <p:tgtEl>
                                              <p:spTgt spid="116"/>
                                            </p:tgtEl>
                                            <p:attrNameLst>
                                              <p:attrName>ppt_x</p:attrName>
                                            </p:attrNameLst>
                                          </p:cBhvr>
                                          <p:tavLst>
                                            <p:tav tm="0">
                                              <p:val>
                                                <p:strVal val="1+#ppt_w/2"/>
                                              </p:val>
                                            </p:tav>
                                            <p:tav tm="100000">
                                              <p:val>
                                                <p:strVal val="#ppt_x"/>
                                              </p:val>
                                            </p:tav>
                                          </p:tavLst>
                                        </p:anim>
                                        <p:anim calcmode="lin" valueType="num">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2" name="Freeform 103"/>
          <p:cNvSpPr>
            <a:spLocks noEditPoints="1"/>
          </p:cNvSpPr>
          <p:nvPr/>
        </p:nvSpPr>
        <p:spPr bwMode="auto">
          <a:xfrm>
            <a:off x="5341950"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2133" name="Freeform 104"/>
          <p:cNvSpPr/>
          <p:nvPr/>
        </p:nvSpPr>
        <p:spPr bwMode="auto">
          <a:xfrm>
            <a:off x="3574735"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4" name="Freeform 105"/>
          <p:cNvSpPr/>
          <p:nvPr/>
        </p:nvSpPr>
        <p:spPr bwMode="auto">
          <a:xfrm>
            <a:off x="3090547"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5" name="Freeform 106"/>
          <p:cNvSpPr/>
          <p:nvPr/>
        </p:nvSpPr>
        <p:spPr bwMode="auto">
          <a:xfrm>
            <a:off x="4649472"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6" name="Freeform 107"/>
          <p:cNvSpPr/>
          <p:nvPr/>
        </p:nvSpPr>
        <p:spPr bwMode="auto">
          <a:xfrm>
            <a:off x="4700272"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7" name="Freeform 108"/>
          <p:cNvSpPr>
            <a:spLocks noEditPoints="1"/>
          </p:cNvSpPr>
          <p:nvPr/>
        </p:nvSpPr>
        <p:spPr bwMode="auto">
          <a:xfrm rot="20105526">
            <a:off x="5899608"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nvGrpSpPr>
          <p:cNvPr id="101" name="组合 100"/>
          <p:cNvGrpSpPr/>
          <p:nvPr/>
        </p:nvGrpSpPr>
        <p:grpSpPr>
          <a:xfrm>
            <a:off x="3371445" y="1410505"/>
            <a:ext cx="406580" cy="407842"/>
            <a:chOff x="3020219" y="1344612"/>
            <a:chExt cx="511175" cy="512763"/>
          </a:xfrm>
          <a:solidFill>
            <a:srgbClr val="03CCCE"/>
          </a:solidFill>
        </p:grpSpPr>
        <p:sp>
          <p:nvSpPr>
            <p:cNvPr id="2138"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2139"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214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214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214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48" name="Freeform 80"/>
          <p:cNvSpPr>
            <a:spLocks noEditPoints="1"/>
          </p:cNvSpPr>
          <p:nvPr/>
        </p:nvSpPr>
        <p:spPr bwMode="auto">
          <a:xfrm flipH="1">
            <a:off x="2902904"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54" name="Rectangle 66"/>
          <p:cNvSpPr>
            <a:spLocks noChangeArrowheads="1"/>
          </p:cNvSpPr>
          <p:nvPr/>
        </p:nvSpPr>
        <p:spPr bwMode="auto">
          <a:xfrm>
            <a:off x="5940152" y="179080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5" name="圆角矩形 154"/>
          <p:cNvSpPr/>
          <p:nvPr/>
        </p:nvSpPr>
        <p:spPr>
          <a:xfrm>
            <a:off x="5940152"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方法二</a:t>
            </a:r>
          </a:p>
        </p:txBody>
      </p:sp>
      <p:sp>
        <p:nvSpPr>
          <p:cNvPr id="156" name="Rectangle 66"/>
          <p:cNvSpPr>
            <a:spLocks noChangeArrowheads="1"/>
          </p:cNvSpPr>
          <p:nvPr/>
        </p:nvSpPr>
        <p:spPr bwMode="auto">
          <a:xfrm>
            <a:off x="6389732" y="357388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7" name="圆角矩形 156"/>
          <p:cNvSpPr/>
          <p:nvPr/>
        </p:nvSpPr>
        <p:spPr>
          <a:xfrm>
            <a:off x="6389732"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方法四</a:t>
            </a:r>
          </a:p>
        </p:txBody>
      </p:sp>
      <p:sp>
        <p:nvSpPr>
          <p:cNvPr id="158" name="Rectangle 66"/>
          <p:cNvSpPr>
            <a:spLocks noChangeArrowheads="1"/>
          </p:cNvSpPr>
          <p:nvPr/>
        </p:nvSpPr>
        <p:spPr bwMode="auto">
          <a:xfrm>
            <a:off x="1168187" y="179080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9" name="圆角矩形 158"/>
          <p:cNvSpPr/>
          <p:nvPr/>
        </p:nvSpPr>
        <p:spPr>
          <a:xfrm>
            <a:off x="2148206"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方法一</a:t>
            </a:r>
          </a:p>
        </p:txBody>
      </p:sp>
      <p:sp>
        <p:nvSpPr>
          <p:cNvPr id="160" name="Rectangle 66"/>
          <p:cNvSpPr>
            <a:spLocks noChangeArrowheads="1"/>
          </p:cNvSpPr>
          <p:nvPr/>
        </p:nvSpPr>
        <p:spPr bwMode="auto">
          <a:xfrm>
            <a:off x="613772" y="357388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1" name="圆角矩形 160"/>
          <p:cNvSpPr/>
          <p:nvPr/>
        </p:nvSpPr>
        <p:spPr>
          <a:xfrm>
            <a:off x="1649629"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方法三</a:t>
            </a:r>
          </a:p>
        </p:txBody>
      </p:sp>
      <p:grpSp>
        <p:nvGrpSpPr>
          <p:cNvPr id="4" name="组合 3"/>
          <p:cNvGrpSpPr/>
          <p:nvPr/>
        </p:nvGrpSpPr>
        <p:grpSpPr>
          <a:xfrm>
            <a:off x="4360547" y="1601788"/>
            <a:ext cx="417513" cy="3160713"/>
            <a:chOff x="4360547" y="1601788"/>
            <a:chExt cx="417513" cy="3160713"/>
          </a:xfrm>
        </p:grpSpPr>
        <p:sp>
          <p:nvSpPr>
            <p:cNvPr id="2125"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26" name="Rectangle 97"/>
            <p:cNvSpPr>
              <a:spLocks noChangeArrowheads="1"/>
            </p:cNvSpPr>
            <p:nvPr/>
          </p:nvSpPr>
          <p:spPr bwMode="auto">
            <a:xfrm>
              <a:off x="4360547" y="1824038"/>
              <a:ext cx="417513" cy="2393950"/>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sp>
          <p:nvSpPr>
            <p:cNvPr id="2127"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8"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9" name="Rectangle 100"/>
            <p:cNvSpPr>
              <a:spLocks noChangeArrowheads="1"/>
            </p:cNvSpPr>
            <p:nvPr/>
          </p:nvSpPr>
          <p:spPr bwMode="auto">
            <a:xfrm>
              <a:off x="4502627" y="1824038"/>
              <a:ext cx="127795" cy="2393950"/>
            </a:xfrm>
            <a:prstGeom prst="rect">
              <a:avLst/>
            </a:prstGeom>
            <a:solidFill>
              <a:srgbClr val="03CCCE"/>
            </a:solidFill>
            <a:ln>
              <a:noFill/>
            </a:ln>
          </p:spPr>
          <p:txBody>
            <a:bodyPr vert="horz" wrap="square" lIns="91440" tIns="45720" rIns="91440" bIns="45720" numCol="1" anchor="t" anchorCtr="0" compatLnSpc="1"/>
            <a:lstStyle/>
            <a:p>
              <a:endParaRPr lang="zh-CN" altLang="en-US"/>
            </a:p>
          </p:txBody>
        </p:sp>
        <p:sp>
          <p:nvSpPr>
            <p:cNvPr id="2130"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31"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sp>
        <p:nvSpPr>
          <p:cNvPr id="36" name="圆角矩形 3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7" name="圆角矩形 3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8" name="圆角矩形 3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9" name="圆角矩形 3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0" name="圆角矩形 3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1" name="矩形 4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研究方法</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14:bounceEnd="60000">
                                          <p:cBhvr additive="base">
                                            <p:cTn id="22" dur="500" fill="hold"/>
                                            <p:tgtEl>
                                              <p:spTgt spid="159"/>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14:bounceEnd="60000">
                                          <p:cBhvr additive="base">
                                            <p:cTn id="42" dur="500" fill="hold"/>
                                            <p:tgtEl>
                                              <p:spTgt spid="155"/>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14:bounceEnd="60000">
                                          <p:cBhvr additive="base">
                                            <p:cTn id="62" dur="500" fill="hold"/>
                                            <p:tgtEl>
                                              <p:spTgt spid="161"/>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14:bounceEnd="60000">
                                          <p:cBhvr additive="base">
                                            <p:cTn id="82"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0-#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cBhvr additive="base">
                                            <p:cTn id="42" dur="500" fill="hold"/>
                                            <p:tgtEl>
                                              <p:spTgt spid="155"/>
                                            </p:tgtEl>
                                            <p:attrNameLst>
                                              <p:attrName>ppt_x</p:attrName>
                                            </p:attrNameLst>
                                          </p:cBhvr>
                                          <p:tavLst>
                                            <p:tav tm="0">
                                              <p:val>
                                                <p:strVal val="1+#ppt_w/2"/>
                                              </p:val>
                                            </p:tav>
                                            <p:tav tm="100000">
                                              <p:val>
                                                <p:strVal val="#ppt_x"/>
                                              </p:val>
                                            </p:tav>
                                          </p:tavLst>
                                        </p:anim>
                                        <p:anim calcmode="lin" valueType="num">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cBhvr additive="base">
                                            <p:cTn id="62" dur="500" fill="hold"/>
                                            <p:tgtEl>
                                              <p:spTgt spid="161"/>
                                            </p:tgtEl>
                                            <p:attrNameLst>
                                              <p:attrName>ppt_x</p:attrName>
                                            </p:attrNameLst>
                                          </p:cBhvr>
                                          <p:tavLst>
                                            <p:tav tm="0">
                                              <p:val>
                                                <p:strVal val="0-#ppt_w/2"/>
                                              </p:val>
                                            </p:tav>
                                            <p:tav tm="100000">
                                              <p:val>
                                                <p:strVal val="#ppt_x"/>
                                              </p:val>
                                            </p:tav>
                                          </p:tavLst>
                                        </p:anim>
                                        <p:anim calcmode="lin" valueType="num">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cBhvr additive="base">
                                            <p:cTn id="82" dur="500" fill="hold"/>
                                            <p:tgtEl>
                                              <p:spTgt spid="157"/>
                                            </p:tgtEl>
                                            <p:attrNameLst>
                                              <p:attrName>ppt_x</p:attrName>
                                            </p:attrNameLst>
                                          </p:cBhvr>
                                          <p:tavLst>
                                            <p:tav tm="0">
                                              <p:val>
                                                <p:strVal val="1+#ppt_w/2"/>
                                              </p:val>
                                            </p:tav>
                                            <p:tav tm="100000">
                                              <p:val>
                                                <p:strVal val="#ppt_x"/>
                                              </p:val>
                                            </p:tav>
                                          </p:tavLst>
                                        </p:anim>
                                        <p:anim calcmode="lin" valueType="num">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5"/>
          <p:cNvGrpSpPr/>
          <p:nvPr/>
        </p:nvGrpSpPr>
        <p:grpSpPr bwMode="auto">
          <a:xfrm>
            <a:off x="5337178" y="2472647"/>
            <a:ext cx="1014412" cy="1655763"/>
            <a:chOff x="3333" y="1602"/>
            <a:chExt cx="639" cy="1043"/>
          </a:xfrm>
          <a:solidFill>
            <a:srgbClr val="061926"/>
          </a:solidFill>
        </p:grpSpPr>
        <p:sp>
          <p:nvSpPr>
            <p:cNvPr id="101"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2" name="Oval 7"/>
            <p:cNvSpPr>
              <a:spLocks noChangeArrowheads="1"/>
            </p:cNvSpPr>
            <p:nvPr/>
          </p:nvSpPr>
          <p:spPr bwMode="auto">
            <a:xfrm>
              <a:off x="3350" y="1602"/>
              <a:ext cx="310" cy="30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grpSp>
      <p:grpSp>
        <p:nvGrpSpPr>
          <p:cNvPr id="103" name="Group 8"/>
          <p:cNvGrpSpPr/>
          <p:nvPr/>
        </p:nvGrpSpPr>
        <p:grpSpPr bwMode="auto">
          <a:xfrm>
            <a:off x="2809875" y="2472647"/>
            <a:ext cx="1014413" cy="1655763"/>
            <a:chOff x="1756" y="1602"/>
            <a:chExt cx="639" cy="1043"/>
          </a:xfrm>
          <a:solidFill>
            <a:srgbClr val="3C4157"/>
          </a:solidFill>
        </p:grpSpPr>
        <p:sp>
          <p:nvSpPr>
            <p:cNvPr id="104"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5" name="Oval 10"/>
            <p:cNvSpPr>
              <a:spLocks noChangeArrowheads="1"/>
            </p:cNvSpPr>
            <p:nvPr/>
          </p:nvSpPr>
          <p:spPr bwMode="auto">
            <a:xfrm>
              <a:off x="2072" y="1602"/>
              <a:ext cx="306" cy="30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grpSp>
      <p:grpSp>
        <p:nvGrpSpPr>
          <p:cNvPr id="106" name="Group 11"/>
          <p:cNvGrpSpPr/>
          <p:nvPr/>
        </p:nvGrpSpPr>
        <p:grpSpPr bwMode="auto">
          <a:xfrm>
            <a:off x="3227388" y="2602822"/>
            <a:ext cx="1073150" cy="1698625"/>
            <a:chOff x="2019" y="1684"/>
            <a:chExt cx="676" cy="1070"/>
          </a:xfrm>
          <a:solidFill>
            <a:srgbClr val="3C4157"/>
          </a:solidFill>
        </p:grpSpPr>
        <p:sp>
          <p:nvSpPr>
            <p:cNvPr id="107" name="Oval 12"/>
            <p:cNvSpPr>
              <a:spLocks noChangeArrowheads="1"/>
            </p:cNvSpPr>
            <p:nvPr/>
          </p:nvSpPr>
          <p:spPr bwMode="auto">
            <a:xfrm>
              <a:off x="2362" y="1684"/>
              <a:ext cx="313" cy="31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sp>
          <p:nvSpPr>
            <p:cNvPr id="108"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09" name="Group 14"/>
          <p:cNvGrpSpPr/>
          <p:nvPr/>
        </p:nvGrpSpPr>
        <p:grpSpPr bwMode="auto">
          <a:xfrm>
            <a:off x="4833940" y="2575835"/>
            <a:ext cx="1066800" cy="1698625"/>
            <a:chOff x="3037" y="1684"/>
            <a:chExt cx="672" cy="1070"/>
          </a:xfrm>
          <a:solidFill>
            <a:srgbClr val="061926"/>
          </a:solidFill>
        </p:grpSpPr>
        <p:sp>
          <p:nvSpPr>
            <p:cNvPr id="110" name="Oval 15"/>
            <p:cNvSpPr>
              <a:spLocks noChangeArrowheads="1"/>
            </p:cNvSpPr>
            <p:nvPr/>
          </p:nvSpPr>
          <p:spPr bwMode="auto">
            <a:xfrm>
              <a:off x="3054" y="1684"/>
              <a:ext cx="316" cy="31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sp>
          <p:nvSpPr>
            <p:cNvPr id="111"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12" name="Group 17"/>
          <p:cNvGrpSpPr/>
          <p:nvPr/>
        </p:nvGrpSpPr>
        <p:grpSpPr bwMode="auto">
          <a:xfrm>
            <a:off x="4248150" y="2555197"/>
            <a:ext cx="647700" cy="1965325"/>
            <a:chOff x="2662" y="1654"/>
            <a:chExt cx="408" cy="1238"/>
          </a:xfrm>
          <a:solidFill>
            <a:srgbClr val="1D93DD"/>
          </a:solidFill>
          <a:effectLst/>
        </p:grpSpPr>
        <p:sp>
          <p:nvSpPr>
            <p:cNvPr id="113" name="Oval 18"/>
            <p:cNvSpPr>
              <a:spLocks noChangeArrowheads="1"/>
            </p:cNvSpPr>
            <p:nvPr/>
          </p:nvSpPr>
          <p:spPr bwMode="auto">
            <a:xfrm>
              <a:off x="2681" y="1654"/>
              <a:ext cx="366" cy="366"/>
            </a:xfrm>
            <a:prstGeom prst="ellipse">
              <a:avLst/>
            </a:pr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14"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115" name="Rectangle 20"/>
          <p:cNvSpPr>
            <a:spLocks noChangeArrowheads="1"/>
          </p:cNvSpPr>
          <p:nvPr/>
        </p:nvSpPr>
        <p:spPr bwMode="auto">
          <a:xfrm>
            <a:off x="4510315" y="2668981"/>
            <a:ext cx="117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itchFamily="34" charset="0"/>
                <a:ea typeface="微软雅黑" pitchFamily="34" charset="-122"/>
              </a:rPr>
              <a:t>1</a:t>
            </a:r>
          </a:p>
        </p:txBody>
      </p:sp>
      <p:sp>
        <p:nvSpPr>
          <p:cNvPr id="116" name="Rectangle 21"/>
          <p:cNvSpPr>
            <a:spLocks noChangeArrowheads="1"/>
          </p:cNvSpPr>
          <p:nvPr/>
        </p:nvSpPr>
        <p:spPr bwMode="auto">
          <a:xfrm>
            <a:off x="3943401" y="2661043"/>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2</a:t>
            </a:r>
          </a:p>
        </p:txBody>
      </p:sp>
      <p:sp>
        <p:nvSpPr>
          <p:cNvPr id="117" name="Rectangle 22"/>
          <p:cNvSpPr>
            <a:spLocks noChangeArrowheads="1"/>
          </p:cNvSpPr>
          <p:nvPr/>
        </p:nvSpPr>
        <p:spPr bwMode="auto">
          <a:xfrm>
            <a:off x="3477468" y="2530868"/>
            <a:ext cx="1538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4</a:t>
            </a:r>
          </a:p>
        </p:txBody>
      </p:sp>
      <p:sp>
        <p:nvSpPr>
          <p:cNvPr id="118" name="Rectangle 23"/>
          <p:cNvSpPr>
            <a:spLocks noChangeArrowheads="1"/>
          </p:cNvSpPr>
          <p:nvPr/>
        </p:nvSpPr>
        <p:spPr bwMode="auto">
          <a:xfrm>
            <a:off x="5527672" y="2530868"/>
            <a:ext cx="1651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5</a:t>
            </a:r>
          </a:p>
        </p:txBody>
      </p:sp>
      <p:sp>
        <p:nvSpPr>
          <p:cNvPr id="119" name="Rectangle 24"/>
          <p:cNvSpPr>
            <a:spLocks noChangeArrowheads="1"/>
          </p:cNvSpPr>
          <p:nvPr/>
        </p:nvSpPr>
        <p:spPr bwMode="auto">
          <a:xfrm>
            <a:off x="5030000" y="2641994"/>
            <a:ext cx="1635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3</a:t>
            </a:r>
          </a:p>
        </p:txBody>
      </p:sp>
      <p:sp>
        <p:nvSpPr>
          <p:cNvPr id="125" name="Rectangle 66"/>
          <p:cNvSpPr>
            <a:spLocks noChangeArrowheads="1"/>
          </p:cNvSpPr>
          <p:nvPr/>
        </p:nvSpPr>
        <p:spPr bwMode="auto">
          <a:xfrm>
            <a:off x="6456821" y="2052826"/>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6" name="圆角矩形 125"/>
          <p:cNvSpPr/>
          <p:nvPr/>
        </p:nvSpPr>
        <p:spPr>
          <a:xfrm>
            <a:off x="697475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27" name="Rectangle 66"/>
          <p:cNvSpPr>
            <a:spLocks noChangeArrowheads="1"/>
          </p:cNvSpPr>
          <p:nvPr/>
        </p:nvSpPr>
        <p:spPr bwMode="auto">
          <a:xfrm>
            <a:off x="6456821" y="339585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8" name="圆角矩形 127"/>
          <p:cNvSpPr/>
          <p:nvPr/>
        </p:nvSpPr>
        <p:spPr>
          <a:xfrm>
            <a:off x="697475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1" name="Rectangle 66"/>
          <p:cNvSpPr>
            <a:spLocks noChangeArrowheads="1"/>
          </p:cNvSpPr>
          <p:nvPr/>
        </p:nvSpPr>
        <p:spPr bwMode="auto">
          <a:xfrm>
            <a:off x="570371" y="2052826"/>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2" name="圆角矩形 131"/>
          <p:cNvSpPr/>
          <p:nvPr/>
        </p:nvSpPr>
        <p:spPr>
          <a:xfrm>
            <a:off x="108830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3" name="Rectangle 66"/>
          <p:cNvSpPr>
            <a:spLocks noChangeArrowheads="1"/>
          </p:cNvSpPr>
          <p:nvPr/>
        </p:nvSpPr>
        <p:spPr bwMode="auto">
          <a:xfrm>
            <a:off x="570371" y="3395851"/>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4" name="圆角矩形 133"/>
          <p:cNvSpPr/>
          <p:nvPr/>
        </p:nvSpPr>
        <p:spPr>
          <a:xfrm>
            <a:off x="108830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5" name="Rectangle 66"/>
          <p:cNvSpPr>
            <a:spLocks noChangeArrowheads="1"/>
          </p:cNvSpPr>
          <p:nvPr/>
        </p:nvSpPr>
        <p:spPr bwMode="auto">
          <a:xfrm>
            <a:off x="3527883" y="1562975"/>
            <a:ext cx="20882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6" name="圆角矩形 135"/>
          <p:cNvSpPr/>
          <p:nvPr/>
        </p:nvSpPr>
        <p:spPr>
          <a:xfrm>
            <a:off x="4045812" y="123255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2" name="矩形 41"/>
          <p:cNvSpPr/>
          <p:nvPr/>
        </p:nvSpPr>
        <p:spPr>
          <a:xfrm>
            <a:off x="1955583"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研究方案可行性说明</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14:bounceEnd="60000">
                                          <p:cBhvr additive="base">
                                            <p:cTn id="52" dur="500" fill="hold"/>
                                            <p:tgtEl>
                                              <p:spTgt spid="12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14:bounceEnd="60000">
                                          <p:cBhvr additive="base">
                                            <p:cTn id="61" dur="500" fill="hold"/>
                                            <p:tgtEl>
                                              <p:spTgt spid="12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14:bounceEnd="60000">
                                          <p:cBhvr additive="base">
                                            <p:cTn id="70" dur="500" fill="hold"/>
                                            <p:tgtEl>
                                              <p:spTgt spid="132"/>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14:bounceEnd="60000">
                                          <p:cBhvr additive="base">
                                            <p:cTn id="79" dur="500" fill="hold"/>
                                            <p:tgtEl>
                                              <p:spTgt spid="134"/>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14:bounceEnd="60000">
                                          <p:cBhvr additive="base">
                                            <p:cTn id="88" dur="500" fill="hold"/>
                                            <p:tgtEl>
                                              <p:spTgt spid="136"/>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cBhvr additive="base">
                                            <p:cTn id="52" dur="500" fill="hold"/>
                                            <p:tgtEl>
                                              <p:spTgt spid="126"/>
                                            </p:tgtEl>
                                            <p:attrNameLst>
                                              <p:attrName>ppt_x</p:attrName>
                                            </p:attrNameLst>
                                          </p:cBhvr>
                                          <p:tavLst>
                                            <p:tav tm="0">
                                              <p:val>
                                                <p:strVal val="1+#ppt_w/2"/>
                                              </p:val>
                                            </p:tav>
                                            <p:tav tm="100000">
                                              <p:val>
                                                <p:strVal val="#ppt_x"/>
                                              </p:val>
                                            </p:tav>
                                          </p:tavLst>
                                        </p:anim>
                                        <p:anim calcmode="lin" valueType="num">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cBhvr additive="base">
                                            <p:cTn id="61" dur="500" fill="hold"/>
                                            <p:tgtEl>
                                              <p:spTgt spid="128"/>
                                            </p:tgtEl>
                                            <p:attrNameLst>
                                              <p:attrName>ppt_x</p:attrName>
                                            </p:attrNameLst>
                                          </p:cBhvr>
                                          <p:tavLst>
                                            <p:tav tm="0">
                                              <p:val>
                                                <p:strVal val="1+#ppt_w/2"/>
                                              </p:val>
                                            </p:tav>
                                            <p:tav tm="100000">
                                              <p:val>
                                                <p:strVal val="#ppt_x"/>
                                              </p:val>
                                            </p:tav>
                                          </p:tavLst>
                                        </p:anim>
                                        <p:anim calcmode="lin" valueType="num">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cBhvr additive="base">
                                            <p:cTn id="70" dur="500" fill="hold"/>
                                            <p:tgtEl>
                                              <p:spTgt spid="132"/>
                                            </p:tgtEl>
                                            <p:attrNameLst>
                                              <p:attrName>ppt_x</p:attrName>
                                            </p:attrNameLst>
                                          </p:cBhvr>
                                          <p:tavLst>
                                            <p:tav tm="0">
                                              <p:val>
                                                <p:strVal val="0-#ppt_w/2"/>
                                              </p:val>
                                            </p:tav>
                                            <p:tav tm="100000">
                                              <p:val>
                                                <p:strVal val="#ppt_x"/>
                                              </p:val>
                                            </p:tav>
                                          </p:tavLst>
                                        </p:anim>
                                        <p:anim calcmode="lin" valueType="num">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cBhvr additive="base">
                                            <p:cTn id="79" dur="500" fill="hold"/>
                                            <p:tgtEl>
                                              <p:spTgt spid="134"/>
                                            </p:tgtEl>
                                            <p:attrNameLst>
                                              <p:attrName>ppt_x</p:attrName>
                                            </p:attrNameLst>
                                          </p:cBhvr>
                                          <p:tavLst>
                                            <p:tav tm="0">
                                              <p:val>
                                                <p:strVal val="0-#ppt_w/2"/>
                                              </p:val>
                                            </p:tav>
                                            <p:tav tm="100000">
                                              <p:val>
                                                <p:strVal val="#ppt_x"/>
                                              </p:val>
                                            </p:tav>
                                          </p:tavLst>
                                        </p:anim>
                                        <p:anim calcmode="lin" valueType="num">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cBhvr additive="base">
                                            <p:cTn id="88" dur="500" fill="hold"/>
                                            <p:tgtEl>
                                              <p:spTgt spid="136"/>
                                            </p:tgtEl>
                                            <p:attrNameLst>
                                              <p:attrName>ppt_x</p:attrName>
                                            </p:attrNameLst>
                                          </p:cBhvr>
                                          <p:tavLst>
                                            <p:tav tm="0">
                                              <p:val>
                                                <p:strVal val="#ppt_x"/>
                                              </p:val>
                                            </p:tav>
                                            <p:tav tm="100000">
                                              <p:val>
                                                <p:strVal val="#ppt_x"/>
                                              </p:val>
                                            </p:tav>
                                          </p:tavLst>
                                        </p:anim>
                                        <p:anim calcmode="lin" valueType="num">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9"/>
          <p:cNvSpPr>
            <a:spLocks noEditPoints="1"/>
          </p:cNvSpPr>
          <p:nvPr/>
        </p:nvSpPr>
        <p:spPr bwMode="auto">
          <a:xfrm>
            <a:off x="-11400" y="934853"/>
            <a:ext cx="2931492" cy="4207060"/>
          </a:xfrm>
          <a:custGeom>
            <a:avLst/>
            <a:gdLst>
              <a:gd name="T0" fmla="*/ 51 w 1711"/>
              <a:gd name="T1" fmla="*/ 1681 h 2455"/>
              <a:gd name="T2" fmla="*/ 330 w 1711"/>
              <a:gd name="T3" fmla="*/ 1624 h 2455"/>
              <a:gd name="T4" fmla="*/ 544 w 1711"/>
              <a:gd name="T5" fmla="*/ 1032 h 2455"/>
              <a:gd name="T6" fmla="*/ 544 w 1711"/>
              <a:gd name="T7" fmla="*/ 1032 h 2455"/>
              <a:gd name="T8" fmla="*/ 544 w 1711"/>
              <a:gd name="T9" fmla="*/ 408 h 2455"/>
              <a:gd name="T10" fmla="*/ 760 w 1711"/>
              <a:gd name="T11" fmla="*/ 291 h 2455"/>
              <a:gd name="T12" fmla="*/ 856 w 1711"/>
              <a:gd name="T13" fmla="*/ 0 h 2455"/>
              <a:gd name="T14" fmla="*/ 951 w 1711"/>
              <a:gd name="T15" fmla="*/ 291 h 2455"/>
              <a:gd name="T16" fmla="*/ 1297 w 1711"/>
              <a:gd name="T17" fmla="*/ 720 h 2455"/>
              <a:gd name="T18" fmla="*/ 1163 w 1711"/>
              <a:gd name="T19" fmla="*/ 1037 h 2455"/>
              <a:gd name="T20" fmla="*/ 1382 w 1711"/>
              <a:gd name="T21" fmla="*/ 1624 h 2455"/>
              <a:gd name="T22" fmla="*/ 1660 w 1711"/>
              <a:gd name="T23" fmla="*/ 1681 h 2455"/>
              <a:gd name="T24" fmla="*/ 1438 w 1711"/>
              <a:gd name="T25" fmla="*/ 1738 h 2455"/>
              <a:gd name="T26" fmla="*/ 1635 w 1711"/>
              <a:gd name="T27" fmla="*/ 2233 h 2455"/>
              <a:gd name="T28" fmla="*/ 1698 w 1711"/>
              <a:gd name="T29" fmla="*/ 2364 h 2455"/>
              <a:gd name="T30" fmla="*/ 1595 w 1711"/>
              <a:gd name="T31" fmla="*/ 2413 h 2455"/>
              <a:gd name="T32" fmla="*/ 1532 w 1711"/>
              <a:gd name="T33" fmla="*/ 2283 h 2455"/>
              <a:gd name="T34" fmla="*/ 1226 w 1711"/>
              <a:gd name="T35" fmla="*/ 1738 h 2455"/>
              <a:gd name="T36" fmla="*/ 951 w 1711"/>
              <a:gd name="T37" fmla="*/ 1811 h 2455"/>
              <a:gd name="T38" fmla="*/ 760 w 1711"/>
              <a:gd name="T39" fmla="*/ 1811 h 2455"/>
              <a:gd name="T40" fmla="*/ 485 w 1711"/>
              <a:gd name="T41" fmla="*/ 1738 h 2455"/>
              <a:gd name="T42" fmla="*/ 180 w 1711"/>
              <a:gd name="T43" fmla="*/ 2283 h 2455"/>
              <a:gd name="T44" fmla="*/ 117 w 1711"/>
              <a:gd name="T45" fmla="*/ 2413 h 2455"/>
              <a:gd name="T46" fmla="*/ 14 w 1711"/>
              <a:gd name="T47" fmla="*/ 2364 h 2455"/>
              <a:gd name="T48" fmla="*/ 77 w 1711"/>
              <a:gd name="T49" fmla="*/ 2233 h 2455"/>
              <a:gd name="T50" fmla="*/ 273 w 1711"/>
              <a:gd name="T51" fmla="*/ 1738 h 2455"/>
              <a:gd name="T52" fmla="*/ 760 w 1711"/>
              <a:gd name="T53" fmla="*/ 1624 h 2455"/>
              <a:gd name="T54" fmla="*/ 760 w 1711"/>
              <a:gd name="T55" fmla="*/ 1550 h 2455"/>
              <a:gd name="T56" fmla="*/ 951 w 1711"/>
              <a:gd name="T57" fmla="*/ 1550 h 2455"/>
              <a:gd name="T58" fmla="*/ 1170 w 1711"/>
              <a:gd name="T59" fmla="*/ 1624 h 2455"/>
              <a:gd name="T60" fmla="*/ 769 w 1711"/>
              <a:gd name="T61" fmla="*/ 1152 h 2455"/>
              <a:gd name="T62" fmla="*/ 760 w 1711"/>
              <a:gd name="T63" fmla="*/ 1624 h 2455"/>
              <a:gd name="T64" fmla="*/ 1032 w 1711"/>
              <a:gd name="T65" fmla="*/ 543 h 2455"/>
              <a:gd name="T66" fmla="*/ 679 w 1711"/>
              <a:gd name="T67" fmla="*/ 543 h 2455"/>
              <a:gd name="T68" fmla="*/ 679 w 1711"/>
              <a:gd name="T69" fmla="*/ 897 h 2455"/>
              <a:gd name="T70" fmla="*/ 956 w 1711"/>
              <a:gd name="T71" fmla="*/ 949 h 2455"/>
              <a:gd name="T72" fmla="*/ 1032 w 1711"/>
              <a:gd name="T73" fmla="*/ 897 h 2455"/>
              <a:gd name="T74" fmla="*/ 1032 w 1711"/>
              <a:gd name="T75" fmla="*/ 543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11" h="2455">
                <a:moveTo>
                  <a:pt x="109" y="1738"/>
                </a:moveTo>
                <a:cubicBezTo>
                  <a:pt x="76" y="1738"/>
                  <a:pt x="51" y="1713"/>
                  <a:pt x="51" y="1681"/>
                </a:cubicBezTo>
                <a:cubicBezTo>
                  <a:pt x="51" y="1649"/>
                  <a:pt x="76" y="1624"/>
                  <a:pt x="109" y="1624"/>
                </a:cubicBezTo>
                <a:cubicBezTo>
                  <a:pt x="330" y="1624"/>
                  <a:pt x="330" y="1624"/>
                  <a:pt x="330" y="1624"/>
                </a:cubicBezTo>
                <a:cubicBezTo>
                  <a:pt x="594" y="1074"/>
                  <a:pt x="594" y="1074"/>
                  <a:pt x="594" y="1074"/>
                </a:cubicBezTo>
                <a:cubicBezTo>
                  <a:pt x="577" y="1061"/>
                  <a:pt x="560" y="1047"/>
                  <a:pt x="544" y="1032"/>
                </a:cubicBezTo>
                <a:cubicBezTo>
                  <a:pt x="544" y="1032"/>
                  <a:pt x="544" y="1032"/>
                  <a:pt x="544" y="1032"/>
                </a:cubicBezTo>
                <a:cubicBezTo>
                  <a:pt x="544" y="1032"/>
                  <a:pt x="544" y="1032"/>
                  <a:pt x="544" y="1032"/>
                </a:cubicBezTo>
                <a:cubicBezTo>
                  <a:pt x="464" y="951"/>
                  <a:pt x="415" y="843"/>
                  <a:pt x="415" y="720"/>
                </a:cubicBezTo>
                <a:cubicBezTo>
                  <a:pt x="415" y="599"/>
                  <a:pt x="464" y="488"/>
                  <a:pt x="544" y="408"/>
                </a:cubicBezTo>
                <a:cubicBezTo>
                  <a:pt x="549" y="403"/>
                  <a:pt x="549" y="403"/>
                  <a:pt x="549" y="403"/>
                </a:cubicBezTo>
                <a:cubicBezTo>
                  <a:pt x="606" y="348"/>
                  <a:pt x="679" y="308"/>
                  <a:pt x="760" y="291"/>
                </a:cubicBezTo>
                <a:cubicBezTo>
                  <a:pt x="760" y="95"/>
                  <a:pt x="760" y="95"/>
                  <a:pt x="760" y="95"/>
                </a:cubicBezTo>
                <a:cubicBezTo>
                  <a:pt x="760" y="43"/>
                  <a:pt x="803" y="0"/>
                  <a:pt x="856" y="0"/>
                </a:cubicBezTo>
                <a:cubicBezTo>
                  <a:pt x="908" y="0"/>
                  <a:pt x="951" y="43"/>
                  <a:pt x="951" y="95"/>
                </a:cubicBezTo>
                <a:cubicBezTo>
                  <a:pt x="951" y="291"/>
                  <a:pt x="951" y="291"/>
                  <a:pt x="951" y="291"/>
                </a:cubicBezTo>
                <a:cubicBezTo>
                  <a:pt x="1034" y="308"/>
                  <a:pt x="1108" y="349"/>
                  <a:pt x="1167" y="408"/>
                </a:cubicBezTo>
                <a:cubicBezTo>
                  <a:pt x="1247" y="488"/>
                  <a:pt x="1297" y="599"/>
                  <a:pt x="1297" y="720"/>
                </a:cubicBezTo>
                <a:cubicBezTo>
                  <a:pt x="1297" y="843"/>
                  <a:pt x="1247" y="951"/>
                  <a:pt x="1167" y="1032"/>
                </a:cubicBezTo>
                <a:cubicBezTo>
                  <a:pt x="1163" y="1037"/>
                  <a:pt x="1163" y="1037"/>
                  <a:pt x="1163" y="1037"/>
                </a:cubicBezTo>
                <a:cubicBezTo>
                  <a:pt x="1148" y="1049"/>
                  <a:pt x="1133" y="1063"/>
                  <a:pt x="1116" y="1074"/>
                </a:cubicBezTo>
                <a:cubicBezTo>
                  <a:pt x="1382" y="1624"/>
                  <a:pt x="1382" y="1624"/>
                  <a:pt x="1382" y="1624"/>
                </a:cubicBezTo>
                <a:cubicBezTo>
                  <a:pt x="1603" y="1624"/>
                  <a:pt x="1603" y="1624"/>
                  <a:pt x="1603" y="1624"/>
                </a:cubicBezTo>
                <a:cubicBezTo>
                  <a:pt x="1635" y="1624"/>
                  <a:pt x="1660" y="1649"/>
                  <a:pt x="1660" y="1681"/>
                </a:cubicBezTo>
                <a:cubicBezTo>
                  <a:pt x="1660" y="1713"/>
                  <a:pt x="1635" y="1738"/>
                  <a:pt x="1603" y="1738"/>
                </a:cubicBezTo>
                <a:cubicBezTo>
                  <a:pt x="1438" y="1738"/>
                  <a:pt x="1438" y="1738"/>
                  <a:pt x="1438" y="1738"/>
                </a:cubicBezTo>
                <a:cubicBezTo>
                  <a:pt x="1636" y="2147"/>
                  <a:pt x="1636" y="2147"/>
                  <a:pt x="1636" y="2147"/>
                </a:cubicBezTo>
                <a:cubicBezTo>
                  <a:pt x="1648" y="2176"/>
                  <a:pt x="1648" y="2208"/>
                  <a:pt x="1635" y="2233"/>
                </a:cubicBezTo>
                <a:cubicBezTo>
                  <a:pt x="1657" y="2278"/>
                  <a:pt x="1657" y="2278"/>
                  <a:pt x="1657" y="2278"/>
                </a:cubicBezTo>
                <a:cubicBezTo>
                  <a:pt x="1698" y="2364"/>
                  <a:pt x="1698" y="2364"/>
                  <a:pt x="1698" y="2364"/>
                </a:cubicBezTo>
                <a:cubicBezTo>
                  <a:pt x="1711" y="2392"/>
                  <a:pt x="1701" y="2427"/>
                  <a:pt x="1671" y="2440"/>
                </a:cubicBezTo>
                <a:cubicBezTo>
                  <a:pt x="1643" y="2455"/>
                  <a:pt x="1609" y="2442"/>
                  <a:pt x="1595" y="2413"/>
                </a:cubicBezTo>
                <a:cubicBezTo>
                  <a:pt x="1555" y="2328"/>
                  <a:pt x="1555" y="2328"/>
                  <a:pt x="1555" y="2328"/>
                </a:cubicBezTo>
                <a:cubicBezTo>
                  <a:pt x="1532" y="2283"/>
                  <a:pt x="1532" y="2283"/>
                  <a:pt x="1532" y="2283"/>
                </a:cubicBezTo>
                <a:cubicBezTo>
                  <a:pt x="1503" y="2278"/>
                  <a:pt x="1477" y="2259"/>
                  <a:pt x="1464" y="2231"/>
                </a:cubicBezTo>
                <a:cubicBezTo>
                  <a:pt x="1226" y="1738"/>
                  <a:pt x="1226" y="1738"/>
                  <a:pt x="1226" y="1738"/>
                </a:cubicBezTo>
                <a:cubicBezTo>
                  <a:pt x="951" y="1738"/>
                  <a:pt x="951" y="1738"/>
                  <a:pt x="951" y="1738"/>
                </a:cubicBezTo>
                <a:cubicBezTo>
                  <a:pt x="951" y="1811"/>
                  <a:pt x="951" y="1811"/>
                  <a:pt x="951" y="1811"/>
                </a:cubicBezTo>
                <a:cubicBezTo>
                  <a:pt x="951" y="1863"/>
                  <a:pt x="908" y="1907"/>
                  <a:pt x="856" y="1907"/>
                </a:cubicBezTo>
                <a:cubicBezTo>
                  <a:pt x="803" y="1907"/>
                  <a:pt x="760" y="1863"/>
                  <a:pt x="760" y="1811"/>
                </a:cubicBezTo>
                <a:cubicBezTo>
                  <a:pt x="760" y="1738"/>
                  <a:pt x="760" y="1738"/>
                  <a:pt x="760" y="1738"/>
                </a:cubicBezTo>
                <a:cubicBezTo>
                  <a:pt x="485" y="1738"/>
                  <a:pt x="485" y="1738"/>
                  <a:pt x="485" y="1738"/>
                </a:cubicBezTo>
                <a:cubicBezTo>
                  <a:pt x="246" y="2231"/>
                  <a:pt x="246" y="2231"/>
                  <a:pt x="246" y="2231"/>
                </a:cubicBezTo>
                <a:cubicBezTo>
                  <a:pt x="235" y="2259"/>
                  <a:pt x="208" y="2278"/>
                  <a:pt x="180" y="2283"/>
                </a:cubicBezTo>
                <a:cubicBezTo>
                  <a:pt x="158" y="2328"/>
                  <a:pt x="158" y="2328"/>
                  <a:pt x="158" y="2328"/>
                </a:cubicBezTo>
                <a:cubicBezTo>
                  <a:pt x="117" y="2413"/>
                  <a:pt x="117" y="2413"/>
                  <a:pt x="117" y="2413"/>
                </a:cubicBezTo>
                <a:cubicBezTo>
                  <a:pt x="103" y="2442"/>
                  <a:pt x="69" y="2455"/>
                  <a:pt x="41" y="2440"/>
                </a:cubicBezTo>
                <a:cubicBezTo>
                  <a:pt x="12" y="2427"/>
                  <a:pt x="0" y="2392"/>
                  <a:pt x="14" y="2364"/>
                </a:cubicBezTo>
                <a:cubicBezTo>
                  <a:pt x="56" y="2278"/>
                  <a:pt x="56" y="2278"/>
                  <a:pt x="56" y="2278"/>
                </a:cubicBezTo>
                <a:cubicBezTo>
                  <a:pt x="77" y="2233"/>
                  <a:pt x="77" y="2233"/>
                  <a:pt x="77" y="2233"/>
                </a:cubicBezTo>
                <a:cubicBezTo>
                  <a:pt x="63" y="2208"/>
                  <a:pt x="62" y="2176"/>
                  <a:pt x="76" y="2147"/>
                </a:cubicBezTo>
                <a:cubicBezTo>
                  <a:pt x="273" y="1738"/>
                  <a:pt x="273" y="1738"/>
                  <a:pt x="273" y="1738"/>
                </a:cubicBezTo>
                <a:cubicBezTo>
                  <a:pt x="109" y="1738"/>
                  <a:pt x="109" y="1738"/>
                  <a:pt x="109" y="1738"/>
                </a:cubicBezTo>
                <a:close/>
                <a:moveTo>
                  <a:pt x="760" y="1624"/>
                </a:moveTo>
                <a:cubicBezTo>
                  <a:pt x="760" y="1624"/>
                  <a:pt x="760" y="1624"/>
                  <a:pt x="760" y="1624"/>
                </a:cubicBezTo>
                <a:cubicBezTo>
                  <a:pt x="760" y="1550"/>
                  <a:pt x="760" y="1550"/>
                  <a:pt x="760" y="1550"/>
                </a:cubicBezTo>
                <a:cubicBezTo>
                  <a:pt x="760" y="1498"/>
                  <a:pt x="803" y="1455"/>
                  <a:pt x="856" y="1455"/>
                </a:cubicBezTo>
                <a:cubicBezTo>
                  <a:pt x="908" y="1455"/>
                  <a:pt x="951" y="1498"/>
                  <a:pt x="951" y="1550"/>
                </a:cubicBezTo>
                <a:cubicBezTo>
                  <a:pt x="951" y="1624"/>
                  <a:pt x="951" y="1624"/>
                  <a:pt x="951" y="1624"/>
                </a:cubicBezTo>
                <a:cubicBezTo>
                  <a:pt x="1170" y="1624"/>
                  <a:pt x="1170" y="1624"/>
                  <a:pt x="1170" y="1624"/>
                </a:cubicBezTo>
                <a:cubicBezTo>
                  <a:pt x="942" y="1152"/>
                  <a:pt x="942" y="1152"/>
                  <a:pt x="942" y="1152"/>
                </a:cubicBezTo>
                <a:cubicBezTo>
                  <a:pt x="886" y="1163"/>
                  <a:pt x="825" y="1163"/>
                  <a:pt x="769" y="1152"/>
                </a:cubicBezTo>
                <a:cubicBezTo>
                  <a:pt x="541" y="1624"/>
                  <a:pt x="541" y="1624"/>
                  <a:pt x="541" y="1624"/>
                </a:cubicBezTo>
                <a:cubicBezTo>
                  <a:pt x="760" y="1624"/>
                  <a:pt x="760" y="1624"/>
                  <a:pt x="760" y="1624"/>
                </a:cubicBezTo>
                <a:close/>
                <a:moveTo>
                  <a:pt x="1032" y="543"/>
                </a:moveTo>
                <a:cubicBezTo>
                  <a:pt x="1032" y="543"/>
                  <a:pt x="1032" y="543"/>
                  <a:pt x="1032" y="543"/>
                </a:cubicBezTo>
                <a:cubicBezTo>
                  <a:pt x="936" y="447"/>
                  <a:pt x="781" y="445"/>
                  <a:pt x="683" y="539"/>
                </a:cubicBezTo>
                <a:cubicBezTo>
                  <a:pt x="679" y="543"/>
                  <a:pt x="679" y="543"/>
                  <a:pt x="679" y="543"/>
                </a:cubicBezTo>
                <a:cubicBezTo>
                  <a:pt x="634" y="589"/>
                  <a:pt x="606" y="651"/>
                  <a:pt x="606" y="720"/>
                </a:cubicBezTo>
                <a:cubicBezTo>
                  <a:pt x="606" y="789"/>
                  <a:pt x="634" y="852"/>
                  <a:pt x="679" y="897"/>
                </a:cubicBezTo>
                <a:cubicBezTo>
                  <a:pt x="750" y="968"/>
                  <a:pt x="861" y="989"/>
                  <a:pt x="954" y="949"/>
                </a:cubicBezTo>
                <a:cubicBezTo>
                  <a:pt x="956" y="949"/>
                  <a:pt x="956" y="949"/>
                  <a:pt x="956" y="949"/>
                </a:cubicBezTo>
                <a:cubicBezTo>
                  <a:pt x="982" y="938"/>
                  <a:pt x="1007" y="922"/>
                  <a:pt x="1028" y="901"/>
                </a:cubicBezTo>
                <a:cubicBezTo>
                  <a:pt x="1032" y="897"/>
                  <a:pt x="1032" y="897"/>
                  <a:pt x="1032" y="897"/>
                </a:cubicBezTo>
                <a:cubicBezTo>
                  <a:pt x="1076" y="852"/>
                  <a:pt x="1105" y="789"/>
                  <a:pt x="1105" y="720"/>
                </a:cubicBezTo>
                <a:cubicBezTo>
                  <a:pt x="1105" y="651"/>
                  <a:pt x="1076" y="589"/>
                  <a:pt x="1032" y="543"/>
                </a:cubicBezTo>
                <a:cubicBezTo>
                  <a:pt x="1032" y="543"/>
                  <a:pt x="1032" y="543"/>
                  <a:pt x="1032" y="543"/>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 name="矩形 2"/>
          <p:cNvSpPr/>
          <p:nvPr/>
        </p:nvSpPr>
        <p:spPr>
          <a:xfrm>
            <a:off x="2564466" y="1881356"/>
            <a:ext cx="1236236"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0 3</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124015"/>
            <a:ext cx="1127232" cy="892296"/>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关键技术</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实践难点</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市场调研分析</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案例对比分析</a:t>
            </a:r>
          </a:p>
        </p:txBody>
      </p:sp>
      <p:sp>
        <p:nvSpPr>
          <p:cNvPr id="5" name="矩形 4"/>
          <p:cNvSpPr/>
          <p:nvPr/>
        </p:nvSpPr>
        <p:spPr>
          <a:xfrm>
            <a:off x="2502180" y="2817460"/>
            <a:ext cx="1349740"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THREE</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3414826" y="1799335"/>
            <a:ext cx="2235998" cy="2240760"/>
            <a:chOff x="3414826" y="1736458"/>
            <a:chExt cx="2235998" cy="2240760"/>
          </a:xfrm>
        </p:grpSpPr>
        <p:sp>
          <p:nvSpPr>
            <p:cNvPr id="4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3"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8" name="组合 67"/>
          <p:cNvGrpSpPr/>
          <p:nvPr/>
        </p:nvGrpSpPr>
        <p:grpSpPr>
          <a:xfrm>
            <a:off x="3490990" y="1813622"/>
            <a:ext cx="2232682" cy="2226473"/>
            <a:chOff x="3490990" y="1750745"/>
            <a:chExt cx="2232682" cy="2226473"/>
          </a:xfrm>
        </p:grpSpPr>
        <p:sp>
          <p:nvSpPr>
            <p:cNvPr id="46"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1"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7" name="组合 66"/>
          <p:cNvGrpSpPr/>
          <p:nvPr/>
        </p:nvGrpSpPr>
        <p:grpSpPr>
          <a:xfrm>
            <a:off x="3486228" y="1734142"/>
            <a:ext cx="2237444" cy="2235997"/>
            <a:chOff x="3486228" y="1671265"/>
            <a:chExt cx="2237444" cy="2235997"/>
          </a:xfrm>
        </p:grpSpPr>
        <p:sp>
          <p:nvSpPr>
            <p:cNvPr id="45"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0"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2" name="组合 61"/>
          <p:cNvGrpSpPr/>
          <p:nvPr/>
        </p:nvGrpSpPr>
        <p:grpSpPr>
          <a:xfrm>
            <a:off x="3420323" y="1732021"/>
            <a:ext cx="2232682" cy="2231235"/>
            <a:chOff x="3420323" y="1669144"/>
            <a:chExt cx="2232682" cy="2231235"/>
          </a:xfrm>
        </p:grpSpPr>
        <p:sp>
          <p:nvSpPr>
            <p:cNvPr id="78"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79"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sp>
        <p:nvSpPr>
          <p:cNvPr id="70" name="Rectangle 66"/>
          <p:cNvSpPr>
            <a:spLocks noChangeArrowheads="1"/>
          </p:cNvSpPr>
          <p:nvPr/>
        </p:nvSpPr>
        <p:spPr bwMode="auto">
          <a:xfrm>
            <a:off x="5995595" y="3396868"/>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1" name="圆角矩形 70"/>
          <p:cNvSpPr/>
          <p:nvPr/>
        </p:nvSpPr>
        <p:spPr>
          <a:xfrm>
            <a:off x="6012160" y="306644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关键技术四</a:t>
            </a:r>
          </a:p>
        </p:txBody>
      </p:sp>
      <p:sp>
        <p:nvSpPr>
          <p:cNvPr id="72" name="Rectangle 66"/>
          <p:cNvSpPr>
            <a:spLocks noChangeArrowheads="1"/>
          </p:cNvSpPr>
          <p:nvPr/>
        </p:nvSpPr>
        <p:spPr bwMode="auto">
          <a:xfrm>
            <a:off x="5995595" y="2100724"/>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6012160" y="177030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关键技术二</a:t>
            </a:r>
          </a:p>
        </p:txBody>
      </p:sp>
      <p:sp>
        <p:nvSpPr>
          <p:cNvPr id="74" name="Rectangle 66"/>
          <p:cNvSpPr>
            <a:spLocks noChangeArrowheads="1"/>
          </p:cNvSpPr>
          <p:nvPr/>
        </p:nvSpPr>
        <p:spPr bwMode="auto">
          <a:xfrm>
            <a:off x="883027" y="2100724"/>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2051720" y="177030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关键技术一</a:t>
            </a:r>
          </a:p>
        </p:txBody>
      </p:sp>
      <p:sp>
        <p:nvSpPr>
          <p:cNvPr id="76" name="Rectangle 66"/>
          <p:cNvSpPr>
            <a:spLocks noChangeArrowheads="1"/>
          </p:cNvSpPr>
          <p:nvPr/>
        </p:nvSpPr>
        <p:spPr bwMode="auto">
          <a:xfrm>
            <a:off x="899592" y="3396868"/>
            <a:ext cx="224881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051720" y="3066445"/>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关键技术三</a:t>
            </a:r>
          </a:p>
        </p:txBody>
      </p:sp>
      <p:grpSp>
        <p:nvGrpSpPr>
          <p:cNvPr id="59" name="组合 58"/>
          <p:cNvGrpSpPr/>
          <p:nvPr/>
        </p:nvGrpSpPr>
        <p:grpSpPr>
          <a:xfrm>
            <a:off x="3810709" y="3152475"/>
            <a:ext cx="373731" cy="667155"/>
            <a:chOff x="4062413" y="3968750"/>
            <a:chExt cx="192088" cy="342901"/>
          </a:xfrm>
          <a:solidFill>
            <a:schemeClr val="bg1"/>
          </a:solidFill>
        </p:grpSpPr>
        <p:sp>
          <p:nvSpPr>
            <p:cNvPr id="50"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 name="Freeform 42"/>
          <p:cNvSpPr>
            <a:spLocks noEditPoints="1"/>
          </p:cNvSpPr>
          <p:nvPr/>
        </p:nvSpPr>
        <p:spPr bwMode="auto">
          <a:xfrm>
            <a:off x="3803425" y="2110981"/>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0" name="组合 59"/>
          <p:cNvGrpSpPr/>
          <p:nvPr/>
        </p:nvGrpSpPr>
        <p:grpSpPr>
          <a:xfrm>
            <a:off x="4905723" y="2070728"/>
            <a:ext cx="436159" cy="410501"/>
            <a:chOff x="4860032" y="3075012"/>
            <a:chExt cx="296863" cy="279400"/>
          </a:xfrm>
          <a:solidFill>
            <a:schemeClr val="bg1"/>
          </a:solidFill>
        </p:grpSpPr>
        <p:sp>
          <p:nvSpPr>
            <p:cNvPr id="5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4988540" y="3188696"/>
            <a:ext cx="366933" cy="543605"/>
            <a:chOff x="4062413" y="2374900"/>
            <a:chExt cx="814388" cy="1206501"/>
          </a:xfrm>
          <a:solidFill>
            <a:schemeClr val="bg1"/>
          </a:solidFill>
        </p:grpSpPr>
        <p:sp>
          <p:nvSpPr>
            <p:cNvPr id="11"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2"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3"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5"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6"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7"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8"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9"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8" name="圆角矩形 4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9" name="圆角矩形 4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2" name="圆角矩形 5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3" name="圆角矩形 5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4" name="矩形 53"/>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关键技术</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14:bounceEnd="60000">
                                          <p:cBhvr additive="base">
                                            <p:cTn id="63" dur="500" fill="hold"/>
                                            <p:tgtEl>
                                              <p:spTgt spid="7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14:bounceEnd="60000">
                                          <p:cBhvr additive="base">
                                            <p:cTn id="72"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14:bounceEnd="60000">
                                          <p:cBhvr additive="base">
                                            <p:cTn id="81"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14:bounceEnd="60000">
                                          <p:cBhvr additive="base">
                                            <p:cTn id="90"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cBhvr additive="base">
                                            <p:cTn id="63" dur="500" fill="hold"/>
                                            <p:tgtEl>
                                              <p:spTgt spid="71"/>
                                            </p:tgtEl>
                                            <p:attrNameLst>
                                              <p:attrName>ppt_x</p:attrName>
                                            </p:attrNameLst>
                                          </p:cBhvr>
                                          <p:tavLst>
                                            <p:tav tm="0">
                                              <p:val>
                                                <p:strVal val="1+#ppt_w/2"/>
                                              </p:val>
                                            </p:tav>
                                            <p:tav tm="100000">
                                              <p:val>
                                                <p:strVal val="#ppt_x"/>
                                              </p:val>
                                            </p:tav>
                                          </p:tavLst>
                                        </p:anim>
                                        <p:anim calcmode="lin" valueType="num">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cBhvr additive="base">
                                            <p:cTn id="72" dur="500" fill="hold"/>
                                            <p:tgtEl>
                                              <p:spTgt spid="73"/>
                                            </p:tgtEl>
                                            <p:attrNameLst>
                                              <p:attrName>ppt_x</p:attrName>
                                            </p:attrNameLst>
                                          </p:cBhvr>
                                          <p:tavLst>
                                            <p:tav tm="0">
                                              <p:val>
                                                <p:strVal val="1+#ppt_w/2"/>
                                              </p:val>
                                            </p:tav>
                                            <p:tav tm="100000">
                                              <p:val>
                                                <p:strVal val="#ppt_x"/>
                                              </p:val>
                                            </p:tav>
                                          </p:tavLst>
                                        </p:anim>
                                        <p:anim calcmode="lin" valueType="num">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cBhvr additive="base">
                                            <p:cTn id="81" dur="500" fill="hold"/>
                                            <p:tgtEl>
                                              <p:spTgt spid="75"/>
                                            </p:tgtEl>
                                            <p:attrNameLst>
                                              <p:attrName>ppt_x</p:attrName>
                                            </p:attrNameLst>
                                          </p:cBhvr>
                                          <p:tavLst>
                                            <p:tav tm="0">
                                              <p:val>
                                                <p:strVal val="0-#ppt_w/2"/>
                                              </p:val>
                                            </p:tav>
                                            <p:tav tm="100000">
                                              <p:val>
                                                <p:strVal val="#ppt_x"/>
                                              </p:val>
                                            </p:tav>
                                          </p:tavLst>
                                        </p:anim>
                                        <p:anim calcmode="lin" valueType="num">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0-#ppt_w/2"/>
                                              </p:val>
                                            </p:tav>
                                            <p:tav tm="100000">
                                              <p:val>
                                                <p:strVal val="#ppt_x"/>
                                              </p:val>
                                            </p:tav>
                                          </p:tavLst>
                                        </p:anim>
                                        <p:anim calcmode="lin" valueType="num">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706428"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圆角矩形 19"/>
          <p:cNvSpPr/>
          <p:nvPr/>
        </p:nvSpPr>
        <p:spPr>
          <a:xfrm>
            <a:off x="2650644"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1" name="圆角矩形 20"/>
          <p:cNvSpPr/>
          <p:nvPr/>
        </p:nvSpPr>
        <p:spPr>
          <a:xfrm>
            <a:off x="4594860"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圆角矩形 21"/>
          <p:cNvSpPr/>
          <p:nvPr/>
        </p:nvSpPr>
        <p:spPr>
          <a:xfrm>
            <a:off x="6539076"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 name="Oval 13"/>
          <p:cNvSpPr>
            <a:spLocks noChangeArrowheads="1"/>
          </p:cNvSpPr>
          <p:nvPr/>
        </p:nvSpPr>
        <p:spPr bwMode="auto">
          <a:xfrm>
            <a:off x="3227824"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3" name="Oval 14"/>
          <p:cNvSpPr>
            <a:spLocks noChangeArrowheads="1"/>
          </p:cNvSpPr>
          <p:nvPr/>
        </p:nvSpPr>
        <p:spPr bwMode="auto">
          <a:xfrm>
            <a:off x="5179660"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5"/>
          <p:cNvSpPr>
            <a:spLocks noChangeArrowheads="1"/>
          </p:cNvSpPr>
          <p:nvPr/>
        </p:nvSpPr>
        <p:spPr bwMode="auto">
          <a:xfrm>
            <a:off x="1311106"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6"/>
          <p:cNvSpPr>
            <a:spLocks noEditPoints="1"/>
          </p:cNvSpPr>
          <p:nvPr/>
        </p:nvSpPr>
        <p:spPr bwMode="auto">
          <a:xfrm>
            <a:off x="3389012"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 name="Freeform 17"/>
          <p:cNvSpPr>
            <a:spLocks noEditPoints="1"/>
          </p:cNvSpPr>
          <p:nvPr/>
        </p:nvSpPr>
        <p:spPr bwMode="auto">
          <a:xfrm>
            <a:off x="1496913"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Freeform 18"/>
          <p:cNvSpPr/>
          <p:nvPr/>
        </p:nvSpPr>
        <p:spPr bwMode="auto">
          <a:xfrm>
            <a:off x="5355858"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Oval 14"/>
          <p:cNvSpPr>
            <a:spLocks noChangeArrowheads="1"/>
          </p:cNvSpPr>
          <p:nvPr/>
        </p:nvSpPr>
        <p:spPr bwMode="auto">
          <a:xfrm>
            <a:off x="7115140"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23" name="Freeform 80"/>
          <p:cNvSpPr>
            <a:spLocks noEditPoints="1"/>
          </p:cNvSpPr>
          <p:nvPr/>
        </p:nvSpPr>
        <p:spPr bwMode="auto">
          <a:xfrm flipH="1">
            <a:off x="7299621"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8" name="Rectangle 66"/>
          <p:cNvSpPr>
            <a:spLocks noChangeArrowheads="1"/>
          </p:cNvSpPr>
          <p:nvPr/>
        </p:nvSpPr>
        <p:spPr bwMode="auto">
          <a:xfrm>
            <a:off x="8647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19" name="圆角矩形 18"/>
          <p:cNvSpPr/>
          <p:nvPr/>
        </p:nvSpPr>
        <p:spPr>
          <a:xfrm>
            <a:off x="111561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难点一</a:t>
            </a:r>
          </a:p>
        </p:txBody>
      </p:sp>
      <p:sp>
        <p:nvSpPr>
          <p:cNvPr id="25" name="Rectangle 66"/>
          <p:cNvSpPr>
            <a:spLocks noChangeArrowheads="1"/>
          </p:cNvSpPr>
          <p:nvPr/>
        </p:nvSpPr>
        <p:spPr bwMode="auto">
          <a:xfrm>
            <a:off x="28078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26" name="圆角矩形 25"/>
          <p:cNvSpPr/>
          <p:nvPr/>
        </p:nvSpPr>
        <p:spPr>
          <a:xfrm>
            <a:off x="30587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难点二</a:t>
            </a:r>
          </a:p>
        </p:txBody>
      </p:sp>
      <p:sp>
        <p:nvSpPr>
          <p:cNvPr id="27" name="Rectangle 66"/>
          <p:cNvSpPr>
            <a:spLocks noChangeArrowheads="1"/>
          </p:cNvSpPr>
          <p:nvPr/>
        </p:nvSpPr>
        <p:spPr bwMode="auto">
          <a:xfrm>
            <a:off x="474333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28" name="圆角矩形 27"/>
          <p:cNvSpPr/>
          <p:nvPr/>
        </p:nvSpPr>
        <p:spPr>
          <a:xfrm>
            <a:off x="499419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难点三</a:t>
            </a:r>
          </a:p>
        </p:txBody>
      </p:sp>
      <p:sp>
        <p:nvSpPr>
          <p:cNvPr id="29" name="Rectangle 66"/>
          <p:cNvSpPr>
            <a:spLocks noChangeArrowheads="1"/>
          </p:cNvSpPr>
          <p:nvPr/>
        </p:nvSpPr>
        <p:spPr bwMode="auto">
          <a:xfrm>
            <a:off x="6694059" y="2540476"/>
            <a:ext cx="1581834"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0" name="圆角矩形 29"/>
          <p:cNvSpPr/>
          <p:nvPr/>
        </p:nvSpPr>
        <p:spPr>
          <a:xfrm>
            <a:off x="69449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难点四</a:t>
            </a:r>
          </a:p>
        </p:txBody>
      </p:sp>
      <p:sp>
        <p:nvSpPr>
          <p:cNvPr id="34" name="圆角矩形 3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5" name="圆角矩形 3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6" name="圆角矩形 3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7" name="圆角矩形 3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8" name="圆角矩形 3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39" name="矩形 38"/>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实践难点</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anim calcmode="lin" valueType="num">
                                      <p:cBhvr>
                                        <p:cTn id="13" dur="500" fill="hold"/>
                                        <p:tgtEl>
                                          <p:spTgt spid="16"/>
                                        </p:tgtEl>
                                        <p:attrNameLst>
                                          <p:attrName>ppt_x</p:attrName>
                                        </p:attrNameLst>
                                      </p:cBhvr>
                                      <p:tavLst>
                                        <p:tav tm="0">
                                          <p:val>
                                            <p:strVal val="#ppt_x"/>
                                          </p:val>
                                        </p:tav>
                                        <p:tav tm="100000">
                                          <p:val>
                                            <p:strVal val="#ppt_x"/>
                                          </p:val>
                                        </p:tav>
                                      </p:tavLst>
                                    </p:anim>
                                    <p:anim calcmode="lin" valueType="num">
                                      <p:cBhvr>
                                        <p:cTn id="14" dur="5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6" presetClass="emph" presetSubtype="0" autoRev="1" fill="hold" grpId="1" nodeType="withEffect">
                                  <p:stCondLst>
                                    <p:cond delay="800"/>
                                  </p:stCondLst>
                                  <p:childTnLst>
                                    <p:animScale>
                                      <p:cBhvr>
                                        <p:cTn id="26" dur="150" fill="hold"/>
                                        <p:tgtEl>
                                          <p:spTgt spid="19"/>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ppt_w*0.70"/>
                                          </p:val>
                                        </p:tav>
                                        <p:tav tm="100000">
                                          <p:val>
                                            <p:strVal val="#ppt_w"/>
                                          </p:val>
                                        </p:tav>
                                      </p:tavLst>
                                    </p:anim>
                                    <p:anim calcmode="lin" valueType="num">
                                      <p:cBhvr>
                                        <p:cTn id="30" dur="500" fill="hold"/>
                                        <p:tgtEl>
                                          <p:spTgt spid="18"/>
                                        </p:tgtEl>
                                        <p:attrNameLst>
                                          <p:attrName>ppt_h</p:attrName>
                                        </p:attrNameLst>
                                      </p:cBhvr>
                                      <p:tavLst>
                                        <p:tav tm="0">
                                          <p:val>
                                            <p:strVal val="#ppt_h"/>
                                          </p:val>
                                        </p:tav>
                                        <p:tav tm="100000">
                                          <p:val>
                                            <p:strVal val="#ppt_h"/>
                                          </p:val>
                                        </p:tav>
                                      </p:tavLst>
                                    </p:anim>
                                    <p:animEffect transition="in" filter="fade">
                                      <p:cBhvr>
                                        <p:cTn id="31" dur="500"/>
                                        <p:tgtEl>
                                          <p:spTgt spid="18"/>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anim calcmode="lin" valueType="num">
                                      <p:cBhvr>
                                        <p:cTn id="45" dur="500" fill="hold"/>
                                        <p:tgtEl>
                                          <p:spTgt spid="20"/>
                                        </p:tgtEl>
                                        <p:attrNameLst>
                                          <p:attrName>ppt_x</p:attrName>
                                        </p:attrNameLst>
                                      </p:cBhvr>
                                      <p:tavLst>
                                        <p:tav tm="0">
                                          <p:val>
                                            <p:strVal val="#ppt_x"/>
                                          </p:val>
                                        </p:tav>
                                        <p:tav tm="100000">
                                          <p:val>
                                            <p:strVal val="#ppt_x"/>
                                          </p:val>
                                        </p:tav>
                                      </p:tavLst>
                                    </p:anim>
                                    <p:anim calcmode="lin" valueType="num">
                                      <p:cBhvr>
                                        <p:cTn id="46" dur="500" fill="hold"/>
                                        <p:tgtEl>
                                          <p:spTgt spid="20"/>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300" fill="hold"/>
                                        <p:tgtEl>
                                          <p:spTgt spid="26"/>
                                        </p:tgtEl>
                                        <p:attrNameLst>
                                          <p:attrName>ppt_w</p:attrName>
                                        </p:attrNameLst>
                                      </p:cBhvr>
                                      <p:tavLst>
                                        <p:tav tm="0">
                                          <p:val>
                                            <p:fltVal val="0"/>
                                          </p:val>
                                        </p:tav>
                                        <p:tav tm="100000">
                                          <p:val>
                                            <p:strVal val="#ppt_w"/>
                                          </p:val>
                                        </p:tav>
                                      </p:tavLst>
                                    </p:anim>
                                    <p:anim calcmode="lin" valueType="num">
                                      <p:cBhvr>
                                        <p:cTn id="50" dur="300" fill="hold"/>
                                        <p:tgtEl>
                                          <p:spTgt spid="26"/>
                                        </p:tgtEl>
                                        <p:attrNameLst>
                                          <p:attrName>ppt_h</p:attrName>
                                        </p:attrNameLst>
                                      </p:cBhvr>
                                      <p:tavLst>
                                        <p:tav tm="0">
                                          <p:val>
                                            <p:fltVal val="0"/>
                                          </p:val>
                                        </p:tav>
                                        <p:tav tm="100000">
                                          <p:val>
                                            <p:strVal val="#ppt_h"/>
                                          </p:val>
                                        </p:tav>
                                      </p:tavLst>
                                    </p:anim>
                                    <p:animEffect transition="in" filter="fade">
                                      <p:cBhvr>
                                        <p:cTn id="51" dur="300"/>
                                        <p:tgtEl>
                                          <p:spTgt spid="26"/>
                                        </p:tgtEl>
                                      </p:cBhvr>
                                    </p:animEffect>
                                  </p:childTnLst>
                                </p:cTn>
                              </p:par>
                              <p:par>
                                <p:cTn id="52" presetID="6" presetClass="emph" presetSubtype="0" autoRev="1" fill="hold" grpId="1" nodeType="withEffect">
                                  <p:stCondLst>
                                    <p:cond delay="2100"/>
                                  </p:stCondLst>
                                  <p:childTnLst>
                                    <p:animScale>
                                      <p:cBhvr>
                                        <p:cTn id="53" dur="150" fill="hold"/>
                                        <p:tgtEl>
                                          <p:spTgt spid="26"/>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strVal val="#ppt_w*0.70"/>
                                          </p:val>
                                        </p:tav>
                                        <p:tav tm="100000">
                                          <p:val>
                                            <p:strVal val="#ppt_w"/>
                                          </p:val>
                                        </p:tav>
                                      </p:tavLst>
                                    </p:anim>
                                    <p:anim calcmode="lin" valueType="num">
                                      <p:cBhvr>
                                        <p:cTn id="57" dur="500" fill="hold"/>
                                        <p:tgtEl>
                                          <p:spTgt spid="25"/>
                                        </p:tgtEl>
                                        <p:attrNameLst>
                                          <p:attrName>ppt_h</p:attrName>
                                        </p:attrNameLst>
                                      </p:cBhvr>
                                      <p:tavLst>
                                        <p:tav tm="0">
                                          <p:val>
                                            <p:strVal val="#ppt_h"/>
                                          </p:val>
                                        </p:tav>
                                        <p:tav tm="100000">
                                          <p:val>
                                            <p:strVal val="#ppt_h"/>
                                          </p:val>
                                        </p:tav>
                                      </p:tavLst>
                                    </p:anim>
                                    <p:animEffect transition="in" filter="fade">
                                      <p:cBhvr>
                                        <p:cTn id="58" dur="500"/>
                                        <p:tgtEl>
                                          <p:spTgt spid="25"/>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anim calcmode="lin" valueType="num">
                                      <p:cBhvr>
                                        <p:cTn id="67" dur="500" fill="hold"/>
                                        <p:tgtEl>
                                          <p:spTgt spid="17"/>
                                        </p:tgtEl>
                                        <p:attrNameLst>
                                          <p:attrName>ppt_x</p:attrName>
                                        </p:attrNameLst>
                                      </p:cBhvr>
                                      <p:tavLst>
                                        <p:tav tm="0">
                                          <p:val>
                                            <p:strVal val="#ppt_x"/>
                                          </p:val>
                                        </p:tav>
                                        <p:tav tm="100000">
                                          <p:val>
                                            <p:strVal val="#ppt_x"/>
                                          </p:val>
                                        </p:tav>
                                      </p:tavLst>
                                    </p:anim>
                                    <p:anim calcmode="lin" valueType="num">
                                      <p:cBhvr>
                                        <p:cTn id="68" dur="5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anim calcmode="lin" valueType="num">
                                      <p:cBhvr>
                                        <p:cTn id="72" dur="500" fill="hold"/>
                                        <p:tgtEl>
                                          <p:spTgt spid="21"/>
                                        </p:tgtEl>
                                        <p:attrNameLst>
                                          <p:attrName>ppt_x</p:attrName>
                                        </p:attrNameLst>
                                      </p:cBhvr>
                                      <p:tavLst>
                                        <p:tav tm="0">
                                          <p:val>
                                            <p:strVal val="#ppt_x"/>
                                          </p:val>
                                        </p:tav>
                                        <p:tav tm="100000">
                                          <p:val>
                                            <p:strVal val="#ppt_x"/>
                                          </p:val>
                                        </p:tav>
                                      </p:tavLst>
                                    </p:anim>
                                    <p:anim calcmode="lin" valueType="num">
                                      <p:cBhvr>
                                        <p:cTn id="73" dur="500" fill="hold"/>
                                        <p:tgtEl>
                                          <p:spTgt spid="21"/>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28"/>
                                        </p:tgtEl>
                                        <p:attrNameLst>
                                          <p:attrName>style.visibility</p:attrName>
                                        </p:attrNameLst>
                                      </p:cBhvr>
                                      <p:to>
                                        <p:strVal val="visible"/>
                                      </p:to>
                                    </p:set>
                                    <p:anim calcmode="lin" valueType="num">
                                      <p:cBhvr>
                                        <p:cTn id="76" dur="300" fill="hold"/>
                                        <p:tgtEl>
                                          <p:spTgt spid="28"/>
                                        </p:tgtEl>
                                        <p:attrNameLst>
                                          <p:attrName>ppt_w</p:attrName>
                                        </p:attrNameLst>
                                      </p:cBhvr>
                                      <p:tavLst>
                                        <p:tav tm="0">
                                          <p:val>
                                            <p:fltVal val="0"/>
                                          </p:val>
                                        </p:tav>
                                        <p:tav tm="100000">
                                          <p:val>
                                            <p:strVal val="#ppt_w"/>
                                          </p:val>
                                        </p:tav>
                                      </p:tavLst>
                                    </p:anim>
                                    <p:anim calcmode="lin" valueType="num">
                                      <p:cBhvr>
                                        <p:cTn id="77" dur="300" fill="hold"/>
                                        <p:tgtEl>
                                          <p:spTgt spid="28"/>
                                        </p:tgtEl>
                                        <p:attrNameLst>
                                          <p:attrName>ppt_h</p:attrName>
                                        </p:attrNameLst>
                                      </p:cBhvr>
                                      <p:tavLst>
                                        <p:tav tm="0">
                                          <p:val>
                                            <p:fltVal val="0"/>
                                          </p:val>
                                        </p:tav>
                                        <p:tav tm="100000">
                                          <p:val>
                                            <p:strVal val="#ppt_h"/>
                                          </p:val>
                                        </p:tav>
                                      </p:tavLst>
                                    </p:anim>
                                    <p:animEffect transition="in" filter="fade">
                                      <p:cBhvr>
                                        <p:cTn id="78" dur="300"/>
                                        <p:tgtEl>
                                          <p:spTgt spid="28"/>
                                        </p:tgtEl>
                                      </p:cBhvr>
                                    </p:animEffect>
                                  </p:childTnLst>
                                </p:cTn>
                              </p:par>
                              <p:par>
                                <p:cTn id="79" presetID="6" presetClass="emph" presetSubtype="0" autoRev="1" fill="hold" grpId="1" nodeType="withEffect">
                                  <p:stCondLst>
                                    <p:cond delay="3400"/>
                                  </p:stCondLst>
                                  <p:childTnLst>
                                    <p:animScale>
                                      <p:cBhvr>
                                        <p:cTn id="80" dur="150" fill="hold"/>
                                        <p:tgtEl>
                                          <p:spTgt spid="28"/>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strVal val="#ppt_w*0.70"/>
                                          </p:val>
                                        </p:tav>
                                        <p:tav tm="100000">
                                          <p:val>
                                            <p:strVal val="#ppt_w"/>
                                          </p:val>
                                        </p:tav>
                                      </p:tavLst>
                                    </p:anim>
                                    <p:anim calcmode="lin" valueType="num">
                                      <p:cBhvr>
                                        <p:cTn id="84" dur="500" fill="hold"/>
                                        <p:tgtEl>
                                          <p:spTgt spid="27"/>
                                        </p:tgtEl>
                                        <p:attrNameLst>
                                          <p:attrName>ppt_h</p:attrName>
                                        </p:attrNameLst>
                                      </p:cBhvr>
                                      <p:tavLst>
                                        <p:tav tm="0">
                                          <p:val>
                                            <p:strVal val="#ppt_h"/>
                                          </p:val>
                                        </p:tav>
                                        <p:tav tm="100000">
                                          <p:val>
                                            <p:strVal val="#ppt_h"/>
                                          </p:val>
                                        </p:tav>
                                      </p:tavLst>
                                    </p:anim>
                                    <p:animEffect transition="in" filter="fade">
                                      <p:cBhvr>
                                        <p:cTn id="85" dur="500"/>
                                        <p:tgtEl>
                                          <p:spTgt spid="27"/>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anim calcmode="lin" valueType="num">
                                      <p:cBhvr>
                                        <p:cTn id="89" dur="500" fill="hold"/>
                                        <p:tgtEl>
                                          <p:spTgt spid="24"/>
                                        </p:tgtEl>
                                        <p:attrNameLst>
                                          <p:attrName>ppt_x</p:attrName>
                                        </p:attrNameLst>
                                      </p:cBhvr>
                                      <p:tavLst>
                                        <p:tav tm="0">
                                          <p:val>
                                            <p:strVal val="#ppt_x"/>
                                          </p:val>
                                        </p:tav>
                                        <p:tav tm="100000">
                                          <p:val>
                                            <p:strVal val="#ppt_x"/>
                                          </p:val>
                                        </p:tav>
                                      </p:tavLst>
                                    </p:anim>
                                    <p:anim calcmode="lin" valueType="num">
                                      <p:cBhvr>
                                        <p:cTn id="90" dur="500" fill="hold"/>
                                        <p:tgtEl>
                                          <p:spTgt spid="2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anim calcmode="lin" valueType="num">
                                      <p:cBhvr>
                                        <p:cTn id="94" dur="500" fill="hold"/>
                                        <p:tgtEl>
                                          <p:spTgt spid="23"/>
                                        </p:tgtEl>
                                        <p:attrNameLst>
                                          <p:attrName>ppt_x</p:attrName>
                                        </p:attrNameLst>
                                      </p:cBhvr>
                                      <p:tavLst>
                                        <p:tav tm="0">
                                          <p:val>
                                            <p:strVal val="#ppt_x"/>
                                          </p:val>
                                        </p:tav>
                                        <p:tav tm="100000">
                                          <p:val>
                                            <p:strVal val="#ppt_x"/>
                                          </p:val>
                                        </p:tav>
                                      </p:tavLst>
                                    </p:anim>
                                    <p:anim calcmode="lin" valueType="num">
                                      <p:cBhvr>
                                        <p:cTn id="95" dur="500" fill="hold"/>
                                        <p:tgtEl>
                                          <p:spTgt spid="2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anim calcmode="lin" valueType="num">
                                      <p:cBhvr>
                                        <p:cTn id="99" dur="500" fill="hold"/>
                                        <p:tgtEl>
                                          <p:spTgt spid="22"/>
                                        </p:tgtEl>
                                        <p:attrNameLst>
                                          <p:attrName>ppt_x</p:attrName>
                                        </p:attrNameLst>
                                      </p:cBhvr>
                                      <p:tavLst>
                                        <p:tav tm="0">
                                          <p:val>
                                            <p:strVal val="#ppt_x"/>
                                          </p:val>
                                        </p:tav>
                                        <p:tav tm="100000">
                                          <p:val>
                                            <p:strVal val="#ppt_x"/>
                                          </p:val>
                                        </p:tav>
                                      </p:tavLst>
                                    </p:anim>
                                    <p:anim calcmode="lin" valueType="num">
                                      <p:cBhvr>
                                        <p:cTn id="100" dur="500" fill="hold"/>
                                        <p:tgtEl>
                                          <p:spTgt spid="22"/>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30"/>
                                        </p:tgtEl>
                                        <p:attrNameLst>
                                          <p:attrName>style.visibility</p:attrName>
                                        </p:attrNameLst>
                                      </p:cBhvr>
                                      <p:to>
                                        <p:strVal val="visible"/>
                                      </p:to>
                                    </p:set>
                                    <p:anim calcmode="lin" valueType="num">
                                      <p:cBhvr>
                                        <p:cTn id="103" dur="300" fill="hold"/>
                                        <p:tgtEl>
                                          <p:spTgt spid="30"/>
                                        </p:tgtEl>
                                        <p:attrNameLst>
                                          <p:attrName>ppt_w</p:attrName>
                                        </p:attrNameLst>
                                      </p:cBhvr>
                                      <p:tavLst>
                                        <p:tav tm="0">
                                          <p:val>
                                            <p:fltVal val="0"/>
                                          </p:val>
                                        </p:tav>
                                        <p:tav tm="100000">
                                          <p:val>
                                            <p:strVal val="#ppt_w"/>
                                          </p:val>
                                        </p:tav>
                                      </p:tavLst>
                                    </p:anim>
                                    <p:anim calcmode="lin" valueType="num">
                                      <p:cBhvr>
                                        <p:cTn id="104" dur="300" fill="hold"/>
                                        <p:tgtEl>
                                          <p:spTgt spid="30"/>
                                        </p:tgtEl>
                                        <p:attrNameLst>
                                          <p:attrName>ppt_h</p:attrName>
                                        </p:attrNameLst>
                                      </p:cBhvr>
                                      <p:tavLst>
                                        <p:tav tm="0">
                                          <p:val>
                                            <p:fltVal val="0"/>
                                          </p:val>
                                        </p:tav>
                                        <p:tav tm="100000">
                                          <p:val>
                                            <p:strVal val="#ppt_h"/>
                                          </p:val>
                                        </p:tav>
                                      </p:tavLst>
                                    </p:anim>
                                    <p:animEffect transition="in" filter="fade">
                                      <p:cBhvr>
                                        <p:cTn id="105" dur="300"/>
                                        <p:tgtEl>
                                          <p:spTgt spid="30"/>
                                        </p:tgtEl>
                                      </p:cBhvr>
                                    </p:animEffect>
                                  </p:childTnLst>
                                </p:cTn>
                              </p:par>
                              <p:par>
                                <p:cTn id="106" presetID="6" presetClass="emph" presetSubtype="0" autoRev="1" fill="hold" grpId="1" nodeType="withEffect">
                                  <p:stCondLst>
                                    <p:cond delay="4700"/>
                                  </p:stCondLst>
                                  <p:childTnLst>
                                    <p:animScale>
                                      <p:cBhvr>
                                        <p:cTn id="107" dur="150" fill="hold"/>
                                        <p:tgtEl>
                                          <p:spTgt spid="30"/>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strVal val="#ppt_w*0.70"/>
                                          </p:val>
                                        </p:tav>
                                        <p:tav tm="100000">
                                          <p:val>
                                            <p:strVal val="#ppt_w"/>
                                          </p:val>
                                        </p:tav>
                                      </p:tavLst>
                                    </p:anim>
                                    <p:anim calcmode="lin" valueType="num">
                                      <p:cBhvr>
                                        <p:cTn id="111" dur="500" fill="hold"/>
                                        <p:tgtEl>
                                          <p:spTgt spid="29"/>
                                        </p:tgtEl>
                                        <p:attrNameLst>
                                          <p:attrName>ppt_h</p:attrName>
                                        </p:attrNameLst>
                                      </p:cBhvr>
                                      <p:tavLst>
                                        <p:tav tm="0">
                                          <p:val>
                                            <p:strVal val="#ppt_h"/>
                                          </p:val>
                                        </p:tav>
                                        <p:tav tm="100000">
                                          <p:val>
                                            <p:strVal val="#ppt_h"/>
                                          </p:val>
                                        </p:tav>
                                      </p:tavLst>
                                    </p:anim>
                                    <p:animEffect transition="in" filter="fade">
                                      <p:cBhvr>
                                        <p:cTn id="1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P spid="21" grpId="0" animBg="1"/>
      <p:bldP spid="22" grpId="0" animBg="1"/>
      <p:bldP spid="12" grpId="0" animBg="1"/>
      <p:bldP spid="13" grpId="0" animBg="1"/>
      <p:bldP spid="14" grpId="0" animBg="1"/>
      <p:bldP spid="15" grpId="0" animBg="1"/>
      <p:bldP spid="16" grpId="0" animBg="1"/>
      <p:bldP spid="17" grpId="0" animBg="1"/>
      <p:bldP spid="24" grpId="0" animBg="1"/>
      <p:bldP spid="23" grpId="0" animBg="1"/>
      <p:bldP spid="18" grpId="0"/>
      <p:bldP spid="19" grpId="0" animBg="1"/>
      <p:bldP spid="19" grpId="1" animBg="1"/>
      <p:bldP spid="25" grpId="0"/>
      <p:bldP spid="26" grpId="0" animBg="1"/>
      <p:bldP spid="26" grpId="1" animBg="1"/>
      <p:bldP spid="27" grpId="0"/>
      <p:bldP spid="28" grpId="0" animBg="1"/>
      <p:bldP spid="28" grpId="1" animBg="1"/>
      <p:bldP spid="29" grpId="0"/>
      <p:bldP spid="30" grpId="0" animBg="1"/>
      <p:bldP spid="3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10439" y="1418828"/>
            <a:ext cx="2723121" cy="2449004"/>
            <a:chOff x="3210439" y="1418828"/>
            <a:chExt cx="2723121" cy="2449004"/>
          </a:xfrm>
        </p:grpSpPr>
        <p:sp>
          <p:nvSpPr>
            <p:cNvPr id="6"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41" name="组合 40"/>
          <p:cNvGrpSpPr/>
          <p:nvPr/>
        </p:nvGrpSpPr>
        <p:grpSpPr>
          <a:xfrm>
            <a:off x="410055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11"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矩形 42"/>
          <p:cNvSpPr/>
          <p:nvPr/>
        </p:nvSpPr>
        <p:spPr>
          <a:xfrm>
            <a:off x="3736160" y="1730672"/>
            <a:ext cx="325730"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01</a:t>
            </a:r>
            <a:endParaRPr lang="zh-CN" altLang="en-US" sz="1200" dirty="0">
              <a:ln w="6350">
                <a:noFill/>
              </a:ln>
              <a:solidFill>
                <a:schemeClr val="bg1"/>
              </a:solidFill>
              <a:latin typeface="Impact" pitchFamily="34" charset="0"/>
              <a:ea typeface="微软雅黑" pitchFamily="34" charset="-122"/>
            </a:endParaRPr>
          </a:p>
        </p:txBody>
      </p:sp>
      <p:sp>
        <p:nvSpPr>
          <p:cNvPr id="48" name="矩形 47"/>
          <p:cNvSpPr/>
          <p:nvPr/>
        </p:nvSpPr>
        <p:spPr>
          <a:xfrm>
            <a:off x="3486091"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5" name="矩形 54"/>
          <p:cNvSpPr/>
          <p:nvPr/>
        </p:nvSpPr>
        <p:spPr>
          <a:xfrm>
            <a:off x="5070368" y="1730672"/>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02</a:t>
            </a:r>
            <a:endParaRPr lang="zh-CN" altLang="en-US" sz="1200" dirty="0">
              <a:ln w="6350">
                <a:noFill/>
              </a:ln>
              <a:solidFill>
                <a:schemeClr val="bg1"/>
              </a:solidFill>
              <a:latin typeface="Impact" pitchFamily="34" charset="0"/>
              <a:ea typeface="微软雅黑" pitchFamily="34" charset="-122"/>
            </a:endParaRPr>
          </a:p>
        </p:txBody>
      </p:sp>
      <p:sp>
        <p:nvSpPr>
          <p:cNvPr id="56" name="矩形 55"/>
          <p:cNvSpPr/>
          <p:nvPr/>
        </p:nvSpPr>
        <p:spPr>
          <a:xfrm>
            <a:off x="4829116"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7" name="矩形 56"/>
          <p:cNvSpPr/>
          <p:nvPr/>
        </p:nvSpPr>
        <p:spPr>
          <a:xfrm>
            <a:off x="3758275" y="3069430"/>
            <a:ext cx="348173"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03</a:t>
            </a:r>
            <a:endParaRPr lang="zh-CN" altLang="en-US" sz="1200" dirty="0">
              <a:ln w="6350">
                <a:noFill/>
              </a:ln>
              <a:solidFill>
                <a:schemeClr val="bg1"/>
              </a:solidFill>
              <a:latin typeface="Impact" pitchFamily="34" charset="0"/>
              <a:ea typeface="微软雅黑" pitchFamily="34" charset="-122"/>
            </a:endParaRPr>
          </a:p>
        </p:txBody>
      </p:sp>
      <p:sp>
        <p:nvSpPr>
          <p:cNvPr id="58" name="矩形 57"/>
          <p:cNvSpPr/>
          <p:nvPr/>
        </p:nvSpPr>
        <p:spPr>
          <a:xfrm>
            <a:off x="3519428"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1" name="矩形 60"/>
          <p:cNvSpPr/>
          <p:nvPr/>
        </p:nvSpPr>
        <p:spPr>
          <a:xfrm>
            <a:off x="5046555" y="3069430"/>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04</a:t>
            </a:r>
            <a:endParaRPr lang="zh-CN" altLang="en-US" sz="1200" dirty="0">
              <a:ln w="6350">
                <a:noFill/>
              </a:ln>
              <a:solidFill>
                <a:schemeClr val="bg1"/>
              </a:solidFill>
              <a:latin typeface="Impact" pitchFamily="34" charset="0"/>
              <a:ea typeface="微软雅黑" pitchFamily="34" charset="-122"/>
            </a:endParaRPr>
          </a:p>
        </p:txBody>
      </p:sp>
      <p:sp>
        <p:nvSpPr>
          <p:cNvPr id="62" name="矩形 61"/>
          <p:cNvSpPr/>
          <p:nvPr/>
        </p:nvSpPr>
        <p:spPr>
          <a:xfrm>
            <a:off x="4805303"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3" name="Rectangle 66"/>
          <p:cNvSpPr>
            <a:spLocks noChangeArrowheads="1"/>
          </p:cNvSpPr>
          <p:nvPr/>
        </p:nvSpPr>
        <p:spPr bwMode="auto">
          <a:xfrm>
            <a:off x="6228184" y="167724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4" name="圆角矩形 63"/>
          <p:cNvSpPr/>
          <p:nvPr/>
        </p:nvSpPr>
        <p:spPr>
          <a:xfrm>
            <a:off x="6228184" y="134682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结论二</a:t>
            </a:r>
          </a:p>
        </p:txBody>
      </p:sp>
      <p:sp>
        <p:nvSpPr>
          <p:cNvPr id="65" name="Rectangle 66"/>
          <p:cNvSpPr>
            <a:spLocks noChangeArrowheads="1"/>
          </p:cNvSpPr>
          <p:nvPr/>
        </p:nvSpPr>
        <p:spPr bwMode="auto">
          <a:xfrm>
            <a:off x="6228184" y="326220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6" name="圆角矩形 65"/>
          <p:cNvSpPr/>
          <p:nvPr/>
        </p:nvSpPr>
        <p:spPr>
          <a:xfrm>
            <a:off x="6228184" y="29317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结论四</a:t>
            </a:r>
          </a:p>
        </p:txBody>
      </p:sp>
      <p:sp>
        <p:nvSpPr>
          <p:cNvPr id="67" name="Rectangle 66"/>
          <p:cNvSpPr>
            <a:spLocks noChangeArrowheads="1"/>
          </p:cNvSpPr>
          <p:nvPr/>
        </p:nvSpPr>
        <p:spPr bwMode="auto">
          <a:xfrm>
            <a:off x="525037" y="167724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1811971" y="134682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结论一</a:t>
            </a:r>
          </a:p>
        </p:txBody>
      </p:sp>
      <p:sp>
        <p:nvSpPr>
          <p:cNvPr id="69" name="Rectangle 66"/>
          <p:cNvSpPr>
            <a:spLocks noChangeArrowheads="1"/>
          </p:cNvSpPr>
          <p:nvPr/>
        </p:nvSpPr>
        <p:spPr bwMode="auto">
          <a:xfrm>
            <a:off x="525037" y="3262203"/>
            <a:ext cx="230425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1811971" y="29317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结论三</a:t>
            </a:r>
          </a:p>
        </p:txBody>
      </p:sp>
      <p:sp>
        <p:nvSpPr>
          <p:cNvPr id="45" name="圆角矩形 4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6" name="圆角矩形 4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7" name="圆角矩形 4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9" name="圆角矩形 4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0" name="圆角矩形 4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1" name="矩形 50"/>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市场调研分析</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14:bounceEnd="60000">
                                          <p:cBhvr additive="base">
                                            <p:cTn id="57"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14:bounceEnd="60000">
                                          <p:cBhvr additive="base">
                                            <p:cTn id="66"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14:bounceEnd="60000">
                                          <p:cBhvr additive="base">
                                            <p:cTn id="75" dur="500" fill="hold"/>
                                            <p:tgtEl>
                                              <p:spTgt spid="68"/>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14:bounceEnd="60000">
                                          <p:cBhvr additive="base">
                                            <p:cTn id="84" dur="500" fill="hold"/>
                                            <p:tgtEl>
                                              <p:spTgt spid="70"/>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cBhvr additive="base">
                                            <p:cTn id="66" dur="500" fill="hold"/>
                                            <p:tgtEl>
                                              <p:spTgt spid="66"/>
                                            </p:tgtEl>
                                            <p:attrNameLst>
                                              <p:attrName>ppt_x</p:attrName>
                                            </p:attrNameLst>
                                          </p:cBhvr>
                                          <p:tavLst>
                                            <p:tav tm="0">
                                              <p:val>
                                                <p:strVal val="1+#ppt_w/2"/>
                                              </p:val>
                                            </p:tav>
                                            <p:tav tm="100000">
                                              <p:val>
                                                <p:strVal val="#ppt_x"/>
                                              </p:val>
                                            </p:tav>
                                          </p:tavLst>
                                        </p:anim>
                                        <p:anim calcmode="lin" valueType="num">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500" fill="hold"/>
                                            <p:tgtEl>
                                              <p:spTgt spid="68"/>
                                            </p:tgtEl>
                                            <p:attrNameLst>
                                              <p:attrName>ppt_x</p:attrName>
                                            </p:attrNameLst>
                                          </p:cBhvr>
                                          <p:tavLst>
                                            <p:tav tm="0">
                                              <p:val>
                                                <p:strVal val="0-#ppt_w/2"/>
                                              </p:val>
                                            </p:tav>
                                            <p:tav tm="100000">
                                              <p:val>
                                                <p:strVal val="#ppt_x"/>
                                              </p:val>
                                            </p:tav>
                                          </p:tavLst>
                                        </p:anim>
                                        <p:anim calcmode="lin" valueType="num">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cBhvr additive="base">
                                            <p:cTn id="84" dur="500" fill="hold"/>
                                            <p:tgtEl>
                                              <p:spTgt spid="70"/>
                                            </p:tgtEl>
                                            <p:attrNameLst>
                                              <p:attrName>ppt_x</p:attrName>
                                            </p:attrNameLst>
                                          </p:cBhvr>
                                          <p:tavLst>
                                            <p:tav tm="0">
                                              <p:val>
                                                <p:strVal val="0-#ppt_w/2"/>
                                              </p:val>
                                            </p:tav>
                                            <p:tav tm="100000">
                                              <p:val>
                                                <p:strVal val="#ppt_x"/>
                                              </p:val>
                                            </p:tav>
                                          </p:tavLst>
                                        </p:anim>
                                        <p:anim calcmode="lin" valueType="num">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707904" y="410716"/>
            <a:ext cx="1728192" cy="769441"/>
          </a:xfrm>
          <a:prstGeom prst="rect">
            <a:avLst/>
          </a:prstGeom>
          <a:noFill/>
        </p:spPr>
        <p:txBody>
          <a:bodyPr wrap="square" rtlCol="0">
            <a:spAutoFit/>
          </a:bodyPr>
          <a:lstStyle/>
          <a:p>
            <a:pPr algn="ctr"/>
            <a:r>
              <a:rPr lang="zh-CN" altLang="en-US" sz="2800" b="1" dirty="0">
                <a:ln w="6350">
                  <a:noFill/>
                </a:ln>
                <a:solidFill>
                  <a:schemeClr val="bg1"/>
                </a:solidFill>
                <a:latin typeface="Impact" pitchFamily="34" charset="0"/>
                <a:ea typeface="微软雅黑" pitchFamily="34" charset="-122"/>
              </a:rPr>
              <a:t>目  录</a:t>
            </a:r>
            <a:endParaRPr lang="en-US" altLang="zh-CN" sz="2800" b="1" dirty="0">
              <a:ln w="6350">
                <a:noFill/>
              </a:ln>
              <a:solidFill>
                <a:schemeClr val="bg1"/>
              </a:solidFill>
              <a:latin typeface="Impact" pitchFamily="34" charset="0"/>
              <a:ea typeface="微软雅黑" pitchFamily="34" charset="-122"/>
            </a:endParaRPr>
          </a:p>
          <a:p>
            <a:pPr algn="ctr"/>
            <a:r>
              <a:rPr lang="en-US" altLang="zh-CN" sz="1600" dirty="0">
                <a:ln w="6350">
                  <a:noFill/>
                </a:ln>
                <a:solidFill>
                  <a:schemeClr val="bg1"/>
                </a:solidFill>
                <a:latin typeface="Arial" pitchFamily="34" charset="0"/>
                <a:ea typeface="微软雅黑" pitchFamily="34" charset="-122"/>
                <a:cs typeface="Arial" pitchFamily="34" charset="0"/>
              </a:rPr>
              <a:t>CONTENTS</a:t>
            </a:r>
            <a:endParaRPr lang="zh-CN" altLang="en-US" sz="1600" dirty="0">
              <a:ln w="6350">
                <a:noFill/>
              </a:ln>
              <a:solidFill>
                <a:schemeClr val="bg1"/>
              </a:solidFill>
              <a:latin typeface="Arial" pitchFamily="34" charset="0"/>
              <a:ea typeface="微软雅黑" pitchFamily="34" charset="-122"/>
              <a:cs typeface="Arial" pitchFamily="34" charset="0"/>
            </a:endParaRPr>
          </a:p>
        </p:txBody>
      </p:sp>
      <p:sp>
        <p:nvSpPr>
          <p:cNvPr id="65" name="矩形 64"/>
          <p:cNvSpPr/>
          <p:nvPr/>
        </p:nvSpPr>
        <p:spPr>
          <a:xfrm>
            <a:off x="2123728"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6" name="矩形 65"/>
          <p:cNvSpPr/>
          <p:nvPr/>
        </p:nvSpPr>
        <p:spPr>
          <a:xfrm>
            <a:off x="3779912"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7" name="矩形 66"/>
          <p:cNvSpPr/>
          <p:nvPr/>
        </p:nvSpPr>
        <p:spPr>
          <a:xfrm>
            <a:off x="5436097" y="1634852"/>
            <a:ext cx="1584175"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8" name="矩形 67"/>
          <p:cNvSpPr/>
          <p:nvPr/>
        </p:nvSpPr>
        <p:spPr>
          <a:xfrm>
            <a:off x="7092071"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9" name="矩形 68"/>
          <p:cNvSpPr/>
          <p:nvPr/>
        </p:nvSpPr>
        <p:spPr>
          <a:xfrm>
            <a:off x="474524"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0" name="矩形 69"/>
          <p:cNvSpPr/>
          <p:nvPr/>
        </p:nvSpPr>
        <p:spPr>
          <a:xfrm>
            <a:off x="4094945" y="2943447"/>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关键技术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实践难点</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市场调研分析</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案例对比分析</a:t>
            </a:r>
          </a:p>
        </p:txBody>
      </p:sp>
      <p:sp>
        <p:nvSpPr>
          <p:cNvPr id="71" name="矩形 70"/>
          <p:cNvSpPr/>
          <p:nvPr/>
        </p:nvSpPr>
        <p:spPr>
          <a:xfrm>
            <a:off x="2249890" y="2943447"/>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研究思路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研究方法</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研究方案可行性说明</a:t>
            </a:r>
          </a:p>
        </p:txBody>
      </p:sp>
      <p:sp>
        <p:nvSpPr>
          <p:cNvPr id="72" name="矩形 71"/>
          <p:cNvSpPr/>
          <p:nvPr/>
        </p:nvSpPr>
        <p:spPr>
          <a:xfrm>
            <a:off x="597196" y="2943447"/>
            <a:ext cx="1338828" cy="1246495"/>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选题背景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研究意义</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国内外相关研究综述</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理论基础与文献综述</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主要贡献与创新</a:t>
            </a:r>
          </a:p>
        </p:txBody>
      </p:sp>
      <p:sp>
        <p:nvSpPr>
          <p:cNvPr id="73" name="矩形 72"/>
          <p:cNvSpPr/>
          <p:nvPr/>
        </p:nvSpPr>
        <p:spPr>
          <a:xfrm>
            <a:off x="7471224" y="2943447"/>
            <a:ext cx="82586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问题评估</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相关对策</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研究总结</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成绩与思考</a:t>
            </a:r>
          </a:p>
        </p:txBody>
      </p:sp>
      <p:sp>
        <p:nvSpPr>
          <p:cNvPr id="74" name="矩形 73"/>
          <p:cNvSpPr/>
          <p:nvPr/>
        </p:nvSpPr>
        <p:spPr>
          <a:xfrm>
            <a:off x="5882650" y="2943447"/>
            <a:ext cx="697627"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研究目标</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成果形式</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应用前景</a:t>
            </a:r>
            <a:endParaRPr lang="en-US" altLang="zh-CN" sz="1000" dirty="0">
              <a:ln w="6350">
                <a:noFill/>
              </a:ln>
              <a:solidFill>
                <a:schemeClr val="bg1">
                  <a:lumMod val="95000"/>
                </a:schemeClr>
              </a:solidFill>
              <a:latin typeface="Impact" pitchFamily="34" charset="0"/>
              <a:ea typeface="微软雅黑" pitchFamily="34" charset="-122"/>
            </a:endParaRPr>
          </a:p>
        </p:txBody>
      </p:sp>
      <p:sp>
        <p:nvSpPr>
          <p:cNvPr id="75" name="矩形 74"/>
          <p:cNvSpPr/>
          <p:nvPr/>
        </p:nvSpPr>
        <p:spPr>
          <a:xfrm>
            <a:off x="2123728"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6" name="矩形 75"/>
          <p:cNvSpPr/>
          <p:nvPr/>
        </p:nvSpPr>
        <p:spPr>
          <a:xfrm>
            <a:off x="3779912"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7" name="矩形 76"/>
          <p:cNvSpPr/>
          <p:nvPr/>
        </p:nvSpPr>
        <p:spPr>
          <a:xfrm>
            <a:off x="5436096"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8" name="矩形 77"/>
          <p:cNvSpPr/>
          <p:nvPr/>
        </p:nvSpPr>
        <p:spPr>
          <a:xfrm>
            <a:off x="7092280"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9" name="矩形 78"/>
          <p:cNvSpPr/>
          <p:nvPr/>
        </p:nvSpPr>
        <p:spPr>
          <a:xfrm>
            <a:off x="474524"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80" name="矩形 79"/>
          <p:cNvSpPr/>
          <p:nvPr/>
        </p:nvSpPr>
        <p:spPr>
          <a:xfrm>
            <a:off x="3787169"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关键技术与实践难点</a:t>
            </a:r>
          </a:p>
        </p:txBody>
      </p:sp>
      <p:sp>
        <p:nvSpPr>
          <p:cNvPr id="81" name="矩形 80"/>
          <p:cNvSpPr/>
          <p:nvPr/>
        </p:nvSpPr>
        <p:spPr>
          <a:xfrm>
            <a:off x="2288363"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研究思路与方法</a:t>
            </a:r>
          </a:p>
        </p:txBody>
      </p:sp>
      <p:sp>
        <p:nvSpPr>
          <p:cNvPr id="82" name="矩形 81"/>
          <p:cNvSpPr/>
          <p:nvPr/>
        </p:nvSpPr>
        <p:spPr>
          <a:xfrm>
            <a:off x="697527" y="2498947"/>
            <a:ext cx="1138170" cy="276999"/>
          </a:xfrm>
          <a:prstGeom prst="rect">
            <a:avLst/>
          </a:prstGeom>
        </p:spPr>
        <p:txBody>
          <a:bodyPr wrap="squar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绪论</a:t>
            </a:r>
          </a:p>
        </p:txBody>
      </p:sp>
      <p:sp>
        <p:nvSpPr>
          <p:cNvPr id="83" name="矩形 82"/>
          <p:cNvSpPr/>
          <p:nvPr/>
        </p:nvSpPr>
        <p:spPr>
          <a:xfrm>
            <a:off x="7099328"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相关建议与论文总结</a:t>
            </a:r>
          </a:p>
        </p:txBody>
      </p:sp>
      <p:sp>
        <p:nvSpPr>
          <p:cNvPr id="84" name="矩形 83"/>
          <p:cNvSpPr/>
          <p:nvPr/>
        </p:nvSpPr>
        <p:spPr>
          <a:xfrm>
            <a:off x="5600522"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研究成果与应用</a:t>
            </a:r>
          </a:p>
        </p:txBody>
      </p:sp>
      <p:sp>
        <p:nvSpPr>
          <p:cNvPr id="85" name="Freeform 9"/>
          <p:cNvSpPr>
            <a:spLocks noEditPoints="1"/>
          </p:cNvSpPr>
          <p:nvPr/>
        </p:nvSpPr>
        <p:spPr bwMode="auto">
          <a:xfrm>
            <a:off x="7705804" y="1971675"/>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6" name="Freeform 10"/>
          <p:cNvSpPr>
            <a:spLocks noEditPoints="1"/>
          </p:cNvSpPr>
          <p:nvPr/>
        </p:nvSpPr>
        <p:spPr bwMode="auto">
          <a:xfrm>
            <a:off x="2800042" y="1954206"/>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7" name="Freeform 11"/>
          <p:cNvSpPr>
            <a:spLocks noEditPoints="1"/>
          </p:cNvSpPr>
          <p:nvPr/>
        </p:nvSpPr>
        <p:spPr bwMode="auto">
          <a:xfrm>
            <a:off x="6108428" y="1938300"/>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8" name="Freeform 12"/>
          <p:cNvSpPr>
            <a:spLocks noEditPoints="1"/>
          </p:cNvSpPr>
          <p:nvPr/>
        </p:nvSpPr>
        <p:spPr bwMode="auto">
          <a:xfrm>
            <a:off x="4464895" y="1941715"/>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9" name="Freeform 13"/>
          <p:cNvSpPr>
            <a:spLocks noEditPoints="1"/>
          </p:cNvSpPr>
          <p:nvPr/>
        </p:nvSpPr>
        <p:spPr bwMode="auto">
          <a:xfrm>
            <a:off x="1100223" y="1950703"/>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anim calcmode="lin" valueType="num">
                                      <p:cBhvr>
                                        <p:cTn id="13" dur="500" fill="hold"/>
                                        <p:tgtEl>
                                          <p:spTgt spid="69"/>
                                        </p:tgtEl>
                                        <p:attrNameLst>
                                          <p:attrName>ppt_x</p:attrName>
                                        </p:attrNameLst>
                                      </p:cBhvr>
                                      <p:tavLst>
                                        <p:tav tm="0">
                                          <p:val>
                                            <p:strVal val="#ppt_x"/>
                                          </p:val>
                                        </p:tav>
                                        <p:tav tm="100000">
                                          <p:val>
                                            <p:strVal val="#ppt_x"/>
                                          </p:val>
                                        </p:tav>
                                      </p:tavLst>
                                    </p:anim>
                                    <p:anim calcmode="lin" valueType="num">
                                      <p:cBhvr>
                                        <p:cTn id="14" dur="500" fill="hold"/>
                                        <p:tgtEl>
                                          <p:spTgt spid="69"/>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1000"/>
                                  </p:stCondLst>
                                  <p:childTnLst>
                                    <p:set>
                                      <p:cBhvr>
                                        <p:cTn id="16" dur="1" fill="hold">
                                          <p:stCondLst>
                                            <p:cond delay="0"/>
                                          </p:stCondLst>
                                        </p:cTn>
                                        <p:tgtEl>
                                          <p:spTgt spid="89"/>
                                        </p:tgtEl>
                                        <p:attrNameLst>
                                          <p:attrName>style.visibility</p:attrName>
                                        </p:attrNameLst>
                                      </p:cBhvr>
                                      <p:to>
                                        <p:strVal val="visible"/>
                                      </p:to>
                                    </p:set>
                                    <p:anim calcmode="lin" valueType="num">
                                      <p:cBhvr>
                                        <p:cTn id="17" dur="300" fill="hold"/>
                                        <p:tgtEl>
                                          <p:spTgt spid="89"/>
                                        </p:tgtEl>
                                        <p:attrNameLst>
                                          <p:attrName>ppt_w</p:attrName>
                                        </p:attrNameLst>
                                      </p:cBhvr>
                                      <p:tavLst>
                                        <p:tav tm="0">
                                          <p:val>
                                            <p:fltVal val="0"/>
                                          </p:val>
                                        </p:tav>
                                        <p:tav tm="100000">
                                          <p:val>
                                            <p:strVal val="#ppt_w"/>
                                          </p:val>
                                        </p:tav>
                                      </p:tavLst>
                                    </p:anim>
                                    <p:anim calcmode="lin" valueType="num">
                                      <p:cBhvr>
                                        <p:cTn id="18" dur="300" fill="hold"/>
                                        <p:tgtEl>
                                          <p:spTgt spid="89"/>
                                        </p:tgtEl>
                                        <p:attrNameLst>
                                          <p:attrName>ppt_h</p:attrName>
                                        </p:attrNameLst>
                                      </p:cBhvr>
                                      <p:tavLst>
                                        <p:tav tm="0">
                                          <p:val>
                                            <p:fltVal val="0"/>
                                          </p:val>
                                        </p:tav>
                                        <p:tav tm="100000">
                                          <p:val>
                                            <p:strVal val="#ppt_h"/>
                                          </p:val>
                                        </p:tav>
                                      </p:tavLst>
                                    </p:anim>
                                    <p:animEffect transition="in" filter="fade">
                                      <p:cBhvr>
                                        <p:cTn id="19" dur="300"/>
                                        <p:tgtEl>
                                          <p:spTgt spid="89"/>
                                        </p:tgtEl>
                                      </p:cBhvr>
                                    </p:animEffect>
                                  </p:childTnLst>
                                </p:cTn>
                              </p:par>
                              <p:par>
                                <p:cTn id="20" presetID="6" presetClass="emph" presetSubtype="0" autoRev="1" fill="hold" grpId="1" nodeType="withEffect">
                                  <p:stCondLst>
                                    <p:cond delay="1300"/>
                                  </p:stCondLst>
                                  <p:childTnLst>
                                    <p:animScale>
                                      <p:cBhvr>
                                        <p:cTn id="21" dur="150" fill="hold"/>
                                        <p:tgtEl>
                                          <p:spTgt spid="89"/>
                                        </p:tgtEl>
                                      </p:cBhvr>
                                      <p:by x="110000" y="110000"/>
                                    </p:animScale>
                                  </p:childTnLst>
                                </p:cTn>
                              </p:par>
                              <p:par>
                                <p:cTn id="22" presetID="53" presetClass="entr" presetSubtype="16" fill="hold" grpId="0" nodeType="withEffect">
                                  <p:stCondLst>
                                    <p:cond delay="1300"/>
                                  </p:stCondLst>
                                  <p:childTnLst>
                                    <p:set>
                                      <p:cBhvr>
                                        <p:cTn id="23" dur="1" fill="hold">
                                          <p:stCondLst>
                                            <p:cond delay="0"/>
                                          </p:stCondLst>
                                        </p:cTn>
                                        <p:tgtEl>
                                          <p:spTgt spid="82"/>
                                        </p:tgtEl>
                                        <p:attrNameLst>
                                          <p:attrName>style.visibility</p:attrName>
                                        </p:attrNameLst>
                                      </p:cBhvr>
                                      <p:to>
                                        <p:strVal val="visible"/>
                                      </p:to>
                                    </p:set>
                                    <p:anim calcmode="lin" valueType="num">
                                      <p:cBhvr>
                                        <p:cTn id="24" dur="300" fill="hold"/>
                                        <p:tgtEl>
                                          <p:spTgt spid="82"/>
                                        </p:tgtEl>
                                        <p:attrNameLst>
                                          <p:attrName>ppt_w</p:attrName>
                                        </p:attrNameLst>
                                      </p:cBhvr>
                                      <p:tavLst>
                                        <p:tav tm="0">
                                          <p:val>
                                            <p:fltVal val="0"/>
                                          </p:val>
                                        </p:tav>
                                        <p:tav tm="100000">
                                          <p:val>
                                            <p:strVal val="#ppt_w"/>
                                          </p:val>
                                        </p:tav>
                                      </p:tavLst>
                                    </p:anim>
                                    <p:anim calcmode="lin" valueType="num">
                                      <p:cBhvr>
                                        <p:cTn id="25" dur="300" fill="hold"/>
                                        <p:tgtEl>
                                          <p:spTgt spid="82"/>
                                        </p:tgtEl>
                                        <p:attrNameLst>
                                          <p:attrName>ppt_h</p:attrName>
                                        </p:attrNameLst>
                                      </p:cBhvr>
                                      <p:tavLst>
                                        <p:tav tm="0">
                                          <p:val>
                                            <p:fltVal val="0"/>
                                          </p:val>
                                        </p:tav>
                                        <p:tav tm="100000">
                                          <p:val>
                                            <p:strVal val="#ppt_h"/>
                                          </p:val>
                                        </p:tav>
                                      </p:tavLst>
                                    </p:anim>
                                    <p:animEffect transition="in" filter="fade">
                                      <p:cBhvr>
                                        <p:cTn id="26" dur="300"/>
                                        <p:tgtEl>
                                          <p:spTgt spid="82"/>
                                        </p:tgtEl>
                                      </p:cBhvr>
                                    </p:animEffect>
                                  </p:childTnLst>
                                </p:cTn>
                              </p:par>
                              <p:par>
                                <p:cTn id="27" presetID="6" presetClass="emph" presetSubtype="0" autoRev="1" fill="hold" grpId="1" nodeType="withEffect">
                                  <p:stCondLst>
                                    <p:cond delay="1600"/>
                                  </p:stCondLst>
                                  <p:childTnLst>
                                    <p:animScale>
                                      <p:cBhvr>
                                        <p:cTn id="28" dur="150" fill="hold"/>
                                        <p:tgtEl>
                                          <p:spTgt spid="82"/>
                                        </p:tgtEl>
                                      </p:cBhvr>
                                      <p:by x="110000" y="110000"/>
                                    </p:animScale>
                                  </p:childTnLst>
                                </p:cTn>
                              </p:par>
                              <p:par>
                                <p:cTn id="29" presetID="12" presetClass="entr" presetSubtype="1" fill="hold" grpId="0" nodeType="withEffect">
                                  <p:stCondLst>
                                    <p:cond delay="160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p:tgtEl>
                                          <p:spTgt spid="72"/>
                                        </p:tgtEl>
                                        <p:attrNameLst>
                                          <p:attrName>ppt_y</p:attrName>
                                        </p:attrNameLst>
                                      </p:cBhvr>
                                      <p:tavLst>
                                        <p:tav tm="0">
                                          <p:val>
                                            <p:strVal val="#ppt_y-#ppt_h*1.125000"/>
                                          </p:val>
                                        </p:tav>
                                        <p:tav tm="100000">
                                          <p:val>
                                            <p:strVal val="#ppt_y"/>
                                          </p:val>
                                        </p:tav>
                                      </p:tavLst>
                                    </p:anim>
                                    <p:animEffect transition="in" filter="wipe(down)">
                                      <p:cBhvr>
                                        <p:cTn id="32" dur="500"/>
                                        <p:tgtEl>
                                          <p:spTgt spid="72"/>
                                        </p:tgtEl>
                                      </p:cBhvr>
                                    </p:animEffect>
                                  </p:childTnLst>
                                </p:cTn>
                              </p:par>
                              <p:par>
                                <p:cTn id="33" presetID="42" presetClass="entr" presetSubtype="0" fill="hold" grpId="0" nodeType="withEffect">
                                  <p:stCondLst>
                                    <p:cond delay="160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anim calcmode="lin" valueType="num">
                                      <p:cBhvr>
                                        <p:cTn id="36" dur="500" fill="hold"/>
                                        <p:tgtEl>
                                          <p:spTgt spid="65"/>
                                        </p:tgtEl>
                                        <p:attrNameLst>
                                          <p:attrName>ppt_x</p:attrName>
                                        </p:attrNameLst>
                                      </p:cBhvr>
                                      <p:tavLst>
                                        <p:tav tm="0">
                                          <p:val>
                                            <p:strVal val="#ppt_x"/>
                                          </p:val>
                                        </p:tav>
                                        <p:tav tm="100000">
                                          <p:val>
                                            <p:strVal val="#ppt_x"/>
                                          </p:val>
                                        </p:tav>
                                      </p:tavLst>
                                    </p:anim>
                                    <p:anim calcmode="lin" valueType="num">
                                      <p:cBhvr>
                                        <p:cTn id="37" dur="500" fill="hold"/>
                                        <p:tgtEl>
                                          <p:spTgt spid="6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2100"/>
                                  </p:stCondLst>
                                  <p:childTnLst>
                                    <p:set>
                                      <p:cBhvr>
                                        <p:cTn id="44" dur="1" fill="hold">
                                          <p:stCondLst>
                                            <p:cond delay="0"/>
                                          </p:stCondLst>
                                        </p:cTn>
                                        <p:tgtEl>
                                          <p:spTgt spid="86"/>
                                        </p:tgtEl>
                                        <p:attrNameLst>
                                          <p:attrName>style.visibility</p:attrName>
                                        </p:attrNameLst>
                                      </p:cBhvr>
                                      <p:to>
                                        <p:strVal val="visible"/>
                                      </p:to>
                                    </p:set>
                                    <p:anim calcmode="lin" valueType="num">
                                      <p:cBhvr>
                                        <p:cTn id="45" dur="300" fill="hold"/>
                                        <p:tgtEl>
                                          <p:spTgt spid="86"/>
                                        </p:tgtEl>
                                        <p:attrNameLst>
                                          <p:attrName>ppt_w</p:attrName>
                                        </p:attrNameLst>
                                      </p:cBhvr>
                                      <p:tavLst>
                                        <p:tav tm="0">
                                          <p:val>
                                            <p:fltVal val="0"/>
                                          </p:val>
                                        </p:tav>
                                        <p:tav tm="100000">
                                          <p:val>
                                            <p:strVal val="#ppt_w"/>
                                          </p:val>
                                        </p:tav>
                                      </p:tavLst>
                                    </p:anim>
                                    <p:anim calcmode="lin" valueType="num">
                                      <p:cBhvr>
                                        <p:cTn id="46" dur="300" fill="hold"/>
                                        <p:tgtEl>
                                          <p:spTgt spid="86"/>
                                        </p:tgtEl>
                                        <p:attrNameLst>
                                          <p:attrName>ppt_h</p:attrName>
                                        </p:attrNameLst>
                                      </p:cBhvr>
                                      <p:tavLst>
                                        <p:tav tm="0">
                                          <p:val>
                                            <p:fltVal val="0"/>
                                          </p:val>
                                        </p:tav>
                                        <p:tav tm="100000">
                                          <p:val>
                                            <p:strVal val="#ppt_h"/>
                                          </p:val>
                                        </p:tav>
                                      </p:tavLst>
                                    </p:anim>
                                    <p:animEffect transition="in" filter="fade">
                                      <p:cBhvr>
                                        <p:cTn id="47" dur="300"/>
                                        <p:tgtEl>
                                          <p:spTgt spid="86"/>
                                        </p:tgtEl>
                                      </p:cBhvr>
                                    </p:animEffect>
                                  </p:childTnLst>
                                </p:cTn>
                              </p:par>
                              <p:par>
                                <p:cTn id="48" presetID="6" presetClass="emph" presetSubtype="0" autoRev="1" fill="hold" grpId="1" nodeType="withEffect">
                                  <p:stCondLst>
                                    <p:cond delay="2400"/>
                                  </p:stCondLst>
                                  <p:childTnLst>
                                    <p:animScale>
                                      <p:cBhvr>
                                        <p:cTn id="49" dur="150" fill="hold"/>
                                        <p:tgtEl>
                                          <p:spTgt spid="86"/>
                                        </p:tgtEl>
                                      </p:cBhvr>
                                      <p:by x="110000" y="110000"/>
                                    </p:animScale>
                                  </p:childTnLst>
                                </p:cTn>
                              </p:par>
                              <p:par>
                                <p:cTn id="50" presetID="53" presetClass="entr" presetSubtype="16" fill="hold" grpId="0" nodeType="withEffect">
                                  <p:stCondLst>
                                    <p:cond delay="2400"/>
                                  </p:stCondLst>
                                  <p:childTnLst>
                                    <p:set>
                                      <p:cBhvr>
                                        <p:cTn id="51" dur="1" fill="hold">
                                          <p:stCondLst>
                                            <p:cond delay="0"/>
                                          </p:stCondLst>
                                        </p:cTn>
                                        <p:tgtEl>
                                          <p:spTgt spid="81"/>
                                        </p:tgtEl>
                                        <p:attrNameLst>
                                          <p:attrName>style.visibility</p:attrName>
                                        </p:attrNameLst>
                                      </p:cBhvr>
                                      <p:to>
                                        <p:strVal val="visible"/>
                                      </p:to>
                                    </p:set>
                                    <p:anim calcmode="lin" valueType="num">
                                      <p:cBhvr>
                                        <p:cTn id="52" dur="300" fill="hold"/>
                                        <p:tgtEl>
                                          <p:spTgt spid="81"/>
                                        </p:tgtEl>
                                        <p:attrNameLst>
                                          <p:attrName>ppt_w</p:attrName>
                                        </p:attrNameLst>
                                      </p:cBhvr>
                                      <p:tavLst>
                                        <p:tav tm="0">
                                          <p:val>
                                            <p:fltVal val="0"/>
                                          </p:val>
                                        </p:tav>
                                        <p:tav tm="100000">
                                          <p:val>
                                            <p:strVal val="#ppt_w"/>
                                          </p:val>
                                        </p:tav>
                                      </p:tavLst>
                                    </p:anim>
                                    <p:anim calcmode="lin" valueType="num">
                                      <p:cBhvr>
                                        <p:cTn id="53" dur="300" fill="hold"/>
                                        <p:tgtEl>
                                          <p:spTgt spid="81"/>
                                        </p:tgtEl>
                                        <p:attrNameLst>
                                          <p:attrName>ppt_h</p:attrName>
                                        </p:attrNameLst>
                                      </p:cBhvr>
                                      <p:tavLst>
                                        <p:tav tm="0">
                                          <p:val>
                                            <p:fltVal val="0"/>
                                          </p:val>
                                        </p:tav>
                                        <p:tav tm="100000">
                                          <p:val>
                                            <p:strVal val="#ppt_h"/>
                                          </p:val>
                                        </p:tav>
                                      </p:tavLst>
                                    </p:anim>
                                    <p:animEffect transition="in" filter="fade">
                                      <p:cBhvr>
                                        <p:cTn id="54" dur="300"/>
                                        <p:tgtEl>
                                          <p:spTgt spid="81"/>
                                        </p:tgtEl>
                                      </p:cBhvr>
                                    </p:animEffect>
                                  </p:childTnLst>
                                </p:cTn>
                              </p:par>
                              <p:par>
                                <p:cTn id="55" presetID="6" presetClass="emph" presetSubtype="0" autoRev="1" fill="hold" grpId="1" nodeType="withEffect">
                                  <p:stCondLst>
                                    <p:cond delay="2700"/>
                                  </p:stCondLst>
                                  <p:childTnLst>
                                    <p:animScale>
                                      <p:cBhvr>
                                        <p:cTn id="56" dur="150" fill="hold"/>
                                        <p:tgtEl>
                                          <p:spTgt spid="81"/>
                                        </p:tgtEl>
                                      </p:cBhvr>
                                      <p:by x="110000" y="110000"/>
                                    </p:animScale>
                                  </p:childTnLst>
                                </p:cTn>
                              </p:par>
                              <p:par>
                                <p:cTn id="57" presetID="12" presetClass="entr" presetSubtype="1" fill="hold" grpId="0" nodeType="withEffect">
                                  <p:stCondLst>
                                    <p:cond delay="270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p:tgtEl>
                                          <p:spTgt spid="71"/>
                                        </p:tgtEl>
                                        <p:attrNameLst>
                                          <p:attrName>ppt_y</p:attrName>
                                        </p:attrNameLst>
                                      </p:cBhvr>
                                      <p:tavLst>
                                        <p:tav tm="0">
                                          <p:val>
                                            <p:strVal val="#ppt_y-#ppt_h*1.125000"/>
                                          </p:val>
                                        </p:tav>
                                        <p:tav tm="100000">
                                          <p:val>
                                            <p:strVal val="#ppt_y"/>
                                          </p:val>
                                        </p:tav>
                                      </p:tavLst>
                                    </p:anim>
                                    <p:animEffect transition="in" filter="wipe(down)">
                                      <p:cBhvr>
                                        <p:cTn id="60" dur="500"/>
                                        <p:tgtEl>
                                          <p:spTgt spid="71"/>
                                        </p:tgtEl>
                                      </p:cBhvr>
                                    </p:animEffect>
                                  </p:childTnLst>
                                </p:cTn>
                              </p:par>
                              <p:par>
                                <p:cTn id="61" presetID="42" presetClass="entr" presetSubtype="0" fill="hold" grpId="0" nodeType="withEffect">
                                  <p:stCondLst>
                                    <p:cond delay="27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500"/>
                                        <p:tgtEl>
                                          <p:spTgt spid="66"/>
                                        </p:tgtEl>
                                      </p:cBhvr>
                                    </p:animEffect>
                                    <p:anim calcmode="lin" valueType="num">
                                      <p:cBhvr>
                                        <p:cTn id="64" dur="500" fill="hold"/>
                                        <p:tgtEl>
                                          <p:spTgt spid="66"/>
                                        </p:tgtEl>
                                        <p:attrNameLst>
                                          <p:attrName>ppt_x</p:attrName>
                                        </p:attrNameLst>
                                      </p:cBhvr>
                                      <p:tavLst>
                                        <p:tav tm="0">
                                          <p:val>
                                            <p:strVal val="#ppt_x"/>
                                          </p:val>
                                        </p:tav>
                                        <p:tav tm="100000">
                                          <p:val>
                                            <p:strVal val="#ppt_x"/>
                                          </p:val>
                                        </p:tav>
                                      </p:tavLst>
                                    </p:anim>
                                    <p:anim calcmode="lin" valueType="num">
                                      <p:cBhvr>
                                        <p:cTn id="65" dur="500" fill="hold"/>
                                        <p:tgtEl>
                                          <p:spTgt spid="6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270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500"/>
                                        <p:tgtEl>
                                          <p:spTgt spid="76"/>
                                        </p:tgtEl>
                                      </p:cBhvr>
                                    </p:animEffect>
                                    <p:anim calcmode="lin" valueType="num">
                                      <p:cBhvr>
                                        <p:cTn id="69" dur="500" fill="hold"/>
                                        <p:tgtEl>
                                          <p:spTgt spid="76"/>
                                        </p:tgtEl>
                                        <p:attrNameLst>
                                          <p:attrName>ppt_x</p:attrName>
                                        </p:attrNameLst>
                                      </p:cBhvr>
                                      <p:tavLst>
                                        <p:tav tm="0">
                                          <p:val>
                                            <p:strVal val="#ppt_x"/>
                                          </p:val>
                                        </p:tav>
                                        <p:tav tm="100000">
                                          <p:val>
                                            <p:strVal val="#ppt_x"/>
                                          </p:val>
                                        </p:tav>
                                      </p:tavLst>
                                    </p:anim>
                                    <p:anim calcmode="lin" valueType="num">
                                      <p:cBhvr>
                                        <p:cTn id="70" dur="500" fill="hold"/>
                                        <p:tgtEl>
                                          <p:spTgt spid="76"/>
                                        </p:tgtEl>
                                        <p:attrNameLst>
                                          <p:attrName>ppt_y</p:attrName>
                                        </p:attrNameLst>
                                      </p:cBhvr>
                                      <p:tavLst>
                                        <p:tav tm="0">
                                          <p:val>
                                            <p:strVal val="#ppt_y+.1"/>
                                          </p:val>
                                        </p:tav>
                                        <p:tav tm="100000">
                                          <p:val>
                                            <p:strVal val="#ppt_y"/>
                                          </p:val>
                                        </p:tav>
                                      </p:tavLst>
                                    </p:anim>
                                  </p:childTnLst>
                                </p:cTn>
                              </p:par>
                              <p:par>
                                <p:cTn id="71" presetID="53" presetClass="entr" presetSubtype="16" fill="hold" grpId="0" nodeType="withEffect">
                                  <p:stCondLst>
                                    <p:cond delay="320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transition="in" filter="fade">
                                      <p:cBhvr>
                                        <p:cTn id="75" dur="300"/>
                                        <p:tgtEl>
                                          <p:spTgt spid="88"/>
                                        </p:tgtEl>
                                      </p:cBhvr>
                                    </p:animEffect>
                                  </p:childTnLst>
                                </p:cTn>
                              </p:par>
                              <p:par>
                                <p:cTn id="76" presetID="6" presetClass="emph" presetSubtype="0" autoRev="1" fill="hold" grpId="1" nodeType="withEffect">
                                  <p:stCondLst>
                                    <p:cond delay="3500"/>
                                  </p:stCondLst>
                                  <p:childTnLst>
                                    <p:animScale>
                                      <p:cBhvr>
                                        <p:cTn id="77" dur="150" fill="hold"/>
                                        <p:tgtEl>
                                          <p:spTgt spid="88"/>
                                        </p:tgtEl>
                                      </p:cBhvr>
                                      <p:by x="110000" y="110000"/>
                                    </p:animScale>
                                  </p:childTnLst>
                                </p:cTn>
                              </p:par>
                              <p:par>
                                <p:cTn id="78" presetID="53" presetClass="entr" presetSubtype="16" fill="hold" grpId="0" nodeType="withEffect">
                                  <p:stCondLst>
                                    <p:cond delay="3500"/>
                                  </p:stCondLst>
                                  <p:childTnLst>
                                    <p:set>
                                      <p:cBhvr>
                                        <p:cTn id="79" dur="1" fill="hold">
                                          <p:stCondLst>
                                            <p:cond delay="0"/>
                                          </p:stCondLst>
                                        </p:cTn>
                                        <p:tgtEl>
                                          <p:spTgt spid="80"/>
                                        </p:tgtEl>
                                        <p:attrNameLst>
                                          <p:attrName>style.visibility</p:attrName>
                                        </p:attrNameLst>
                                      </p:cBhvr>
                                      <p:to>
                                        <p:strVal val="visible"/>
                                      </p:to>
                                    </p:set>
                                    <p:anim calcmode="lin" valueType="num">
                                      <p:cBhvr>
                                        <p:cTn id="80" dur="300" fill="hold"/>
                                        <p:tgtEl>
                                          <p:spTgt spid="80"/>
                                        </p:tgtEl>
                                        <p:attrNameLst>
                                          <p:attrName>ppt_w</p:attrName>
                                        </p:attrNameLst>
                                      </p:cBhvr>
                                      <p:tavLst>
                                        <p:tav tm="0">
                                          <p:val>
                                            <p:fltVal val="0"/>
                                          </p:val>
                                        </p:tav>
                                        <p:tav tm="100000">
                                          <p:val>
                                            <p:strVal val="#ppt_w"/>
                                          </p:val>
                                        </p:tav>
                                      </p:tavLst>
                                    </p:anim>
                                    <p:anim calcmode="lin" valueType="num">
                                      <p:cBhvr>
                                        <p:cTn id="81" dur="300" fill="hold"/>
                                        <p:tgtEl>
                                          <p:spTgt spid="80"/>
                                        </p:tgtEl>
                                        <p:attrNameLst>
                                          <p:attrName>ppt_h</p:attrName>
                                        </p:attrNameLst>
                                      </p:cBhvr>
                                      <p:tavLst>
                                        <p:tav tm="0">
                                          <p:val>
                                            <p:fltVal val="0"/>
                                          </p:val>
                                        </p:tav>
                                        <p:tav tm="100000">
                                          <p:val>
                                            <p:strVal val="#ppt_h"/>
                                          </p:val>
                                        </p:tav>
                                      </p:tavLst>
                                    </p:anim>
                                    <p:animEffect transition="in" filter="fade">
                                      <p:cBhvr>
                                        <p:cTn id="82" dur="300"/>
                                        <p:tgtEl>
                                          <p:spTgt spid="80"/>
                                        </p:tgtEl>
                                      </p:cBhvr>
                                    </p:animEffect>
                                  </p:childTnLst>
                                </p:cTn>
                              </p:par>
                              <p:par>
                                <p:cTn id="83" presetID="6" presetClass="emph" presetSubtype="0" autoRev="1" fill="hold" grpId="1" nodeType="withEffect">
                                  <p:stCondLst>
                                    <p:cond delay="3800"/>
                                  </p:stCondLst>
                                  <p:childTnLst>
                                    <p:animScale>
                                      <p:cBhvr>
                                        <p:cTn id="84" dur="150" fill="hold"/>
                                        <p:tgtEl>
                                          <p:spTgt spid="80"/>
                                        </p:tgtEl>
                                      </p:cBhvr>
                                      <p:by x="110000" y="110000"/>
                                    </p:animScale>
                                  </p:childTnLst>
                                </p:cTn>
                              </p:par>
                              <p:par>
                                <p:cTn id="85" presetID="12" presetClass="entr" presetSubtype="1" fill="hold" grpId="0" nodeType="withEffect">
                                  <p:stCondLst>
                                    <p:cond delay="380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p:tgtEl>
                                          <p:spTgt spid="70"/>
                                        </p:tgtEl>
                                        <p:attrNameLst>
                                          <p:attrName>ppt_y</p:attrName>
                                        </p:attrNameLst>
                                      </p:cBhvr>
                                      <p:tavLst>
                                        <p:tav tm="0">
                                          <p:val>
                                            <p:strVal val="#ppt_y-#ppt_h*1.125000"/>
                                          </p:val>
                                        </p:tav>
                                        <p:tav tm="100000">
                                          <p:val>
                                            <p:strVal val="#ppt_y"/>
                                          </p:val>
                                        </p:tav>
                                      </p:tavLst>
                                    </p:anim>
                                    <p:animEffect transition="in" filter="wipe(down)">
                                      <p:cBhvr>
                                        <p:cTn id="88" dur="500"/>
                                        <p:tgtEl>
                                          <p:spTgt spid="70"/>
                                        </p:tgtEl>
                                      </p:cBhvr>
                                    </p:animEffect>
                                  </p:childTnLst>
                                </p:cTn>
                              </p:par>
                              <p:par>
                                <p:cTn id="89" presetID="42" presetClass="entr" presetSubtype="0" fill="hold" grpId="0" nodeType="withEffect">
                                  <p:stCondLst>
                                    <p:cond delay="380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500"/>
                                        <p:tgtEl>
                                          <p:spTgt spid="67"/>
                                        </p:tgtEl>
                                      </p:cBhvr>
                                    </p:animEffect>
                                    <p:anim calcmode="lin" valueType="num">
                                      <p:cBhvr>
                                        <p:cTn id="92" dur="500" fill="hold"/>
                                        <p:tgtEl>
                                          <p:spTgt spid="67"/>
                                        </p:tgtEl>
                                        <p:attrNameLst>
                                          <p:attrName>ppt_x</p:attrName>
                                        </p:attrNameLst>
                                      </p:cBhvr>
                                      <p:tavLst>
                                        <p:tav tm="0">
                                          <p:val>
                                            <p:strVal val="#ppt_x"/>
                                          </p:val>
                                        </p:tav>
                                        <p:tav tm="100000">
                                          <p:val>
                                            <p:strVal val="#ppt_x"/>
                                          </p:val>
                                        </p:tav>
                                      </p:tavLst>
                                    </p:anim>
                                    <p:anim calcmode="lin" valueType="num">
                                      <p:cBhvr>
                                        <p:cTn id="93" dur="500" fill="hold"/>
                                        <p:tgtEl>
                                          <p:spTgt spid="6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3800"/>
                                  </p:stCondLst>
                                  <p:childTnLst>
                                    <p:set>
                                      <p:cBhvr>
                                        <p:cTn id="95" dur="1" fill="hold">
                                          <p:stCondLst>
                                            <p:cond delay="0"/>
                                          </p:stCondLst>
                                        </p:cTn>
                                        <p:tgtEl>
                                          <p:spTgt spid="77"/>
                                        </p:tgtEl>
                                        <p:attrNameLst>
                                          <p:attrName>style.visibility</p:attrName>
                                        </p:attrNameLst>
                                      </p:cBhvr>
                                      <p:to>
                                        <p:strVal val="visible"/>
                                      </p:to>
                                    </p:set>
                                    <p:animEffect transition="in" filter="fade">
                                      <p:cBhvr>
                                        <p:cTn id="96" dur="500"/>
                                        <p:tgtEl>
                                          <p:spTgt spid="77"/>
                                        </p:tgtEl>
                                      </p:cBhvr>
                                    </p:animEffect>
                                    <p:anim calcmode="lin" valueType="num">
                                      <p:cBhvr>
                                        <p:cTn id="97" dur="500" fill="hold"/>
                                        <p:tgtEl>
                                          <p:spTgt spid="77"/>
                                        </p:tgtEl>
                                        <p:attrNameLst>
                                          <p:attrName>ppt_x</p:attrName>
                                        </p:attrNameLst>
                                      </p:cBhvr>
                                      <p:tavLst>
                                        <p:tav tm="0">
                                          <p:val>
                                            <p:strVal val="#ppt_x"/>
                                          </p:val>
                                        </p:tav>
                                        <p:tav tm="100000">
                                          <p:val>
                                            <p:strVal val="#ppt_x"/>
                                          </p:val>
                                        </p:tav>
                                      </p:tavLst>
                                    </p:anim>
                                    <p:anim calcmode="lin" valueType="num">
                                      <p:cBhvr>
                                        <p:cTn id="98" dur="500" fill="hold"/>
                                        <p:tgtEl>
                                          <p:spTgt spid="77"/>
                                        </p:tgtEl>
                                        <p:attrNameLst>
                                          <p:attrName>ppt_y</p:attrName>
                                        </p:attrNameLst>
                                      </p:cBhvr>
                                      <p:tavLst>
                                        <p:tav tm="0">
                                          <p:val>
                                            <p:strVal val="#ppt_y+.1"/>
                                          </p:val>
                                        </p:tav>
                                        <p:tav tm="100000">
                                          <p:val>
                                            <p:strVal val="#ppt_y"/>
                                          </p:val>
                                        </p:tav>
                                      </p:tavLst>
                                    </p:anim>
                                  </p:childTnLst>
                                </p:cTn>
                              </p:par>
                              <p:par>
                                <p:cTn id="99" presetID="53" presetClass="entr" presetSubtype="16" fill="hold" grpId="0" nodeType="withEffect">
                                  <p:stCondLst>
                                    <p:cond delay="4300"/>
                                  </p:stCondLst>
                                  <p:childTnLst>
                                    <p:set>
                                      <p:cBhvr>
                                        <p:cTn id="100" dur="1" fill="hold">
                                          <p:stCondLst>
                                            <p:cond delay="0"/>
                                          </p:stCondLst>
                                        </p:cTn>
                                        <p:tgtEl>
                                          <p:spTgt spid="87"/>
                                        </p:tgtEl>
                                        <p:attrNameLst>
                                          <p:attrName>style.visibility</p:attrName>
                                        </p:attrNameLst>
                                      </p:cBhvr>
                                      <p:to>
                                        <p:strVal val="visible"/>
                                      </p:to>
                                    </p:set>
                                    <p:anim calcmode="lin" valueType="num">
                                      <p:cBhvr>
                                        <p:cTn id="101" dur="300" fill="hold"/>
                                        <p:tgtEl>
                                          <p:spTgt spid="87"/>
                                        </p:tgtEl>
                                        <p:attrNameLst>
                                          <p:attrName>ppt_w</p:attrName>
                                        </p:attrNameLst>
                                      </p:cBhvr>
                                      <p:tavLst>
                                        <p:tav tm="0">
                                          <p:val>
                                            <p:fltVal val="0"/>
                                          </p:val>
                                        </p:tav>
                                        <p:tav tm="100000">
                                          <p:val>
                                            <p:strVal val="#ppt_w"/>
                                          </p:val>
                                        </p:tav>
                                      </p:tavLst>
                                    </p:anim>
                                    <p:anim calcmode="lin" valueType="num">
                                      <p:cBhvr>
                                        <p:cTn id="102" dur="300" fill="hold"/>
                                        <p:tgtEl>
                                          <p:spTgt spid="87"/>
                                        </p:tgtEl>
                                        <p:attrNameLst>
                                          <p:attrName>ppt_h</p:attrName>
                                        </p:attrNameLst>
                                      </p:cBhvr>
                                      <p:tavLst>
                                        <p:tav tm="0">
                                          <p:val>
                                            <p:fltVal val="0"/>
                                          </p:val>
                                        </p:tav>
                                        <p:tav tm="100000">
                                          <p:val>
                                            <p:strVal val="#ppt_h"/>
                                          </p:val>
                                        </p:tav>
                                      </p:tavLst>
                                    </p:anim>
                                    <p:animEffect transition="in" filter="fade">
                                      <p:cBhvr>
                                        <p:cTn id="103" dur="300"/>
                                        <p:tgtEl>
                                          <p:spTgt spid="87"/>
                                        </p:tgtEl>
                                      </p:cBhvr>
                                    </p:animEffect>
                                  </p:childTnLst>
                                </p:cTn>
                              </p:par>
                              <p:par>
                                <p:cTn id="104" presetID="6" presetClass="emph" presetSubtype="0" autoRev="1" fill="hold" grpId="1" nodeType="withEffect">
                                  <p:stCondLst>
                                    <p:cond delay="4600"/>
                                  </p:stCondLst>
                                  <p:childTnLst>
                                    <p:animScale>
                                      <p:cBhvr>
                                        <p:cTn id="105" dur="150" fill="hold"/>
                                        <p:tgtEl>
                                          <p:spTgt spid="87"/>
                                        </p:tgtEl>
                                      </p:cBhvr>
                                      <p:by x="110000" y="110000"/>
                                    </p:animScale>
                                  </p:childTnLst>
                                </p:cTn>
                              </p:par>
                              <p:par>
                                <p:cTn id="106" presetID="53" presetClass="entr" presetSubtype="16" fill="hold" grpId="0" nodeType="withEffect">
                                  <p:stCondLst>
                                    <p:cond delay="4600"/>
                                  </p:stCondLst>
                                  <p:childTnLst>
                                    <p:set>
                                      <p:cBhvr>
                                        <p:cTn id="107" dur="1" fill="hold">
                                          <p:stCondLst>
                                            <p:cond delay="0"/>
                                          </p:stCondLst>
                                        </p:cTn>
                                        <p:tgtEl>
                                          <p:spTgt spid="84"/>
                                        </p:tgtEl>
                                        <p:attrNameLst>
                                          <p:attrName>style.visibility</p:attrName>
                                        </p:attrNameLst>
                                      </p:cBhvr>
                                      <p:to>
                                        <p:strVal val="visible"/>
                                      </p:to>
                                    </p:set>
                                    <p:anim calcmode="lin" valueType="num">
                                      <p:cBhvr>
                                        <p:cTn id="108" dur="300" fill="hold"/>
                                        <p:tgtEl>
                                          <p:spTgt spid="84"/>
                                        </p:tgtEl>
                                        <p:attrNameLst>
                                          <p:attrName>ppt_w</p:attrName>
                                        </p:attrNameLst>
                                      </p:cBhvr>
                                      <p:tavLst>
                                        <p:tav tm="0">
                                          <p:val>
                                            <p:fltVal val="0"/>
                                          </p:val>
                                        </p:tav>
                                        <p:tav tm="100000">
                                          <p:val>
                                            <p:strVal val="#ppt_w"/>
                                          </p:val>
                                        </p:tav>
                                      </p:tavLst>
                                    </p:anim>
                                    <p:anim calcmode="lin" valueType="num">
                                      <p:cBhvr>
                                        <p:cTn id="109" dur="300" fill="hold"/>
                                        <p:tgtEl>
                                          <p:spTgt spid="84"/>
                                        </p:tgtEl>
                                        <p:attrNameLst>
                                          <p:attrName>ppt_h</p:attrName>
                                        </p:attrNameLst>
                                      </p:cBhvr>
                                      <p:tavLst>
                                        <p:tav tm="0">
                                          <p:val>
                                            <p:fltVal val="0"/>
                                          </p:val>
                                        </p:tav>
                                        <p:tav tm="100000">
                                          <p:val>
                                            <p:strVal val="#ppt_h"/>
                                          </p:val>
                                        </p:tav>
                                      </p:tavLst>
                                    </p:anim>
                                    <p:animEffect transition="in" filter="fade">
                                      <p:cBhvr>
                                        <p:cTn id="110" dur="300"/>
                                        <p:tgtEl>
                                          <p:spTgt spid="84"/>
                                        </p:tgtEl>
                                      </p:cBhvr>
                                    </p:animEffect>
                                  </p:childTnLst>
                                </p:cTn>
                              </p:par>
                              <p:par>
                                <p:cTn id="111" presetID="6" presetClass="emph" presetSubtype="0" autoRev="1" fill="hold" grpId="1" nodeType="withEffect">
                                  <p:stCondLst>
                                    <p:cond delay="4900"/>
                                  </p:stCondLst>
                                  <p:childTnLst>
                                    <p:animScale>
                                      <p:cBhvr>
                                        <p:cTn id="112" dur="150" fill="hold"/>
                                        <p:tgtEl>
                                          <p:spTgt spid="84"/>
                                        </p:tgtEl>
                                      </p:cBhvr>
                                      <p:by x="110000" y="110000"/>
                                    </p:animScale>
                                  </p:childTnLst>
                                </p:cTn>
                              </p:par>
                              <p:par>
                                <p:cTn id="113" presetID="12" presetClass="entr" presetSubtype="1" fill="hold" grpId="0" nodeType="withEffect">
                                  <p:stCondLst>
                                    <p:cond delay="4900"/>
                                  </p:stCondLst>
                                  <p:childTnLst>
                                    <p:set>
                                      <p:cBhvr>
                                        <p:cTn id="114" dur="1" fill="hold">
                                          <p:stCondLst>
                                            <p:cond delay="0"/>
                                          </p:stCondLst>
                                        </p:cTn>
                                        <p:tgtEl>
                                          <p:spTgt spid="74"/>
                                        </p:tgtEl>
                                        <p:attrNameLst>
                                          <p:attrName>style.visibility</p:attrName>
                                        </p:attrNameLst>
                                      </p:cBhvr>
                                      <p:to>
                                        <p:strVal val="visible"/>
                                      </p:to>
                                    </p:set>
                                    <p:anim calcmode="lin" valueType="num">
                                      <p:cBhvr additive="base">
                                        <p:cTn id="115" dur="500"/>
                                        <p:tgtEl>
                                          <p:spTgt spid="74"/>
                                        </p:tgtEl>
                                        <p:attrNameLst>
                                          <p:attrName>ppt_y</p:attrName>
                                        </p:attrNameLst>
                                      </p:cBhvr>
                                      <p:tavLst>
                                        <p:tav tm="0">
                                          <p:val>
                                            <p:strVal val="#ppt_y-#ppt_h*1.125000"/>
                                          </p:val>
                                        </p:tav>
                                        <p:tav tm="100000">
                                          <p:val>
                                            <p:strVal val="#ppt_y"/>
                                          </p:val>
                                        </p:tav>
                                      </p:tavLst>
                                    </p:anim>
                                    <p:animEffect transition="in" filter="wipe(down)">
                                      <p:cBhvr>
                                        <p:cTn id="116" dur="500"/>
                                        <p:tgtEl>
                                          <p:spTgt spid="74"/>
                                        </p:tgtEl>
                                      </p:cBhvr>
                                    </p:animEffect>
                                  </p:childTnLst>
                                </p:cTn>
                              </p:par>
                              <p:par>
                                <p:cTn id="117" presetID="42" presetClass="entr" presetSubtype="0" fill="hold" grpId="0" nodeType="withEffect">
                                  <p:stCondLst>
                                    <p:cond delay="4900"/>
                                  </p:stCondLst>
                                  <p:childTnLst>
                                    <p:set>
                                      <p:cBhvr>
                                        <p:cTn id="118" dur="1" fill="hold">
                                          <p:stCondLst>
                                            <p:cond delay="0"/>
                                          </p:stCondLst>
                                        </p:cTn>
                                        <p:tgtEl>
                                          <p:spTgt spid="68"/>
                                        </p:tgtEl>
                                        <p:attrNameLst>
                                          <p:attrName>style.visibility</p:attrName>
                                        </p:attrNameLst>
                                      </p:cBhvr>
                                      <p:to>
                                        <p:strVal val="visible"/>
                                      </p:to>
                                    </p:set>
                                    <p:animEffect transition="in" filter="fade">
                                      <p:cBhvr>
                                        <p:cTn id="119" dur="500"/>
                                        <p:tgtEl>
                                          <p:spTgt spid="68"/>
                                        </p:tgtEl>
                                      </p:cBhvr>
                                    </p:animEffect>
                                    <p:anim calcmode="lin" valueType="num">
                                      <p:cBhvr>
                                        <p:cTn id="120" dur="500" fill="hold"/>
                                        <p:tgtEl>
                                          <p:spTgt spid="68"/>
                                        </p:tgtEl>
                                        <p:attrNameLst>
                                          <p:attrName>ppt_x</p:attrName>
                                        </p:attrNameLst>
                                      </p:cBhvr>
                                      <p:tavLst>
                                        <p:tav tm="0">
                                          <p:val>
                                            <p:strVal val="#ppt_x"/>
                                          </p:val>
                                        </p:tav>
                                        <p:tav tm="100000">
                                          <p:val>
                                            <p:strVal val="#ppt_x"/>
                                          </p:val>
                                        </p:tav>
                                      </p:tavLst>
                                    </p:anim>
                                    <p:anim calcmode="lin" valueType="num">
                                      <p:cBhvr>
                                        <p:cTn id="121" dur="500" fill="hold"/>
                                        <p:tgtEl>
                                          <p:spTgt spid="6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4900"/>
                                  </p:stCondLst>
                                  <p:childTnLst>
                                    <p:set>
                                      <p:cBhvr>
                                        <p:cTn id="123" dur="1" fill="hold">
                                          <p:stCondLst>
                                            <p:cond delay="0"/>
                                          </p:stCondLst>
                                        </p:cTn>
                                        <p:tgtEl>
                                          <p:spTgt spid="78"/>
                                        </p:tgtEl>
                                        <p:attrNameLst>
                                          <p:attrName>style.visibility</p:attrName>
                                        </p:attrNameLst>
                                      </p:cBhvr>
                                      <p:to>
                                        <p:strVal val="visible"/>
                                      </p:to>
                                    </p:set>
                                    <p:animEffect transition="in" filter="fade">
                                      <p:cBhvr>
                                        <p:cTn id="124" dur="500"/>
                                        <p:tgtEl>
                                          <p:spTgt spid="78"/>
                                        </p:tgtEl>
                                      </p:cBhvr>
                                    </p:animEffect>
                                    <p:anim calcmode="lin" valueType="num">
                                      <p:cBhvr>
                                        <p:cTn id="125" dur="500" fill="hold"/>
                                        <p:tgtEl>
                                          <p:spTgt spid="78"/>
                                        </p:tgtEl>
                                        <p:attrNameLst>
                                          <p:attrName>ppt_x</p:attrName>
                                        </p:attrNameLst>
                                      </p:cBhvr>
                                      <p:tavLst>
                                        <p:tav tm="0">
                                          <p:val>
                                            <p:strVal val="#ppt_x"/>
                                          </p:val>
                                        </p:tav>
                                        <p:tav tm="100000">
                                          <p:val>
                                            <p:strVal val="#ppt_x"/>
                                          </p:val>
                                        </p:tav>
                                      </p:tavLst>
                                    </p:anim>
                                    <p:anim calcmode="lin" valueType="num">
                                      <p:cBhvr>
                                        <p:cTn id="126" dur="500" fill="hold"/>
                                        <p:tgtEl>
                                          <p:spTgt spid="78"/>
                                        </p:tgtEl>
                                        <p:attrNameLst>
                                          <p:attrName>ppt_y</p:attrName>
                                        </p:attrNameLst>
                                      </p:cBhvr>
                                      <p:tavLst>
                                        <p:tav tm="0">
                                          <p:val>
                                            <p:strVal val="#ppt_y+.1"/>
                                          </p:val>
                                        </p:tav>
                                        <p:tav tm="100000">
                                          <p:val>
                                            <p:strVal val="#ppt_y"/>
                                          </p:val>
                                        </p:tav>
                                      </p:tavLst>
                                    </p:anim>
                                  </p:childTnLst>
                                </p:cTn>
                              </p:par>
                              <p:par>
                                <p:cTn id="127" presetID="53" presetClass="entr" presetSubtype="16" fill="hold" grpId="0" nodeType="withEffect">
                                  <p:stCondLst>
                                    <p:cond delay="540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300" fill="hold"/>
                                        <p:tgtEl>
                                          <p:spTgt spid="85"/>
                                        </p:tgtEl>
                                        <p:attrNameLst>
                                          <p:attrName>ppt_w</p:attrName>
                                        </p:attrNameLst>
                                      </p:cBhvr>
                                      <p:tavLst>
                                        <p:tav tm="0">
                                          <p:val>
                                            <p:fltVal val="0"/>
                                          </p:val>
                                        </p:tav>
                                        <p:tav tm="100000">
                                          <p:val>
                                            <p:strVal val="#ppt_w"/>
                                          </p:val>
                                        </p:tav>
                                      </p:tavLst>
                                    </p:anim>
                                    <p:anim calcmode="lin" valueType="num">
                                      <p:cBhvr>
                                        <p:cTn id="130" dur="300" fill="hold"/>
                                        <p:tgtEl>
                                          <p:spTgt spid="85"/>
                                        </p:tgtEl>
                                        <p:attrNameLst>
                                          <p:attrName>ppt_h</p:attrName>
                                        </p:attrNameLst>
                                      </p:cBhvr>
                                      <p:tavLst>
                                        <p:tav tm="0">
                                          <p:val>
                                            <p:fltVal val="0"/>
                                          </p:val>
                                        </p:tav>
                                        <p:tav tm="100000">
                                          <p:val>
                                            <p:strVal val="#ppt_h"/>
                                          </p:val>
                                        </p:tav>
                                      </p:tavLst>
                                    </p:anim>
                                    <p:animEffect transition="in" filter="fade">
                                      <p:cBhvr>
                                        <p:cTn id="131" dur="300"/>
                                        <p:tgtEl>
                                          <p:spTgt spid="85"/>
                                        </p:tgtEl>
                                      </p:cBhvr>
                                    </p:animEffect>
                                  </p:childTnLst>
                                </p:cTn>
                              </p:par>
                              <p:par>
                                <p:cTn id="132" presetID="6" presetClass="emph" presetSubtype="0" autoRev="1" fill="hold" grpId="1" nodeType="withEffect">
                                  <p:stCondLst>
                                    <p:cond delay="5700"/>
                                  </p:stCondLst>
                                  <p:childTnLst>
                                    <p:animScale>
                                      <p:cBhvr>
                                        <p:cTn id="133" dur="150" fill="hold"/>
                                        <p:tgtEl>
                                          <p:spTgt spid="85"/>
                                        </p:tgtEl>
                                      </p:cBhvr>
                                      <p:by x="110000" y="110000"/>
                                    </p:animScale>
                                  </p:childTnLst>
                                </p:cTn>
                              </p:par>
                              <p:par>
                                <p:cTn id="134" presetID="53" presetClass="entr" presetSubtype="16" fill="hold" grpId="0" nodeType="withEffect">
                                  <p:stCondLst>
                                    <p:cond delay="5700"/>
                                  </p:stCondLst>
                                  <p:childTnLst>
                                    <p:set>
                                      <p:cBhvr>
                                        <p:cTn id="135" dur="1" fill="hold">
                                          <p:stCondLst>
                                            <p:cond delay="0"/>
                                          </p:stCondLst>
                                        </p:cTn>
                                        <p:tgtEl>
                                          <p:spTgt spid="83"/>
                                        </p:tgtEl>
                                        <p:attrNameLst>
                                          <p:attrName>style.visibility</p:attrName>
                                        </p:attrNameLst>
                                      </p:cBhvr>
                                      <p:to>
                                        <p:strVal val="visible"/>
                                      </p:to>
                                    </p:set>
                                    <p:anim calcmode="lin" valueType="num">
                                      <p:cBhvr>
                                        <p:cTn id="136" dur="300" fill="hold"/>
                                        <p:tgtEl>
                                          <p:spTgt spid="83"/>
                                        </p:tgtEl>
                                        <p:attrNameLst>
                                          <p:attrName>ppt_w</p:attrName>
                                        </p:attrNameLst>
                                      </p:cBhvr>
                                      <p:tavLst>
                                        <p:tav tm="0">
                                          <p:val>
                                            <p:fltVal val="0"/>
                                          </p:val>
                                        </p:tav>
                                        <p:tav tm="100000">
                                          <p:val>
                                            <p:strVal val="#ppt_w"/>
                                          </p:val>
                                        </p:tav>
                                      </p:tavLst>
                                    </p:anim>
                                    <p:anim calcmode="lin" valueType="num">
                                      <p:cBhvr>
                                        <p:cTn id="137" dur="300" fill="hold"/>
                                        <p:tgtEl>
                                          <p:spTgt spid="83"/>
                                        </p:tgtEl>
                                        <p:attrNameLst>
                                          <p:attrName>ppt_h</p:attrName>
                                        </p:attrNameLst>
                                      </p:cBhvr>
                                      <p:tavLst>
                                        <p:tav tm="0">
                                          <p:val>
                                            <p:fltVal val="0"/>
                                          </p:val>
                                        </p:tav>
                                        <p:tav tm="100000">
                                          <p:val>
                                            <p:strVal val="#ppt_h"/>
                                          </p:val>
                                        </p:tav>
                                      </p:tavLst>
                                    </p:anim>
                                    <p:animEffect transition="in" filter="fade">
                                      <p:cBhvr>
                                        <p:cTn id="138" dur="300"/>
                                        <p:tgtEl>
                                          <p:spTgt spid="83"/>
                                        </p:tgtEl>
                                      </p:cBhvr>
                                    </p:animEffect>
                                  </p:childTnLst>
                                </p:cTn>
                              </p:par>
                              <p:par>
                                <p:cTn id="139" presetID="6" presetClass="emph" presetSubtype="0" autoRev="1" fill="hold" grpId="1" nodeType="withEffect">
                                  <p:stCondLst>
                                    <p:cond delay="6000"/>
                                  </p:stCondLst>
                                  <p:childTnLst>
                                    <p:animScale>
                                      <p:cBhvr>
                                        <p:cTn id="140" dur="150" fill="hold"/>
                                        <p:tgtEl>
                                          <p:spTgt spid="83"/>
                                        </p:tgtEl>
                                      </p:cBhvr>
                                      <p:by x="110000" y="110000"/>
                                    </p:animScale>
                                  </p:childTnLst>
                                </p:cTn>
                              </p:par>
                              <p:par>
                                <p:cTn id="141" presetID="12" presetClass="entr" presetSubtype="1" fill="hold" grpId="0" nodeType="withEffect">
                                  <p:stCondLst>
                                    <p:cond delay="6000"/>
                                  </p:stCondLst>
                                  <p:childTnLst>
                                    <p:set>
                                      <p:cBhvr>
                                        <p:cTn id="142" dur="1" fill="hold">
                                          <p:stCondLst>
                                            <p:cond delay="0"/>
                                          </p:stCondLst>
                                        </p:cTn>
                                        <p:tgtEl>
                                          <p:spTgt spid="73"/>
                                        </p:tgtEl>
                                        <p:attrNameLst>
                                          <p:attrName>style.visibility</p:attrName>
                                        </p:attrNameLst>
                                      </p:cBhvr>
                                      <p:to>
                                        <p:strVal val="visible"/>
                                      </p:to>
                                    </p:set>
                                    <p:anim calcmode="lin" valueType="num">
                                      <p:cBhvr additive="base">
                                        <p:cTn id="143" dur="500"/>
                                        <p:tgtEl>
                                          <p:spTgt spid="73"/>
                                        </p:tgtEl>
                                        <p:attrNameLst>
                                          <p:attrName>ppt_y</p:attrName>
                                        </p:attrNameLst>
                                      </p:cBhvr>
                                      <p:tavLst>
                                        <p:tav tm="0">
                                          <p:val>
                                            <p:strVal val="#ppt_y-#ppt_h*1.125000"/>
                                          </p:val>
                                        </p:tav>
                                        <p:tav tm="100000">
                                          <p:val>
                                            <p:strVal val="#ppt_y"/>
                                          </p:val>
                                        </p:tav>
                                      </p:tavLst>
                                    </p:anim>
                                    <p:animEffect transition="in" filter="wipe(down)">
                                      <p:cBhvr>
                                        <p:cTn id="14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p:bldP spid="71" grpId="0"/>
      <p:bldP spid="72" grpId="0"/>
      <p:bldP spid="73" grpId="0"/>
      <p:bldP spid="74" grpId="0"/>
      <p:bldP spid="75" grpId="0" animBg="1"/>
      <p:bldP spid="76" grpId="0" animBg="1"/>
      <p:bldP spid="77" grpId="0" animBg="1"/>
      <p:bldP spid="78" grpId="0" animBg="1"/>
      <p:bldP spid="79" grpId="0" animBg="1"/>
      <p:bldP spid="80" grpId="0"/>
      <p:bldP spid="80" grpId="1"/>
      <p:bldP spid="81" grpId="0"/>
      <p:bldP spid="81" grpId="1"/>
      <p:bldP spid="82" grpId="0"/>
      <p:bldP spid="82" grpId="1"/>
      <p:bldP spid="83" grpId="0"/>
      <p:bldP spid="83" grpId="1"/>
      <p:bldP spid="84" grpId="0"/>
      <p:bldP spid="84" grpId="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6"/>
          <p:cNvSpPr>
            <a:spLocks noChangeArrowheads="1"/>
          </p:cNvSpPr>
          <p:nvPr/>
        </p:nvSpPr>
        <p:spPr bwMode="auto">
          <a:xfrm>
            <a:off x="1013129" y="4157927"/>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 name="圆角矩形 6"/>
          <p:cNvSpPr/>
          <p:nvPr/>
        </p:nvSpPr>
        <p:spPr>
          <a:xfrm>
            <a:off x="1903755" y="141819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案列一</a:t>
            </a:r>
          </a:p>
        </p:txBody>
      </p:sp>
      <p:graphicFrame>
        <p:nvGraphicFramePr>
          <p:cNvPr id="5" name="图表 4"/>
          <p:cNvGraphicFramePr/>
          <p:nvPr/>
        </p:nvGraphicFramePr>
        <p:xfrm>
          <a:off x="355934" y="1925679"/>
          <a:ext cx="3953100" cy="2160240"/>
        </p:xfrm>
        <a:graphic>
          <a:graphicData uri="http://schemas.openxmlformats.org/drawingml/2006/chart">
            <c:chart xmlns:c="http://schemas.openxmlformats.org/drawingml/2006/chart" xmlns:r="http://schemas.openxmlformats.org/officeDocument/2006/relationships" r:id="rId3"/>
          </a:graphicData>
        </a:graphic>
      </p:graphicFrame>
      <p:sp>
        <p:nvSpPr>
          <p:cNvPr id="10" name="椭圆 9"/>
          <p:cNvSpPr/>
          <p:nvPr/>
        </p:nvSpPr>
        <p:spPr>
          <a:xfrm>
            <a:off x="4296966" y="2676343"/>
            <a:ext cx="533400" cy="533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345817" y="2740134"/>
            <a:ext cx="452367" cy="399468"/>
          </a:xfrm>
          <a:prstGeom prst="rect">
            <a:avLst/>
          </a:prstGeom>
        </p:spPr>
        <p:txBody>
          <a:bodyPr wrap="none" tIns="0" bIns="0" anchor="ctr" anchorCtr="0">
            <a:spAutoFit/>
          </a:bodyPr>
          <a:lstStyle/>
          <a:p>
            <a:pPr algn="ctr">
              <a:lnSpc>
                <a:spcPct val="150000"/>
              </a:lnSpc>
            </a:pPr>
            <a:r>
              <a:rPr lang="en-US" altLang="zh-CN" sz="2000" dirty="0">
                <a:ln w="6350">
                  <a:noFill/>
                </a:ln>
                <a:solidFill>
                  <a:srgbClr val="03CCCE"/>
                </a:solidFill>
                <a:latin typeface="Impact" pitchFamily="34" charset="0"/>
                <a:ea typeface="微软雅黑" pitchFamily="34" charset="-122"/>
              </a:rPr>
              <a:t>VS</a:t>
            </a:r>
            <a:endParaRPr lang="zh-CN" altLang="en-US" sz="2000" dirty="0">
              <a:ln w="6350">
                <a:noFill/>
              </a:ln>
              <a:solidFill>
                <a:srgbClr val="03CCCE"/>
              </a:solidFill>
              <a:latin typeface="Impact" pitchFamily="34" charset="0"/>
              <a:ea typeface="微软雅黑" pitchFamily="34" charset="-122"/>
            </a:endParaRPr>
          </a:p>
        </p:txBody>
      </p:sp>
      <p:cxnSp>
        <p:nvCxnSpPr>
          <p:cNvPr id="14" name="直接连接符 13"/>
          <p:cNvCxnSpPr>
            <a:stCxn id="10" idx="0"/>
          </p:cNvCxnSpPr>
          <p:nvPr/>
        </p:nvCxnSpPr>
        <p:spPr>
          <a:xfrm flipV="1">
            <a:off x="4563666" y="923991"/>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a:endCxn id="10" idx="4"/>
          </p:cNvCxnSpPr>
          <p:nvPr/>
        </p:nvCxnSpPr>
        <p:spPr>
          <a:xfrm flipV="1">
            <a:off x="4563666" y="3209743"/>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66"/>
          <p:cNvSpPr>
            <a:spLocks noChangeArrowheads="1"/>
          </p:cNvSpPr>
          <p:nvPr/>
        </p:nvSpPr>
        <p:spPr bwMode="auto">
          <a:xfrm>
            <a:off x="5668583" y="4157927"/>
            <a:ext cx="2911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5" name="圆角矩形 24"/>
          <p:cNvSpPr/>
          <p:nvPr/>
        </p:nvSpPr>
        <p:spPr>
          <a:xfrm>
            <a:off x="6559209" y="1418195"/>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案列二</a:t>
            </a:r>
          </a:p>
        </p:txBody>
      </p:sp>
      <p:graphicFrame>
        <p:nvGraphicFramePr>
          <p:cNvPr id="26" name="图表 25"/>
          <p:cNvGraphicFramePr/>
          <p:nvPr/>
        </p:nvGraphicFramePr>
        <p:xfrm>
          <a:off x="5011388" y="1925679"/>
          <a:ext cx="3953100" cy="2160240"/>
        </p:xfrm>
        <a:graphic>
          <a:graphicData uri="http://schemas.openxmlformats.org/drawingml/2006/chart">
            <c:chart xmlns:c="http://schemas.openxmlformats.org/drawingml/2006/chart" xmlns:r="http://schemas.openxmlformats.org/officeDocument/2006/relationships" r:id="rId4"/>
          </a:graphicData>
        </a:graphic>
      </p:graphicFrame>
      <p:sp>
        <p:nvSpPr>
          <p:cNvPr id="19" name="圆角矩形 1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20" name="圆角矩形 1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21" name="圆角矩形 20"/>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22" name="圆角矩形 2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23" name="圆角矩形 2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7" name="矩形 26"/>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案例对比分析</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14:bounceEnd="6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14:bounceEnd="6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14:bounceEnd="60000">
                                          <p:cBhvr additive="base">
                                            <p:cTn id="49"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8"/>
          <p:cNvSpPr>
            <a:spLocks noEditPoints="1"/>
          </p:cNvSpPr>
          <p:nvPr/>
        </p:nvSpPr>
        <p:spPr bwMode="auto">
          <a:xfrm>
            <a:off x="0" y="839602"/>
            <a:ext cx="3374386" cy="4279019"/>
          </a:xfrm>
          <a:custGeom>
            <a:avLst/>
            <a:gdLst>
              <a:gd name="T0" fmla="*/ 1463 w 1969"/>
              <a:gd name="T1" fmla="*/ 1396 h 2497"/>
              <a:gd name="T2" fmla="*/ 1286 w 1969"/>
              <a:gd name="T3" fmla="*/ 2262 h 2497"/>
              <a:gd name="T4" fmla="*/ 1873 w 1969"/>
              <a:gd name="T5" fmla="*/ 2307 h 2497"/>
              <a:gd name="T6" fmla="*/ 1873 w 1969"/>
              <a:gd name="T7" fmla="*/ 2497 h 2497"/>
              <a:gd name="T8" fmla="*/ 0 w 1969"/>
              <a:gd name="T9" fmla="*/ 2403 h 2497"/>
              <a:gd name="T10" fmla="*/ 715 w 1969"/>
              <a:gd name="T11" fmla="*/ 2307 h 2497"/>
              <a:gd name="T12" fmla="*/ 1150 w 1969"/>
              <a:gd name="T13" fmla="*/ 2128 h 2497"/>
              <a:gd name="T14" fmla="*/ 139 w 1969"/>
              <a:gd name="T15" fmla="*/ 2075 h 2497"/>
              <a:gd name="T16" fmla="*/ 139 w 1969"/>
              <a:gd name="T17" fmla="*/ 1961 h 2497"/>
              <a:gd name="T18" fmla="*/ 1329 w 1969"/>
              <a:gd name="T19" fmla="*/ 1694 h 2497"/>
              <a:gd name="T20" fmla="*/ 1183 w 1969"/>
              <a:gd name="T21" fmla="*/ 1297 h 2497"/>
              <a:gd name="T22" fmla="*/ 976 w 1969"/>
              <a:gd name="T23" fmla="*/ 1320 h 2497"/>
              <a:gd name="T24" fmla="*/ 755 w 1969"/>
              <a:gd name="T25" fmla="*/ 1589 h 2497"/>
              <a:gd name="T26" fmla="*/ 647 w 1969"/>
              <a:gd name="T27" fmla="*/ 1647 h 2497"/>
              <a:gd name="T28" fmla="*/ 337 w 1969"/>
              <a:gd name="T29" fmla="*/ 1534 h 2497"/>
              <a:gd name="T30" fmla="*/ 369 w 1969"/>
              <a:gd name="T31" fmla="*/ 1366 h 2497"/>
              <a:gd name="T32" fmla="*/ 293 w 1969"/>
              <a:gd name="T33" fmla="*/ 1255 h 2497"/>
              <a:gd name="T34" fmla="*/ 888 w 1969"/>
              <a:gd name="T35" fmla="*/ 338 h 2497"/>
              <a:gd name="T36" fmla="*/ 944 w 1969"/>
              <a:gd name="T37" fmla="*/ 371 h 2497"/>
              <a:gd name="T38" fmla="*/ 972 w 1969"/>
              <a:gd name="T39" fmla="*/ 192 h 2497"/>
              <a:gd name="T40" fmla="*/ 1067 w 1969"/>
              <a:gd name="T41" fmla="*/ 26 h 2497"/>
              <a:gd name="T42" fmla="*/ 1545 w 1969"/>
              <a:gd name="T43" fmla="*/ 412 h 2497"/>
              <a:gd name="T44" fmla="*/ 1359 w 1969"/>
              <a:gd name="T45" fmla="*/ 414 h 2497"/>
              <a:gd name="T46" fmla="*/ 1330 w 1969"/>
              <a:gd name="T47" fmla="*/ 593 h 2497"/>
              <a:gd name="T48" fmla="*/ 1229 w 1969"/>
              <a:gd name="T49" fmla="*/ 880 h 2497"/>
              <a:gd name="T50" fmla="*/ 1303 w 1969"/>
              <a:gd name="T51" fmla="*/ 1145 h 2497"/>
              <a:gd name="T52" fmla="*/ 1259 w 1969"/>
              <a:gd name="T53" fmla="*/ 357 h 2497"/>
              <a:gd name="T54" fmla="*/ 1043 w 1969"/>
              <a:gd name="T55" fmla="*/ 427 h 2497"/>
              <a:gd name="T56" fmla="*/ 1259 w 1969"/>
              <a:gd name="T57" fmla="*/ 357 h 2497"/>
              <a:gd name="T58" fmla="*/ 1130 w 1969"/>
              <a:gd name="T59" fmla="*/ 824 h 2497"/>
              <a:gd name="T60" fmla="*/ 880 w 1969"/>
              <a:gd name="T61" fmla="*/ 466 h 2497"/>
              <a:gd name="T62" fmla="*/ 763 w 1969"/>
              <a:gd name="T63" fmla="*/ 1463 h 2497"/>
              <a:gd name="T64" fmla="*/ 795 w 1969"/>
              <a:gd name="T65" fmla="*/ 1072 h 2497"/>
              <a:gd name="T66" fmla="*/ 870 w 1969"/>
              <a:gd name="T67" fmla="*/ 889 h 2497"/>
              <a:gd name="T68" fmla="*/ 1157 w 1969"/>
              <a:gd name="T69" fmla="*/ 969 h 2497"/>
              <a:gd name="T70" fmla="*/ 951 w 1969"/>
              <a:gd name="T71" fmla="*/ 969 h 2497"/>
              <a:gd name="T72" fmla="*/ 951 w 1969"/>
              <a:gd name="T73" fmla="*/ 969 h 2497"/>
              <a:gd name="T74" fmla="*/ 1055 w 1969"/>
              <a:gd name="T75" fmla="*/ 1217 h 2497"/>
              <a:gd name="T76" fmla="*/ 1157 w 1969"/>
              <a:gd name="T77" fmla="*/ 1174 h 2497"/>
              <a:gd name="T78" fmla="*/ 1159 w 1969"/>
              <a:gd name="T79" fmla="*/ 972 h 2497"/>
              <a:gd name="T80" fmla="*/ 468 w 1969"/>
              <a:gd name="T81" fmla="*/ 1422 h 2497"/>
              <a:gd name="T82" fmla="*/ 444 w 1969"/>
              <a:gd name="T83" fmla="*/ 1464 h 2497"/>
              <a:gd name="T84" fmla="*/ 601 w 1969"/>
              <a:gd name="T85" fmla="*/ 1500 h 2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9" h="2497">
                <a:moveTo>
                  <a:pt x="1303" y="1145"/>
                </a:moveTo>
                <a:cubicBezTo>
                  <a:pt x="1370" y="1219"/>
                  <a:pt x="1425" y="1302"/>
                  <a:pt x="1463" y="1396"/>
                </a:cubicBezTo>
                <a:cubicBezTo>
                  <a:pt x="1499" y="1487"/>
                  <a:pt x="1520" y="1589"/>
                  <a:pt x="1520" y="1694"/>
                </a:cubicBezTo>
                <a:cubicBezTo>
                  <a:pt x="1520" y="1916"/>
                  <a:pt x="1431" y="2117"/>
                  <a:pt x="1286" y="2262"/>
                </a:cubicBezTo>
                <a:cubicBezTo>
                  <a:pt x="1271" y="2278"/>
                  <a:pt x="1253" y="2293"/>
                  <a:pt x="1237" y="2307"/>
                </a:cubicBezTo>
                <a:cubicBezTo>
                  <a:pt x="1873" y="2307"/>
                  <a:pt x="1873" y="2307"/>
                  <a:pt x="1873" y="2307"/>
                </a:cubicBezTo>
                <a:cubicBezTo>
                  <a:pt x="1926" y="2307"/>
                  <a:pt x="1969" y="2349"/>
                  <a:pt x="1969" y="2403"/>
                </a:cubicBezTo>
                <a:cubicBezTo>
                  <a:pt x="1969" y="2455"/>
                  <a:pt x="1926" y="2497"/>
                  <a:pt x="1873" y="2497"/>
                </a:cubicBezTo>
                <a:cubicBezTo>
                  <a:pt x="1280" y="2497"/>
                  <a:pt x="687" y="2497"/>
                  <a:pt x="96" y="2497"/>
                </a:cubicBezTo>
                <a:cubicBezTo>
                  <a:pt x="43" y="2497"/>
                  <a:pt x="0" y="2455"/>
                  <a:pt x="0" y="2403"/>
                </a:cubicBezTo>
                <a:cubicBezTo>
                  <a:pt x="0" y="2349"/>
                  <a:pt x="43" y="2307"/>
                  <a:pt x="96" y="2307"/>
                </a:cubicBezTo>
                <a:cubicBezTo>
                  <a:pt x="715" y="2307"/>
                  <a:pt x="715" y="2307"/>
                  <a:pt x="715" y="2307"/>
                </a:cubicBezTo>
                <a:cubicBezTo>
                  <a:pt x="717" y="2307"/>
                  <a:pt x="717" y="2307"/>
                  <a:pt x="717" y="2307"/>
                </a:cubicBezTo>
                <a:cubicBezTo>
                  <a:pt x="886" y="2307"/>
                  <a:pt x="1039" y="2237"/>
                  <a:pt x="1150" y="2128"/>
                </a:cubicBezTo>
                <a:cubicBezTo>
                  <a:pt x="1166" y="2111"/>
                  <a:pt x="1181" y="2094"/>
                  <a:pt x="1195" y="2075"/>
                </a:cubicBezTo>
                <a:cubicBezTo>
                  <a:pt x="139" y="2075"/>
                  <a:pt x="139" y="2075"/>
                  <a:pt x="139" y="2075"/>
                </a:cubicBezTo>
                <a:cubicBezTo>
                  <a:pt x="108" y="2075"/>
                  <a:pt x="82" y="2050"/>
                  <a:pt x="82" y="2018"/>
                </a:cubicBezTo>
                <a:cubicBezTo>
                  <a:pt x="82" y="1986"/>
                  <a:pt x="108" y="1961"/>
                  <a:pt x="139" y="1961"/>
                </a:cubicBezTo>
                <a:cubicBezTo>
                  <a:pt x="1268" y="1961"/>
                  <a:pt x="1268" y="1961"/>
                  <a:pt x="1268" y="1961"/>
                </a:cubicBezTo>
                <a:cubicBezTo>
                  <a:pt x="1307" y="1879"/>
                  <a:pt x="1329" y="1789"/>
                  <a:pt x="1329" y="1694"/>
                </a:cubicBezTo>
                <a:cubicBezTo>
                  <a:pt x="1329" y="1613"/>
                  <a:pt x="1314" y="1536"/>
                  <a:pt x="1286" y="1466"/>
                </a:cubicBezTo>
                <a:cubicBezTo>
                  <a:pt x="1261" y="1404"/>
                  <a:pt x="1225" y="1348"/>
                  <a:pt x="1183" y="1297"/>
                </a:cubicBezTo>
                <a:cubicBezTo>
                  <a:pt x="1145" y="1318"/>
                  <a:pt x="1101" y="1331"/>
                  <a:pt x="1055" y="1331"/>
                </a:cubicBezTo>
                <a:cubicBezTo>
                  <a:pt x="1027" y="1331"/>
                  <a:pt x="1001" y="1326"/>
                  <a:pt x="976" y="1320"/>
                </a:cubicBezTo>
                <a:cubicBezTo>
                  <a:pt x="833" y="1568"/>
                  <a:pt x="833" y="1568"/>
                  <a:pt x="833" y="1568"/>
                </a:cubicBezTo>
                <a:cubicBezTo>
                  <a:pt x="818" y="1595"/>
                  <a:pt x="782" y="1605"/>
                  <a:pt x="755" y="1589"/>
                </a:cubicBezTo>
                <a:cubicBezTo>
                  <a:pt x="700" y="1558"/>
                  <a:pt x="700" y="1558"/>
                  <a:pt x="700" y="1558"/>
                </a:cubicBezTo>
                <a:cubicBezTo>
                  <a:pt x="647" y="1647"/>
                  <a:pt x="647" y="1647"/>
                  <a:pt x="647" y="1647"/>
                </a:cubicBezTo>
                <a:cubicBezTo>
                  <a:pt x="632" y="1675"/>
                  <a:pt x="597" y="1683"/>
                  <a:pt x="569" y="1666"/>
                </a:cubicBezTo>
                <a:cubicBezTo>
                  <a:pt x="337" y="1534"/>
                  <a:pt x="337" y="1534"/>
                  <a:pt x="337" y="1534"/>
                </a:cubicBezTo>
                <a:cubicBezTo>
                  <a:pt x="310" y="1518"/>
                  <a:pt x="300" y="1483"/>
                  <a:pt x="316" y="1456"/>
                </a:cubicBezTo>
                <a:cubicBezTo>
                  <a:pt x="369" y="1366"/>
                  <a:pt x="369" y="1366"/>
                  <a:pt x="369" y="1366"/>
                </a:cubicBezTo>
                <a:cubicBezTo>
                  <a:pt x="312" y="1333"/>
                  <a:pt x="312" y="1333"/>
                  <a:pt x="312" y="1333"/>
                </a:cubicBezTo>
                <a:cubicBezTo>
                  <a:pt x="285" y="1318"/>
                  <a:pt x="276" y="1284"/>
                  <a:pt x="293" y="1255"/>
                </a:cubicBezTo>
                <a:cubicBezTo>
                  <a:pt x="810" y="359"/>
                  <a:pt x="810" y="359"/>
                  <a:pt x="810" y="359"/>
                </a:cubicBezTo>
                <a:cubicBezTo>
                  <a:pt x="826" y="331"/>
                  <a:pt x="861" y="323"/>
                  <a:pt x="888" y="338"/>
                </a:cubicBezTo>
                <a:cubicBezTo>
                  <a:pt x="891" y="340"/>
                  <a:pt x="891" y="340"/>
                  <a:pt x="891" y="340"/>
                </a:cubicBezTo>
                <a:cubicBezTo>
                  <a:pt x="944" y="371"/>
                  <a:pt x="944" y="371"/>
                  <a:pt x="944" y="371"/>
                </a:cubicBezTo>
                <a:cubicBezTo>
                  <a:pt x="1028" y="223"/>
                  <a:pt x="1028" y="223"/>
                  <a:pt x="1028" y="223"/>
                </a:cubicBezTo>
                <a:cubicBezTo>
                  <a:pt x="972" y="192"/>
                  <a:pt x="972" y="192"/>
                  <a:pt x="972" y="192"/>
                </a:cubicBezTo>
                <a:cubicBezTo>
                  <a:pt x="928" y="165"/>
                  <a:pt x="913" y="108"/>
                  <a:pt x="938" y="62"/>
                </a:cubicBezTo>
                <a:cubicBezTo>
                  <a:pt x="964" y="16"/>
                  <a:pt x="1023" y="0"/>
                  <a:pt x="1067" y="26"/>
                </a:cubicBezTo>
                <a:cubicBezTo>
                  <a:pt x="1215" y="112"/>
                  <a:pt x="1363" y="197"/>
                  <a:pt x="1511" y="282"/>
                </a:cubicBezTo>
                <a:cubicBezTo>
                  <a:pt x="1556" y="308"/>
                  <a:pt x="1571" y="365"/>
                  <a:pt x="1545" y="412"/>
                </a:cubicBezTo>
                <a:cubicBezTo>
                  <a:pt x="1518" y="457"/>
                  <a:pt x="1461" y="473"/>
                  <a:pt x="1415" y="445"/>
                </a:cubicBezTo>
                <a:cubicBezTo>
                  <a:pt x="1359" y="414"/>
                  <a:pt x="1359" y="414"/>
                  <a:pt x="1359" y="414"/>
                </a:cubicBezTo>
                <a:cubicBezTo>
                  <a:pt x="1274" y="561"/>
                  <a:pt x="1274" y="561"/>
                  <a:pt x="1274" y="561"/>
                </a:cubicBezTo>
                <a:cubicBezTo>
                  <a:pt x="1330" y="593"/>
                  <a:pt x="1330" y="593"/>
                  <a:pt x="1330" y="593"/>
                </a:cubicBezTo>
                <a:cubicBezTo>
                  <a:pt x="1357" y="608"/>
                  <a:pt x="1367" y="645"/>
                  <a:pt x="1351" y="671"/>
                </a:cubicBezTo>
                <a:cubicBezTo>
                  <a:pt x="1229" y="880"/>
                  <a:pt x="1229" y="880"/>
                  <a:pt x="1229" y="880"/>
                </a:cubicBezTo>
                <a:cubicBezTo>
                  <a:pt x="1283" y="930"/>
                  <a:pt x="1314" y="998"/>
                  <a:pt x="1314" y="1072"/>
                </a:cubicBezTo>
                <a:cubicBezTo>
                  <a:pt x="1314" y="1097"/>
                  <a:pt x="1309" y="1122"/>
                  <a:pt x="1303" y="1145"/>
                </a:cubicBezTo>
                <a:close/>
                <a:moveTo>
                  <a:pt x="1259" y="357"/>
                </a:moveTo>
                <a:cubicBezTo>
                  <a:pt x="1259" y="357"/>
                  <a:pt x="1259" y="357"/>
                  <a:pt x="1259" y="357"/>
                </a:cubicBezTo>
                <a:cubicBezTo>
                  <a:pt x="1215" y="331"/>
                  <a:pt x="1172" y="306"/>
                  <a:pt x="1128" y="281"/>
                </a:cubicBezTo>
                <a:cubicBezTo>
                  <a:pt x="1043" y="427"/>
                  <a:pt x="1043" y="427"/>
                  <a:pt x="1043" y="427"/>
                </a:cubicBezTo>
                <a:cubicBezTo>
                  <a:pt x="1175" y="504"/>
                  <a:pt x="1175" y="504"/>
                  <a:pt x="1175" y="504"/>
                </a:cubicBezTo>
                <a:cubicBezTo>
                  <a:pt x="1259" y="357"/>
                  <a:pt x="1259" y="357"/>
                  <a:pt x="1259" y="357"/>
                </a:cubicBezTo>
                <a:close/>
                <a:moveTo>
                  <a:pt x="1130" y="824"/>
                </a:moveTo>
                <a:cubicBezTo>
                  <a:pt x="1130" y="824"/>
                  <a:pt x="1130" y="824"/>
                  <a:pt x="1130" y="824"/>
                </a:cubicBezTo>
                <a:cubicBezTo>
                  <a:pt x="1223" y="664"/>
                  <a:pt x="1223" y="664"/>
                  <a:pt x="1223" y="664"/>
                </a:cubicBezTo>
                <a:cubicBezTo>
                  <a:pt x="1109" y="597"/>
                  <a:pt x="995" y="532"/>
                  <a:pt x="880" y="466"/>
                </a:cubicBezTo>
                <a:cubicBezTo>
                  <a:pt x="420" y="1263"/>
                  <a:pt x="420" y="1263"/>
                  <a:pt x="420" y="1263"/>
                </a:cubicBezTo>
                <a:cubicBezTo>
                  <a:pt x="534" y="1330"/>
                  <a:pt x="648" y="1396"/>
                  <a:pt x="763" y="1463"/>
                </a:cubicBezTo>
                <a:cubicBezTo>
                  <a:pt x="879" y="1262"/>
                  <a:pt x="879" y="1262"/>
                  <a:pt x="879" y="1262"/>
                </a:cubicBezTo>
                <a:cubicBezTo>
                  <a:pt x="826" y="1211"/>
                  <a:pt x="795" y="1145"/>
                  <a:pt x="795" y="1072"/>
                </a:cubicBezTo>
                <a:cubicBezTo>
                  <a:pt x="795" y="999"/>
                  <a:pt x="824" y="934"/>
                  <a:pt x="871" y="889"/>
                </a:cubicBezTo>
                <a:cubicBezTo>
                  <a:pt x="870" y="889"/>
                  <a:pt x="870" y="889"/>
                  <a:pt x="870" y="889"/>
                </a:cubicBezTo>
                <a:cubicBezTo>
                  <a:pt x="941" y="816"/>
                  <a:pt x="1037" y="797"/>
                  <a:pt x="1130" y="824"/>
                </a:cubicBezTo>
                <a:close/>
                <a:moveTo>
                  <a:pt x="1157" y="969"/>
                </a:moveTo>
                <a:cubicBezTo>
                  <a:pt x="1157" y="969"/>
                  <a:pt x="1157" y="969"/>
                  <a:pt x="1157" y="969"/>
                </a:cubicBezTo>
                <a:cubicBezTo>
                  <a:pt x="1101" y="913"/>
                  <a:pt x="1009" y="912"/>
                  <a:pt x="951" y="969"/>
                </a:cubicBezTo>
                <a:cubicBezTo>
                  <a:pt x="951" y="968"/>
                  <a:pt x="951" y="968"/>
                  <a:pt x="951" y="968"/>
                </a:cubicBezTo>
                <a:cubicBezTo>
                  <a:pt x="951" y="969"/>
                  <a:pt x="951" y="969"/>
                  <a:pt x="951" y="969"/>
                </a:cubicBezTo>
                <a:cubicBezTo>
                  <a:pt x="925" y="995"/>
                  <a:pt x="910" y="1031"/>
                  <a:pt x="910" y="1072"/>
                </a:cubicBezTo>
                <a:cubicBezTo>
                  <a:pt x="910" y="1152"/>
                  <a:pt x="975" y="1217"/>
                  <a:pt x="1055" y="1217"/>
                </a:cubicBezTo>
                <a:cubicBezTo>
                  <a:pt x="1094" y="1217"/>
                  <a:pt x="1130" y="1201"/>
                  <a:pt x="1157" y="1174"/>
                </a:cubicBezTo>
                <a:cubicBezTo>
                  <a:pt x="1157" y="1174"/>
                  <a:pt x="1157" y="1174"/>
                  <a:pt x="1157" y="1174"/>
                </a:cubicBezTo>
                <a:cubicBezTo>
                  <a:pt x="1183" y="1147"/>
                  <a:pt x="1199" y="1112"/>
                  <a:pt x="1199" y="1072"/>
                </a:cubicBezTo>
                <a:cubicBezTo>
                  <a:pt x="1199" y="1033"/>
                  <a:pt x="1184" y="997"/>
                  <a:pt x="1159" y="972"/>
                </a:cubicBezTo>
                <a:cubicBezTo>
                  <a:pt x="1157" y="969"/>
                  <a:pt x="1157" y="969"/>
                  <a:pt x="1157" y="969"/>
                </a:cubicBezTo>
                <a:close/>
                <a:moveTo>
                  <a:pt x="468" y="1422"/>
                </a:moveTo>
                <a:cubicBezTo>
                  <a:pt x="468" y="1422"/>
                  <a:pt x="468" y="1422"/>
                  <a:pt x="468" y="1422"/>
                </a:cubicBezTo>
                <a:cubicBezTo>
                  <a:pt x="444" y="1464"/>
                  <a:pt x="444" y="1464"/>
                  <a:pt x="444" y="1464"/>
                </a:cubicBezTo>
                <a:cubicBezTo>
                  <a:pt x="577" y="1540"/>
                  <a:pt x="577" y="1540"/>
                  <a:pt x="577" y="1540"/>
                </a:cubicBezTo>
                <a:cubicBezTo>
                  <a:pt x="601" y="1500"/>
                  <a:pt x="601" y="1500"/>
                  <a:pt x="601" y="1500"/>
                </a:cubicBezTo>
                <a:cubicBezTo>
                  <a:pt x="468" y="1422"/>
                  <a:pt x="468" y="1422"/>
                  <a:pt x="468" y="1422"/>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 name="矩形 2"/>
          <p:cNvSpPr/>
          <p:nvPr/>
        </p:nvSpPr>
        <p:spPr>
          <a:xfrm>
            <a:off x="2577290" y="1881356"/>
            <a:ext cx="1210588"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0 4</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226607"/>
            <a:ext cx="870751" cy="687111"/>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研究目标</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成果形式</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应用前景</a:t>
            </a: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FOUR</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004767" y="1150072"/>
            <a:ext cx="3223366" cy="3000166"/>
            <a:chOff x="974092" y="1272064"/>
            <a:chExt cx="3736975" cy="3478213"/>
          </a:xfrm>
          <a:solidFill>
            <a:srgbClr val="EAEAEA"/>
          </a:solidFill>
        </p:grpSpPr>
        <p:sp>
          <p:nvSpPr>
            <p:cNvPr id="30"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3718437" y="1886568"/>
            <a:ext cx="1706563" cy="1704975"/>
            <a:chOff x="3805238" y="2005013"/>
            <a:chExt cx="1706563" cy="1704975"/>
          </a:xfrm>
        </p:grpSpPr>
        <p:sp>
          <p:nvSpPr>
            <p:cNvPr id="12" name="Oval 7"/>
            <p:cNvSpPr>
              <a:spLocks noChangeArrowheads="1"/>
            </p:cNvSpPr>
            <p:nvPr/>
          </p:nvSpPr>
          <p:spPr bwMode="auto">
            <a:xfrm>
              <a:off x="3805238" y="2005013"/>
              <a:ext cx="1706563" cy="1704975"/>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3"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6" name="Oval 9"/>
            <p:cNvSpPr>
              <a:spLocks noChangeArrowheads="1"/>
            </p:cNvSpPr>
            <p:nvPr/>
          </p:nvSpPr>
          <p:spPr bwMode="auto">
            <a:xfrm>
              <a:off x="4102100" y="2305050"/>
              <a:ext cx="1109663" cy="11049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7"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8" name="Oval 11"/>
            <p:cNvSpPr>
              <a:spLocks noChangeArrowheads="1"/>
            </p:cNvSpPr>
            <p:nvPr/>
          </p:nvSpPr>
          <p:spPr bwMode="auto">
            <a:xfrm>
              <a:off x="4416425" y="2616200"/>
              <a:ext cx="479425" cy="4826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grpSp>
      <p:grpSp>
        <p:nvGrpSpPr>
          <p:cNvPr id="113" name="组合 112"/>
          <p:cNvGrpSpPr/>
          <p:nvPr/>
        </p:nvGrpSpPr>
        <p:grpSpPr>
          <a:xfrm>
            <a:off x="3473962" y="1451593"/>
            <a:ext cx="1095375" cy="1285875"/>
            <a:chOff x="3560763" y="1570038"/>
            <a:chExt cx="1095375" cy="1285875"/>
          </a:xfrm>
        </p:grpSpPr>
        <p:sp>
          <p:nvSpPr>
            <p:cNvPr id="19"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21"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22"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9618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grpSp>
      <p:sp>
        <p:nvSpPr>
          <p:cNvPr id="114" name="任意多边形 113"/>
          <p:cNvSpPr/>
          <p:nvPr/>
        </p:nvSpPr>
        <p:spPr>
          <a:xfrm>
            <a:off x="2736850" y="2173905"/>
            <a:ext cx="125730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6" name="Rectangle 66"/>
          <p:cNvSpPr>
            <a:spLocks noChangeArrowheads="1"/>
          </p:cNvSpPr>
          <p:nvPr/>
        </p:nvSpPr>
        <p:spPr bwMode="auto">
          <a:xfrm>
            <a:off x="467544" y="2384739"/>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7" name="圆角矩形 116"/>
          <p:cNvSpPr/>
          <p:nvPr/>
        </p:nvSpPr>
        <p:spPr>
          <a:xfrm>
            <a:off x="1691680" y="205431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目标一</a:t>
            </a:r>
          </a:p>
        </p:txBody>
      </p:sp>
      <p:sp>
        <p:nvSpPr>
          <p:cNvPr id="118" name="任意多边形 117"/>
          <p:cNvSpPr/>
          <p:nvPr/>
        </p:nvSpPr>
        <p:spPr>
          <a:xfrm flipV="1">
            <a:off x="3846895"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9" name="Rectangle 66"/>
          <p:cNvSpPr>
            <a:spLocks noChangeArrowheads="1"/>
          </p:cNvSpPr>
          <p:nvPr/>
        </p:nvSpPr>
        <p:spPr bwMode="auto">
          <a:xfrm>
            <a:off x="1547215" y="3967293"/>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0" name="圆角矩形 119"/>
          <p:cNvSpPr/>
          <p:nvPr/>
        </p:nvSpPr>
        <p:spPr>
          <a:xfrm>
            <a:off x="2771351" y="3636870"/>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目标三</a:t>
            </a:r>
          </a:p>
        </p:txBody>
      </p:sp>
      <p:sp>
        <p:nvSpPr>
          <p:cNvPr id="121" name="任意多边形 120"/>
          <p:cNvSpPr/>
          <p:nvPr/>
        </p:nvSpPr>
        <p:spPr>
          <a:xfrm flipH="1">
            <a:off x="4882457" y="1861431"/>
            <a:ext cx="1083451"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22" name="Rectangle 66"/>
          <p:cNvSpPr>
            <a:spLocks noChangeArrowheads="1"/>
          </p:cNvSpPr>
          <p:nvPr/>
        </p:nvSpPr>
        <p:spPr bwMode="auto">
          <a:xfrm>
            <a:off x="6097385" y="2061209"/>
            <a:ext cx="217918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3" name="圆角矩形 122"/>
          <p:cNvSpPr/>
          <p:nvPr/>
        </p:nvSpPr>
        <p:spPr>
          <a:xfrm>
            <a:off x="6097385" y="173078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目标二</a:t>
            </a:r>
          </a:p>
        </p:txBody>
      </p:sp>
      <p:sp>
        <p:nvSpPr>
          <p:cNvPr id="126" name="圆角矩形 12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27" name="圆角矩形 12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31" name="矩形 130"/>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研究目标</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14:bounceEnd="60000">
                                          <p:cBhvr additive="base">
                                            <p:cTn id="25" dur="500" fill="hold"/>
                                            <p:tgtEl>
                                              <p:spTgt spid="123"/>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14:bounceEnd="60000">
                                          <p:cBhvr additive="base">
                                            <p:cTn id="37" dur="500" fill="hold"/>
                                            <p:tgtEl>
                                              <p:spTgt spid="117"/>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14:bounceEnd="60000">
                                          <p:cBhvr additive="base">
                                            <p:cTn id="49" dur="500" fill="hold"/>
                                            <p:tgtEl>
                                              <p:spTgt spid="120"/>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cBhvr additive="base">
                                            <p:cTn id="25" dur="500" fill="hold"/>
                                            <p:tgtEl>
                                              <p:spTgt spid="123"/>
                                            </p:tgtEl>
                                            <p:attrNameLst>
                                              <p:attrName>ppt_x</p:attrName>
                                            </p:attrNameLst>
                                          </p:cBhvr>
                                          <p:tavLst>
                                            <p:tav tm="0">
                                              <p:val>
                                                <p:strVal val="1+#ppt_w/2"/>
                                              </p:val>
                                            </p:tav>
                                            <p:tav tm="100000">
                                              <p:val>
                                                <p:strVal val="#ppt_x"/>
                                              </p:val>
                                            </p:tav>
                                          </p:tavLst>
                                        </p:anim>
                                        <p:anim calcmode="lin" valueType="num">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cBhvr additive="base">
                                            <p:cTn id="37" dur="500" fill="hold"/>
                                            <p:tgtEl>
                                              <p:spTgt spid="117"/>
                                            </p:tgtEl>
                                            <p:attrNameLst>
                                              <p:attrName>ppt_x</p:attrName>
                                            </p:attrNameLst>
                                          </p:cBhvr>
                                          <p:tavLst>
                                            <p:tav tm="0">
                                              <p:val>
                                                <p:strVal val="0-#ppt_w/2"/>
                                              </p:val>
                                            </p:tav>
                                            <p:tav tm="100000">
                                              <p:val>
                                                <p:strVal val="#ppt_x"/>
                                              </p:val>
                                            </p:tav>
                                          </p:tavLst>
                                        </p:anim>
                                        <p:anim calcmode="lin" valueType="num">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cBhvr additive="base">
                                            <p:cTn id="49" dur="500" fill="hold"/>
                                            <p:tgtEl>
                                              <p:spTgt spid="120"/>
                                            </p:tgtEl>
                                            <p:attrNameLst>
                                              <p:attrName>ppt_x</p:attrName>
                                            </p:attrNameLst>
                                          </p:cBhvr>
                                          <p:tavLst>
                                            <p:tav tm="0">
                                              <p:val>
                                                <p:strVal val="0-#ppt_w/2"/>
                                              </p:val>
                                            </p:tav>
                                            <p:tav tm="100000">
                                              <p:val>
                                                <p:strVal val="#ppt_x"/>
                                              </p:val>
                                            </p:tav>
                                          </p:tavLst>
                                        </p:anim>
                                        <p:anim calcmode="lin" valueType="num">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43"/>
          <p:cNvSpPr/>
          <p:nvPr/>
        </p:nvSpPr>
        <p:spPr bwMode="auto">
          <a:xfrm>
            <a:off x="1281113" y="2976563"/>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3" name="Freeform 44"/>
          <p:cNvSpPr/>
          <p:nvPr/>
        </p:nvSpPr>
        <p:spPr bwMode="auto">
          <a:xfrm>
            <a:off x="4614863" y="2976563"/>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4" name="Freeform 45"/>
          <p:cNvSpPr/>
          <p:nvPr/>
        </p:nvSpPr>
        <p:spPr bwMode="auto">
          <a:xfrm>
            <a:off x="1281113" y="1428750"/>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5" name="Freeform 46"/>
          <p:cNvSpPr/>
          <p:nvPr/>
        </p:nvSpPr>
        <p:spPr bwMode="auto">
          <a:xfrm>
            <a:off x="4614863" y="1428750"/>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15" name="Rectangle 34"/>
          <p:cNvSpPr>
            <a:spLocks noChangeArrowheads="1"/>
          </p:cNvSpPr>
          <p:nvPr/>
        </p:nvSpPr>
        <p:spPr bwMode="auto">
          <a:xfrm>
            <a:off x="128111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4" name="Rectangle 35"/>
          <p:cNvSpPr>
            <a:spLocks noChangeArrowheads="1"/>
          </p:cNvSpPr>
          <p:nvPr/>
        </p:nvSpPr>
        <p:spPr bwMode="auto">
          <a:xfrm>
            <a:off x="2424113" y="1485900"/>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dirty="0">
              <a:solidFill>
                <a:schemeClr val="bg1"/>
              </a:solidFill>
            </a:endParaRPr>
          </a:p>
        </p:txBody>
      </p:sp>
      <p:sp>
        <p:nvSpPr>
          <p:cNvPr id="125" name="Rectangle 36"/>
          <p:cNvSpPr>
            <a:spLocks noChangeArrowheads="1"/>
          </p:cNvSpPr>
          <p:nvPr/>
        </p:nvSpPr>
        <p:spPr bwMode="auto">
          <a:xfrm>
            <a:off x="461486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6" name="Rectangle 37"/>
          <p:cNvSpPr>
            <a:spLocks noChangeArrowheads="1"/>
          </p:cNvSpPr>
          <p:nvPr/>
        </p:nvSpPr>
        <p:spPr bwMode="auto">
          <a:xfrm>
            <a:off x="5817022" y="1485900"/>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27" name="Rectangle 38"/>
          <p:cNvSpPr>
            <a:spLocks noChangeArrowheads="1"/>
          </p:cNvSpPr>
          <p:nvPr/>
        </p:nvSpPr>
        <p:spPr bwMode="auto">
          <a:xfrm>
            <a:off x="128111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8" name="Rectangle 39"/>
          <p:cNvSpPr>
            <a:spLocks noChangeArrowheads="1"/>
          </p:cNvSpPr>
          <p:nvPr/>
        </p:nvSpPr>
        <p:spPr bwMode="auto">
          <a:xfrm>
            <a:off x="2483272" y="4238625"/>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29" name="Rectangle 40"/>
          <p:cNvSpPr>
            <a:spLocks noChangeArrowheads="1"/>
          </p:cNvSpPr>
          <p:nvPr/>
        </p:nvSpPr>
        <p:spPr bwMode="auto">
          <a:xfrm>
            <a:off x="461486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0" name="Rectangle 41"/>
          <p:cNvSpPr>
            <a:spLocks noChangeArrowheads="1"/>
          </p:cNvSpPr>
          <p:nvPr/>
        </p:nvSpPr>
        <p:spPr bwMode="auto">
          <a:xfrm>
            <a:off x="5817022" y="4238625"/>
            <a:ext cx="89768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31" name="Oval 42"/>
          <p:cNvSpPr>
            <a:spLocks noChangeArrowheads="1"/>
          </p:cNvSpPr>
          <p:nvPr/>
        </p:nvSpPr>
        <p:spPr bwMode="auto">
          <a:xfrm>
            <a:off x="3968750" y="2330450"/>
            <a:ext cx="1204913" cy="1209675"/>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6" name="Text Box 47"/>
          <p:cNvSpPr txBox="1">
            <a:spLocks noChangeArrowheads="1"/>
          </p:cNvSpPr>
          <p:nvPr/>
        </p:nvSpPr>
        <p:spPr bwMode="auto">
          <a:xfrm>
            <a:off x="4116502" y="3003004"/>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ea typeface="微软雅黑" pitchFamily="34" charset="-122"/>
              </a:rPr>
              <a:t>成果形式</a:t>
            </a:r>
          </a:p>
        </p:txBody>
      </p:sp>
      <p:sp>
        <p:nvSpPr>
          <p:cNvPr id="137" name="Rectangle 48"/>
          <p:cNvSpPr>
            <a:spLocks noChangeArrowheads="1"/>
          </p:cNvSpPr>
          <p:nvPr/>
        </p:nvSpPr>
        <p:spPr bwMode="auto">
          <a:xfrm>
            <a:off x="1403350" y="1782763"/>
            <a:ext cx="2565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38" name="Rectangle 49"/>
          <p:cNvSpPr>
            <a:spLocks noChangeArrowheads="1"/>
          </p:cNvSpPr>
          <p:nvPr/>
        </p:nvSpPr>
        <p:spPr bwMode="auto">
          <a:xfrm>
            <a:off x="1403350" y="3106738"/>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39" name="Rectangle 50"/>
          <p:cNvSpPr>
            <a:spLocks noChangeArrowheads="1"/>
          </p:cNvSpPr>
          <p:nvPr/>
        </p:nvSpPr>
        <p:spPr bwMode="auto">
          <a:xfrm>
            <a:off x="5213350" y="1782763"/>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40" name="Rectangle 51"/>
          <p:cNvSpPr>
            <a:spLocks noChangeArrowheads="1"/>
          </p:cNvSpPr>
          <p:nvPr/>
        </p:nvSpPr>
        <p:spPr bwMode="auto">
          <a:xfrm>
            <a:off x="5213350" y="3106738"/>
            <a:ext cx="259238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grpSp>
        <p:nvGrpSpPr>
          <p:cNvPr id="141" name="组合 140"/>
          <p:cNvGrpSpPr/>
          <p:nvPr/>
        </p:nvGrpSpPr>
        <p:grpSpPr>
          <a:xfrm>
            <a:off x="4417423" y="2520909"/>
            <a:ext cx="307566" cy="455654"/>
            <a:chOff x="4062413" y="2374900"/>
            <a:chExt cx="814388" cy="1206501"/>
          </a:xfrm>
          <a:solidFill>
            <a:schemeClr val="bg1"/>
          </a:solidFill>
        </p:grpSpPr>
        <p:sp>
          <p:nvSpPr>
            <p:cNvPr id="142"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3"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4"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5"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6"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7"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8"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9"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50"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6" name="矩形 45"/>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成果形式</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500" fill="hold"/>
                                        <p:tgtEl>
                                          <p:spTgt spid="131"/>
                                        </p:tgtEl>
                                        <p:attrNameLst>
                                          <p:attrName>ppt_w</p:attrName>
                                        </p:attrNameLst>
                                      </p:cBhvr>
                                      <p:tavLst>
                                        <p:tav tm="0">
                                          <p:val>
                                            <p:fltVal val="0"/>
                                          </p:val>
                                        </p:tav>
                                        <p:tav tm="100000">
                                          <p:val>
                                            <p:strVal val="#ppt_w"/>
                                          </p:val>
                                        </p:tav>
                                      </p:tavLst>
                                    </p:anim>
                                    <p:anim calcmode="lin" valueType="num">
                                      <p:cBhvr>
                                        <p:cTn id="8" dur="500" fill="hold"/>
                                        <p:tgtEl>
                                          <p:spTgt spid="131"/>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136"/>
                                        </p:tgtEl>
                                        <p:attrNameLst>
                                          <p:attrName>style.visibility</p:attrName>
                                        </p:attrNameLst>
                                      </p:cBhvr>
                                      <p:to>
                                        <p:strVal val="visible"/>
                                      </p:to>
                                    </p:set>
                                    <p:anim calcmode="lin" valueType="num">
                                      <p:cBhvr>
                                        <p:cTn id="11" dur="500" fill="hold"/>
                                        <p:tgtEl>
                                          <p:spTgt spid="136"/>
                                        </p:tgtEl>
                                        <p:attrNameLst>
                                          <p:attrName>ppt_w</p:attrName>
                                        </p:attrNameLst>
                                      </p:cBhvr>
                                      <p:tavLst>
                                        <p:tav tm="0">
                                          <p:val>
                                            <p:fltVal val="0"/>
                                          </p:val>
                                        </p:tav>
                                        <p:tav tm="100000">
                                          <p:val>
                                            <p:strVal val="#ppt_w"/>
                                          </p:val>
                                        </p:tav>
                                      </p:tavLst>
                                    </p:anim>
                                    <p:anim calcmode="lin" valueType="num">
                                      <p:cBhvr>
                                        <p:cTn id="12" dur="500" fill="hold"/>
                                        <p:tgtEl>
                                          <p:spTgt spid="136"/>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141"/>
                                        </p:tgtEl>
                                        <p:attrNameLst>
                                          <p:attrName>style.visibility</p:attrName>
                                        </p:attrNameLst>
                                      </p:cBhvr>
                                      <p:to>
                                        <p:strVal val="visible"/>
                                      </p:to>
                                    </p:set>
                                    <p:anim calcmode="lin" valueType="num">
                                      <p:cBhvr>
                                        <p:cTn id="15" dur="300" fill="hold"/>
                                        <p:tgtEl>
                                          <p:spTgt spid="141"/>
                                        </p:tgtEl>
                                        <p:attrNameLst>
                                          <p:attrName>ppt_w</p:attrName>
                                        </p:attrNameLst>
                                      </p:cBhvr>
                                      <p:tavLst>
                                        <p:tav tm="0">
                                          <p:val>
                                            <p:fltVal val="0"/>
                                          </p:val>
                                        </p:tav>
                                        <p:tav tm="100000">
                                          <p:val>
                                            <p:strVal val="#ppt_w"/>
                                          </p:val>
                                        </p:tav>
                                      </p:tavLst>
                                    </p:anim>
                                    <p:anim calcmode="lin" valueType="num">
                                      <p:cBhvr>
                                        <p:cTn id="16" dur="300" fill="hold"/>
                                        <p:tgtEl>
                                          <p:spTgt spid="141"/>
                                        </p:tgtEl>
                                        <p:attrNameLst>
                                          <p:attrName>ppt_h</p:attrName>
                                        </p:attrNameLst>
                                      </p:cBhvr>
                                      <p:tavLst>
                                        <p:tav tm="0">
                                          <p:val>
                                            <p:fltVal val="0"/>
                                          </p:val>
                                        </p:tav>
                                        <p:tav tm="100000">
                                          <p:val>
                                            <p:strVal val="#ppt_h"/>
                                          </p:val>
                                        </p:tav>
                                      </p:tavLst>
                                    </p:anim>
                                    <p:animEffect transition="in" filter="fade">
                                      <p:cBhvr>
                                        <p:cTn id="17" dur="300"/>
                                        <p:tgtEl>
                                          <p:spTgt spid="141"/>
                                        </p:tgtEl>
                                      </p:cBhvr>
                                    </p:animEffect>
                                  </p:childTnLst>
                                </p:cTn>
                              </p:par>
                              <p:par>
                                <p:cTn id="18" presetID="6" presetClass="emph" presetSubtype="0" autoRev="1" fill="hold" nodeType="withEffect">
                                  <p:stCondLst>
                                    <p:cond delay="400"/>
                                  </p:stCondLst>
                                  <p:childTnLst>
                                    <p:animScale>
                                      <p:cBhvr>
                                        <p:cTn id="19" dur="150" fill="hold"/>
                                        <p:tgtEl>
                                          <p:spTgt spid="141"/>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125"/>
                                        </p:tgtEl>
                                        <p:attrNameLst>
                                          <p:attrName>style.visibility</p:attrName>
                                        </p:attrNameLst>
                                      </p:cBhvr>
                                      <p:to>
                                        <p:strVal val="visible"/>
                                      </p:to>
                                    </p:set>
                                    <p:animEffect transition="in" filter="slide(fromLeft)">
                                      <p:cBhvr>
                                        <p:cTn id="22" dur="500"/>
                                        <p:tgtEl>
                                          <p:spTgt spid="125"/>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126"/>
                                        </p:tgtEl>
                                        <p:attrNameLst>
                                          <p:attrName>style.visibility</p:attrName>
                                        </p:attrNameLst>
                                      </p:cBhvr>
                                      <p:to>
                                        <p:strVal val="visible"/>
                                      </p:to>
                                    </p:set>
                                    <p:animEffect transition="in" filter="slide(fromLeft)">
                                      <p:cBhvr>
                                        <p:cTn id="25" dur="500"/>
                                        <p:tgtEl>
                                          <p:spTgt spid="126"/>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135"/>
                                        </p:tgtEl>
                                        <p:attrNameLst>
                                          <p:attrName>style.visibility</p:attrName>
                                        </p:attrNameLst>
                                      </p:cBhvr>
                                      <p:to>
                                        <p:strVal val="visible"/>
                                      </p:to>
                                    </p:set>
                                    <p:animEffect transition="in" filter="slide(fromLeft)">
                                      <p:cBhvr>
                                        <p:cTn id="28" dur="500"/>
                                        <p:tgtEl>
                                          <p:spTgt spid="135"/>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139"/>
                                        </p:tgtEl>
                                        <p:attrNameLst>
                                          <p:attrName>style.visibility</p:attrName>
                                        </p:attrNameLst>
                                      </p:cBhvr>
                                      <p:to>
                                        <p:strVal val="visible"/>
                                      </p:to>
                                    </p:set>
                                    <p:animEffect transition="in" filter="slide(fromLeft)">
                                      <p:cBhvr>
                                        <p:cTn id="31" dur="500"/>
                                        <p:tgtEl>
                                          <p:spTgt spid="139"/>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115"/>
                                        </p:tgtEl>
                                        <p:attrNameLst>
                                          <p:attrName>style.visibility</p:attrName>
                                        </p:attrNameLst>
                                      </p:cBhvr>
                                      <p:to>
                                        <p:strVal val="visible"/>
                                      </p:to>
                                    </p:set>
                                    <p:animEffect transition="in" filter="slide(fromRight)">
                                      <p:cBhvr>
                                        <p:cTn id="34" dur="500"/>
                                        <p:tgtEl>
                                          <p:spTgt spid="11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124"/>
                                        </p:tgtEl>
                                        <p:attrNameLst>
                                          <p:attrName>style.visibility</p:attrName>
                                        </p:attrNameLst>
                                      </p:cBhvr>
                                      <p:to>
                                        <p:strVal val="visible"/>
                                      </p:to>
                                    </p:set>
                                    <p:animEffect transition="in" filter="slide(fromRight)">
                                      <p:cBhvr>
                                        <p:cTn id="37" dur="500"/>
                                        <p:tgtEl>
                                          <p:spTgt spid="124"/>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134"/>
                                        </p:tgtEl>
                                        <p:attrNameLst>
                                          <p:attrName>style.visibility</p:attrName>
                                        </p:attrNameLst>
                                      </p:cBhvr>
                                      <p:to>
                                        <p:strVal val="visible"/>
                                      </p:to>
                                    </p:set>
                                    <p:animEffect transition="in" filter="slide(fromRight)">
                                      <p:cBhvr>
                                        <p:cTn id="40" dur="500"/>
                                        <p:tgtEl>
                                          <p:spTgt spid="134"/>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137"/>
                                        </p:tgtEl>
                                        <p:attrNameLst>
                                          <p:attrName>style.visibility</p:attrName>
                                        </p:attrNameLst>
                                      </p:cBhvr>
                                      <p:to>
                                        <p:strVal val="visible"/>
                                      </p:to>
                                    </p:set>
                                    <p:animEffect transition="in" filter="slide(fromRight)">
                                      <p:cBhvr>
                                        <p:cTn id="43" dur="500"/>
                                        <p:tgtEl>
                                          <p:spTgt spid="137"/>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129"/>
                                        </p:tgtEl>
                                        <p:attrNameLst>
                                          <p:attrName>style.visibility</p:attrName>
                                        </p:attrNameLst>
                                      </p:cBhvr>
                                      <p:to>
                                        <p:strVal val="visible"/>
                                      </p:to>
                                    </p:set>
                                    <p:animEffect transition="in" filter="slide(fromLeft)">
                                      <p:cBhvr>
                                        <p:cTn id="46" dur="500"/>
                                        <p:tgtEl>
                                          <p:spTgt spid="129"/>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130"/>
                                        </p:tgtEl>
                                        <p:attrNameLst>
                                          <p:attrName>style.visibility</p:attrName>
                                        </p:attrNameLst>
                                      </p:cBhvr>
                                      <p:to>
                                        <p:strVal val="visible"/>
                                      </p:to>
                                    </p:set>
                                    <p:animEffect transition="in" filter="slide(fromLeft)">
                                      <p:cBhvr>
                                        <p:cTn id="49" dur="500"/>
                                        <p:tgtEl>
                                          <p:spTgt spid="130"/>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133"/>
                                        </p:tgtEl>
                                        <p:attrNameLst>
                                          <p:attrName>style.visibility</p:attrName>
                                        </p:attrNameLst>
                                      </p:cBhvr>
                                      <p:to>
                                        <p:strVal val="visible"/>
                                      </p:to>
                                    </p:set>
                                    <p:animEffect transition="in" filter="slide(fromLeft)">
                                      <p:cBhvr>
                                        <p:cTn id="52" dur="500"/>
                                        <p:tgtEl>
                                          <p:spTgt spid="133"/>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140"/>
                                        </p:tgtEl>
                                        <p:attrNameLst>
                                          <p:attrName>style.visibility</p:attrName>
                                        </p:attrNameLst>
                                      </p:cBhvr>
                                      <p:to>
                                        <p:strVal val="visible"/>
                                      </p:to>
                                    </p:set>
                                    <p:animEffect transition="in" filter="slide(fromLeft)">
                                      <p:cBhvr>
                                        <p:cTn id="55" dur="500"/>
                                        <p:tgtEl>
                                          <p:spTgt spid="140"/>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127"/>
                                        </p:tgtEl>
                                        <p:attrNameLst>
                                          <p:attrName>style.visibility</p:attrName>
                                        </p:attrNameLst>
                                      </p:cBhvr>
                                      <p:to>
                                        <p:strVal val="visible"/>
                                      </p:to>
                                    </p:set>
                                    <p:animEffect transition="in" filter="slide(fromRight)">
                                      <p:cBhvr>
                                        <p:cTn id="58" dur="500"/>
                                        <p:tgtEl>
                                          <p:spTgt spid="127"/>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128"/>
                                        </p:tgtEl>
                                        <p:attrNameLst>
                                          <p:attrName>style.visibility</p:attrName>
                                        </p:attrNameLst>
                                      </p:cBhvr>
                                      <p:to>
                                        <p:strVal val="visible"/>
                                      </p:to>
                                    </p:set>
                                    <p:animEffect transition="in" filter="slide(fromRight)">
                                      <p:cBhvr>
                                        <p:cTn id="61" dur="500"/>
                                        <p:tgtEl>
                                          <p:spTgt spid="128"/>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132"/>
                                        </p:tgtEl>
                                        <p:attrNameLst>
                                          <p:attrName>style.visibility</p:attrName>
                                        </p:attrNameLst>
                                      </p:cBhvr>
                                      <p:to>
                                        <p:strVal val="visible"/>
                                      </p:to>
                                    </p:set>
                                    <p:animEffect transition="in" filter="slide(fromRight)">
                                      <p:cBhvr>
                                        <p:cTn id="64" dur="500"/>
                                        <p:tgtEl>
                                          <p:spTgt spid="132"/>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138"/>
                                        </p:tgtEl>
                                        <p:attrNameLst>
                                          <p:attrName>style.visibility</p:attrName>
                                        </p:attrNameLst>
                                      </p:cBhvr>
                                      <p:to>
                                        <p:strVal val="visible"/>
                                      </p:to>
                                    </p:set>
                                    <p:animEffect transition="in" filter="slide(fromRight)">
                                      <p:cBhvr>
                                        <p:cTn id="6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15" grpId="0" animBg="1"/>
      <p:bldP spid="124" grpId="0"/>
      <p:bldP spid="125" grpId="0" animBg="1"/>
      <p:bldP spid="126" grpId="0"/>
      <p:bldP spid="127" grpId="0" animBg="1"/>
      <p:bldP spid="128" grpId="0"/>
      <p:bldP spid="129" grpId="0" animBg="1"/>
      <p:bldP spid="130" grpId="0"/>
      <p:bldP spid="131" grpId="0" animBg="1"/>
      <p:bldP spid="136" grpId="0"/>
      <p:bldP spid="137" grpId="0"/>
      <p:bldP spid="138" grpId="0"/>
      <p:bldP spid="139" grpId="0"/>
      <p:bldP spid="1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6"/>
          <p:cNvSpPr/>
          <p:nvPr/>
        </p:nvSpPr>
        <p:spPr bwMode="auto">
          <a:xfrm>
            <a:off x="138112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4" name="Rectangle 9"/>
          <p:cNvSpPr>
            <a:spLocks noChangeArrowheads="1"/>
          </p:cNvSpPr>
          <p:nvPr/>
        </p:nvSpPr>
        <p:spPr bwMode="auto">
          <a:xfrm>
            <a:off x="4608560" y="2872778"/>
            <a:ext cx="1577432" cy="1579341"/>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3" name="Rectangle 8"/>
          <p:cNvSpPr>
            <a:spLocks noChangeArrowheads="1"/>
          </p:cNvSpPr>
          <p:nvPr/>
        </p:nvSpPr>
        <p:spPr bwMode="auto">
          <a:xfrm>
            <a:off x="2992933" y="1262881"/>
            <a:ext cx="1577432" cy="1579342"/>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Rectangle 48"/>
          <p:cNvSpPr>
            <a:spLocks noChangeArrowheads="1"/>
          </p:cNvSpPr>
          <p:nvPr/>
        </p:nvSpPr>
        <p:spPr bwMode="auto">
          <a:xfrm>
            <a:off x="3061569"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58" name="Rectangle 48"/>
          <p:cNvSpPr>
            <a:spLocks noChangeArrowheads="1"/>
          </p:cNvSpPr>
          <p:nvPr/>
        </p:nvSpPr>
        <p:spPr bwMode="auto">
          <a:xfrm>
            <a:off x="1453210"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0" name="Rectangle 48"/>
          <p:cNvSpPr>
            <a:spLocks noChangeArrowheads="1"/>
          </p:cNvSpPr>
          <p:nvPr/>
        </p:nvSpPr>
        <p:spPr bwMode="auto">
          <a:xfrm>
            <a:off x="4677196" y="3535635"/>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2" name="圆角矩形 61"/>
          <p:cNvSpPr/>
          <p:nvPr/>
        </p:nvSpPr>
        <p:spPr>
          <a:xfrm>
            <a:off x="1722639"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应用领域一</a:t>
            </a:r>
          </a:p>
        </p:txBody>
      </p:sp>
      <p:sp>
        <p:nvSpPr>
          <p:cNvPr id="63" name="圆角矩形 62"/>
          <p:cNvSpPr/>
          <p:nvPr/>
        </p:nvSpPr>
        <p:spPr>
          <a:xfrm>
            <a:off x="330412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应用领域二</a:t>
            </a:r>
          </a:p>
        </p:txBody>
      </p:sp>
      <p:sp>
        <p:nvSpPr>
          <p:cNvPr id="64" name="圆角矩形 63"/>
          <p:cNvSpPr/>
          <p:nvPr/>
        </p:nvSpPr>
        <p:spPr>
          <a:xfrm>
            <a:off x="4919753"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应用领域三</a:t>
            </a:r>
          </a:p>
        </p:txBody>
      </p:sp>
      <p:sp>
        <p:nvSpPr>
          <p:cNvPr id="20" name="Freeform 5"/>
          <p:cNvSpPr/>
          <p:nvPr/>
        </p:nvSpPr>
        <p:spPr bwMode="auto">
          <a:xfrm>
            <a:off x="622036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Rectangle 7" descr="160621-20121008052951-1"/>
          <p:cNvSpPr>
            <a:spLocks noChangeArrowheads="1"/>
          </p:cNvSpPr>
          <p:nvPr/>
        </p:nvSpPr>
        <p:spPr bwMode="auto">
          <a:xfrm>
            <a:off x="4608560" y="1262881"/>
            <a:ext cx="1577432" cy="157934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25" name="Rectangle 10" descr="001e90bc453a118d6b4237"/>
          <p:cNvSpPr>
            <a:spLocks noChangeArrowheads="1"/>
          </p:cNvSpPr>
          <p:nvPr/>
        </p:nvSpPr>
        <p:spPr bwMode="auto">
          <a:xfrm>
            <a:off x="2992933" y="2872778"/>
            <a:ext cx="1577432" cy="157934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30" name="Freeform 15" descr="160621-20121008053041-4"/>
          <p:cNvSpPr/>
          <p:nvPr/>
        </p:nvSpPr>
        <p:spPr bwMode="auto">
          <a:xfrm>
            <a:off x="138112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31" name="Freeform 16" descr="160621-20121008053104-6"/>
          <p:cNvSpPr/>
          <p:nvPr/>
        </p:nvSpPr>
        <p:spPr bwMode="auto">
          <a:xfrm>
            <a:off x="622036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a:p>
        </p:txBody>
      </p:sp>
      <p:sp>
        <p:nvSpPr>
          <p:cNvPr id="56" name="Rectangle 48"/>
          <p:cNvSpPr>
            <a:spLocks noChangeArrowheads="1"/>
          </p:cNvSpPr>
          <p:nvPr/>
        </p:nvSpPr>
        <p:spPr bwMode="auto">
          <a:xfrm>
            <a:off x="6282406" y="1951459"/>
            <a:ext cx="144016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5" name="圆角矩形 64"/>
          <p:cNvSpPr/>
          <p:nvPr/>
        </p:nvSpPr>
        <p:spPr>
          <a:xfrm>
            <a:off x="652337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应用领域四</a:t>
            </a: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2" name="矩形 41"/>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应用前景</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anim calcmode="lin" valueType="num">
                                      <p:cBhvr>
                                        <p:cTn id="28" dur="500" fill="hold"/>
                                        <p:tgtEl>
                                          <p:spTgt spid="64"/>
                                        </p:tgtEl>
                                        <p:attrNameLst>
                                          <p:attrName>ppt_x</p:attrName>
                                        </p:attrNameLst>
                                      </p:cBhvr>
                                      <p:tavLst>
                                        <p:tav tm="0">
                                          <p:val>
                                            <p:strVal val="#ppt_x"/>
                                          </p:val>
                                        </p:tav>
                                        <p:tav tm="100000">
                                          <p:val>
                                            <p:strVal val="#ppt_x"/>
                                          </p:val>
                                        </p:tav>
                                      </p:tavLst>
                                    </p:anim>
                                    <p:anim calcmode="lin" valueType="num">
                                      <p:cBhvr>
                                        <p:cTn id="29" dur="50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anim calcmode="lin" valueType="num">
                                      <p:cBhvr>
                                        <p:cTn id="33" dur="500" fill="hold"/>
                                        <p:tgtEl>
                                          <p:spTgt spid="60"/>
                                        </p:tgtEl>
                                        <p:attrNameLst>
                                          <p:attrName>ppt_x</p:attrName>
                                        </p:attrNameLst>
                                      </p:cBhvr>
                                      <p:tavLst>
                                        <p:tav tm="0">
                                          <p:val>
                                            <p:strVal val="#ppt_x"/>
                                          </p:val>
                                        </p:tav>
                                        <p:tav tm="100000">
                                          <p:val>
                                            <p:strVal val="#ppt_x"/>
                                          </p:val>
                                        </p:tav>
                                      </p:tavLst>
                                    </p:anim>
                                    <p:anim calcmode="lin" valueType="num">
                                      <p:cBhvr>
                                        <p:cTn id="34" dur="500" fill="hold"/>
                                        <p:tgtEl>
                                          <p:spTgt spid="6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strVal val="#ppt_x"/>
                                          </p:val>
                                        </p:tav>
                                        <p:tav tm="100000">
                                          <p:val>
                                            <p:strVal val="#ppt_x"/>
                                          </p:val>
                                        </p:tav>
                                      </p:tavLst>
                                    </p:anim>
                                    <p:anim calcmode="lin" valueType="num">
                                      <p:cBhvr>
                                        <p:cTn id="39" dur="500" fill="hold"/>
                                        <p:tgtEl>
                                          <p:spTgt spid="6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anim calcmode="lin" valueType="num">
                                      <p:cBhvr>
                                        <p:cTn id="43" dur="500" fill="hold"/>
                                        <p:tgtEl>
                                          <p:spTgt spid="56"/>
                                        </p:tgtEl>
                                        <p:attrNameLst>
                                          <p:attrName>ppt_x</p:attrName>
                                        </p:attrNameLst>
                                      </p:cBhvr>
                                      <p:tavLst>
                                        <p:tav tm="0">
                                          <p:val>
                                            <p:strVal val="#ppt_x"/>
                                          </p:val>
                                        </p:tav>
                                        <p:tav tm="100000">
                                          <p:val>
                                            <p:strVal val="#ppt_x"/>
                                          </p:val>
                                        </p:tav>
                                      </p:tavLst>
                                    </p:anim>
                                    <p:anim calcmode="lin" valueType="num">
                                      <p:cBhvr>
                                        <p:cTn id="44" dur="500" fill="hold"/>
                                        <p:tgtEl>
                                          <p:spTgt spid="56"/>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3" grpId="0" animBg="1"/>
      <p:bldP spid="54" grpId="0"/>
      <p:bldP spid="58" grpId="0"/>
      <p:bldP spid="60" grpId="0"/>
      <p:bldP spid="62" grpId="0" animBg="1"/>
      <p:bldP spid="63" grpId="0" animBg="1"/>
      <p:bldP spid="64" grpId="0" animBg="1"/>
      <p:bldP spid="20" grpId="0" animBg="1"/>
      <p:bldP spid="22" grpId="0" animBg="1"/>
      <p:bldP spid="25" grpId="0" animBg="1"/>
      <p:bldP spid="30" grpId="0" animBg="1"/>
      <p:bldP spid="31" grpId="0" animBg="1"/>
      <p:bldP spid="56" grpId="0"/>
      <p:bldP spid="6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noEditPoints="1"/>
          </p:cNvSpPr>
          <p:nvPr/>
        </p:nvSpPr>
        <p:spPr bwMode="auto">
          <a:xfrm>
            <a:off x="0" y="1743541"/>
            <a:ext cx="5207639" cy="3398372"/>
          </a:xfrm>
          <a:custGeom>
            <a:avLst/>
            <a:gdLst>
              <a:gd name="T0" fmla="*/ 822 w 3039"/>
              <a:gd name="T1" fmla="*/ 1167 h 1983"/>
              <a:gd name="T2" fmla="*/ 822 w 3039"/>
              <a:gd name="T3" fmla="*/ 1281 h 1983"/>
              <a:gd name="T4" fmla="*/ 2274 w 3039"/>
              <a:gd name="T5" fmla="*/ 1225 h 1983"/>
              <a:gd name="T6" fmla="*/ 822 w 3039"/>
              <a:gd name="T7" fmla="*/ 1036 h 1983"/>
              <a:gd name="T8" fmla="*/ 1375 w 3039"/>
              <a:gd name="T9" fmla="*/ 1036 h 1983"/>
              <a:gd name="T10" fmla="*/ 1432 w 3039"/>
              <a:gd name="T11" fmla="*/ 485 h 1983"/>
              <a:gd name="T12" fmla="*/ 822 w 3039"/>
              <a:gd name="T13" fmla="*/ 429 h 1983"/>
              <a:gd name="T14" fmla="*/ 764 w 3039"/>
              <a:gd name="T15" fmla="*/ 977 h 1983"/>
              <a:gd name="T16" fmla="*/ 880 w 3039"/>
              <a:gd name="T17" fmla="*/ 542 h 1983"/>
              <a:gd name="T18" fmla="*/ 1318 w 3039"/>
              <a:gd name="T19" fmla="*/ 542 h 1983"/>
              <a:gd name="T20" fmla="*/ 880 w 3039"/>
              <a:gd name="T21" fmla="*/ 920 h 1983"/>
              <a:gd name="T22" fmla="*/ 373 w 3039"/>
              <a:gd name="T23" fmla="*/ 1708 h 1983"/>
              <a:gd name="T24" fmla="*/ 2666 w 3039"/>
              <a:gd name="T25" fmla="*/ 1708 h 1983"/>
              <a:gd name="T26" fmla="*/ 2761 w 3039"/>
              <a:gd name="T27" fmla="*/ 96 h 1983"/>
              <a:gd name="T28" fmla="*/ 373 w 3039"/>
              <a:gd name="T29" fmla="*/ 0 h 1983"/>
              <a:gd name="T30" fmla="*/ 278 w 3039"/>
              <a:gd name="T31" fmla="*/ 1613 h 1983"/>
              <a:gd name="T32" fmla="*/ 468 w 3039"/>
              <a:gd name="T33" fmla="*/ 192 h 1983"/>
              <a:gd name="T34" fmla="*/ 2571 w 3039"/>
              <a:gd name="T35" fmla="*/ 192 h 1983"/>
              <a:gd name="T36" fmla="*/ 468 w 3039"/>
              <a:gd name="T37" fmla="*/ 1518 h 1983"/>
              <a:gd name="T38" fmla="*/ 2218 w 3039"/>
              <a:gd name="T39" fmla="*/ 675 h 1983"/>
              <a:gd name="T40" fmla="*/ 1558 w 3039"/>
              <a:gd name="T41" fmla="*/ 675 h 1983"/>
              <a:gd name="T42" fmla="*/ 1558 w 3039"/>
              <a:gd name="T43" fmla="*/ 789 h 1983"/>
              <a:gd name="T44" fmla="*/ 2274 w 3039"/>
              <a:gd name="T45" fmla="*/ 731 h 1983"/>
              <a:gd name="T46" fmla="*/ 2218 w 3039"/>
              <a:gd name="T47" fmla="*/ 920 h 1983"/>
              <a:gd name="T48" fmla="*/ 1558 w 3039"/>
              <a:gd name="T49" fmla="*/ 920 h 1983"/>
              <a:gd name="T50" fmla="*/ 1558 w 3039"/>
              <a:gd name="T51" fmla="*/ 1036 h 1983"/>
              <a:gd name="T52" fmla="*/ 2274 w 3039"/>
              <a:gd name="T53" fmla="*/ 977 h 1983"/>
              <a:gd name="T54" fmla="*/ 2218 w 3039"/>
              <a:gd name="T55" fmla="*/ 429 h 1983"/>
              <a:gd name="T56" fmla="*/ 1558 w 3039"/>
              <a:gd name="T57" fmla="*/ 429 h 1983"/>
              <a:gd name="T58" fmla="*/ 1558 w 3039"/>
              <a:gd name="T59" fmla="*/ 542 h 1983"/>
              <a:gd name="T60" fmla="*/ 2274 w 3039"/>
              <a:gd name="T61" fmla="*/ 485 h 1983"/>
              <a:gd name="T62" fmla="*/ 2944 w 3039"/>
              <a:gd name="T63" fmla="*/ 1791 h 1983"/>
              <a:gd name="T64" fmla="*/ 95 w 3039"/>
              <a:gd name="T65" fmla="*/ 1791 h 1983"/>
              <a:gd name="T66" fmla="*/ 95 w 3039"/>
              <a:gd name="T67" fmla="*/ 1983 h 1983"/>
              <a:gd name="T68" fmla="*/ 3039 w 3039"/>
              <a:gd name="T69" fmla="*/ 1887 h 1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39" h="1983">
                <a:moveTo>
                  <a:pt x="2218" y="1167"/>
                </a:moveTo>
                <a:cubicBezTo>
                  <a:pt x="822" y="1167"/>
                  <a:pt x="822" y="1167"/>
                  <a:pt x="822" y="1167"/>
                </a:cubicBezTo>
                <a:cubicBezTo>
                  <a:pt x="790" y="1167"/>
                  <a:pt x="764" y="1192"/>
                  <a:pt x="764" y="1225"/>
                </a:cubicBezTo>
                <a:cubicBezTo>
                  <a:pt x="764" y="1256"/>
                  <a:pt x="790" y="1281"/>
                  <a:pt x="822" y="1281"/>
                </a:cubicBezTo>
                <a:cubicBezTo>
                  <a:pt x="2218" y="1281"/>
                  <a:pt x="2218" y="1281"/>
                  <a:pt x="2218" y="1281"/>
                </a:cubicBezTo>
                <a:cubicBezTo>
                  <a:pt x="2249" y="1281"/>
                  <a:pt x="2274" y="1256"/>
                  <a:pt x="2274" y="1225"/>
                </a:cubicBezTo>
                <a:cubicBezTo>
                  <a:pt x="2274" y="1192"/>
                  <a:pt x="2249" y="1167"/>
                  <a:pt x="2218" y="1167"/>
                </a:cubicBezTo>
                <a:close/>
                <a:moveTo>
                  <a:pt x="822" y="1036"/>
                </a:moveTo>
                <a:cubicBezTo>
                  <a:pt x="822" y="1036"/>
                  <a:pt x="822" y="1036"/>
                  <a:pt x="822" y="1036"/>
                </a:cubicBezTo>
                <a:cubicBezTo>
                  <a:pt x="1375" y="1036"/>
                  <a:pt x="1375" y="1036"/>
                  <a:pt x="1375" y="1036"/>
                </a:cubicBezTo>
                <a:cubicBezTo>
                  <a:pt x="1408" y="1036"/>
                  <a:pt x="1432" y="1009"/>
                  <a:pt x="1432" y="977"/>
                </a:cubicBezTo>
                <a:cubicBezTo>
                  <a:pt x="1432" y="485"/>
                  <a:pt x="1432" y="485"/>
                  <a:pt x="1432" y="485"/>
                </a:cubicBezTo>
                <a:cubicBezTo>
                  <a:pt x="1432" y="454"/>
                  <a:pt x="1408" y="429"/>
                  <a:pt x="1375" y="429"/>
                </a:cubicBezTo>
                <a:cubicBezTo>
                  <a:pt x="822" y="429"/>
                  <a:pt x="822" y="429"/>
                  <a:pt x="822" y="429"/>
                </a:cubicBezTo>
                <a:cubicBezTo>
                  <a:pt x="790" y="429"/>
                  <a:pt x="764" y="454"/>
                  <a:pt x="764" y="485"/>
                </a:cubicBezTo>
                <a:cubicBezTo>
                  <a:pt x="764" y="977"/>
                  <a:pt x="764" y="977"/>
                  <a:pt x="764" y="977"/>
                </a:cubicBezTo>
                <a:cubicBezTo>
                  <a:pt x="764" y="1009"/>
                  <a:pt x="790" y="1036"/>
                  <a:pt x="822" y="1036"/>
                </a:cubicBezTo>
                <a:close/>
                <a:moveTo>
                  <a:pt x="880" y="542"/>
                </a:moveTo>
                <a:cubicBezTo>
                  <a:pt x="880" y="542"/>
                  <a:pt x="880" y="542"/>
                  <a:pt x="880" y="542"/>
                </a:cubicBezTo>
                <a:cubicBezTo>
                  <a:pt x="1318" y="542"/>
                  <a:pt x="1318" y="542"/>
                  <a:pt x="1318" y="542"/>
                </a:cubicBezTo>
                <a:cubicBezTo>
                  <a:pt x="1318" y="920"/>
                  <a:pt x="1318" y="920"/>
                  <a:pt x="1318" y="920"/>
                </a:cubicBezTo>
                <a:cubicBezTo>
                  <a:pt x="880" y="920"/>
                  <a:pt x="880" y="920"/>
                  <a:pt x="880" y="920"/>
                </a:cubicBezTo>
                <a:cubicBezTo>
                  <a:pt x="880" y="542"/>
                  <a:pt x="880" y="542"/>
                  <a:pt x="880" y="542"/>
                </a:cubicBezTo>
                <a:close/>
                <a:moveTo>
                  <a:pt x="373" y="1708"/>
                </a:moveTo>
                <a:cubicBezTo>
                  <a:pt x="373" y="1708"/>
                  <a:pt x="373" y="1708"/>
                  <a:pt x="373" y="1708"/>
                </a:cubicBezTo>
                <a:cubicBezTo>
                  <a:pt x="2666" y="1708"/>
                  <a:pt x="2666" y="1708"/>
                  <a:pt x="2666" y="1708"/>
                </a:cubicBezTo>
                <a:cubicBezTo>
                  <a:pt x="2720" y="1708"/>
                  <a:pt x="2761" y="1666"/>
                  <a:pt x="2761" y="1613"/>
                </a:cubicBezTo>
                <a:cubicBezTo>
                  <a:pt x="2761" y="96"/>
                  <a:pt x="2761" y="96"/>
                  <a:pt x="2761" y="96"/>
                </a:cubicBezTo>
                <a:cubicBezTo>
                  <a:pt x="2761" y="43"/>
                  <a:pt x="2720" y="0"/>
                  <a:pt x="2666" y="0"/>
                </a:cubicBezTo>
                <a:cubicBezTo>
                  <a:pt x="373" y="0"/>
                  <a:pt x="373" y="0"/>
                  <a:pt x="373" y="0"/>
                </a:cubicBezTo>
                <a:cubicBezTo>
                  <a:pt x="320" y="0"/>
                  <a:pt x="278" y="43"/>
                  <a:pt x="278" y="96"/>
                </a:cubicBezTo>
                <a:cubicBezTo>
                  <a:pt x="278" y="1613"/>
                  <a:pt x="278" y="1613"/>
                  <a:pt x="278" y="1613"/>
                </a:cubicBezTo>
                <a:cubicBezTo>
                  <a:pt x="278" y="1666"/>
                  <a:pt x="320" y="1708"/>
                  <a:pt x="373" y="1708"/>
                </a:cubicBezTo>
                <a:close/>
                <a:moveTo>
                  <a:pt x="468" y="192"/>
                </a:moveTo>
                <a:cubicBezTo>
                  <a:pt x="468" y="192"/>
                  <a:pt x="468" y="192"/>
                  <a:pt x="468" y="192"/>
                </a:cubicBezTo>
                <a:cubicBezTo>
                  <a:pt x="2571" y="192"/>
                  <a:pt x="2571" y="192"/>
                  <a:pt x="2571" y="192"/>
                </a:cubicBezTo>
                <a:cubicBezTo>
                  <a:pt x="2571" y="1518"/>
                  <a:pt x="2571" y="1518"/>
                  <a:pt x="2571" y="1518"/>
                </a:cubicBezTo>
                <a:cubicBezTo>
                  <a:pt x="468" y="1518"/>
                  <a:pt x="468" y="1518"/>
                  <a:pt x="468" y="1518"/>
                </a:cubicBezTo>
                <a:cubicBezTo>
                  <a:pt x="468" y="192"/>
                  <a:pt x="468" y="192"/>
                  <a:pt x="468" y="192"/>
                </a:cubicBezTo>
                <a:close/>
                <a:moveTo>
                  <a:pt x="2218" y="675"/>
                </a:moveTo>
                <a:cubicBezTo>
                  <a:pt x="2218" y="675"/>
                  <a:pt x="2218" y="675"/>
                  <a:pt x="2218" y="675"/>
                </a:cubicBezTo>
                <a:cubicBezTo>
                  <a:pt x="1558" y="675"/>
                  <a:pt x="1558" y="675"/>
                  <a:pt x="1558" y="675"/>
                </a:cubicBezTo>
                <a:cubicBezTo>
                  <a:pt x="1526" y="675"/>
                  <a:pt x="1501" y="700"/>
                  <a:pt x="1501" y="731"/>
                </a:cubicBezTo>
                <a:cubicBezTo>
                  <a:pt x="1501" y="763"/>
                  <a:pt x="1526" y="789"/>
                  <a:pt x="1558" y="789"/>
                </a:cubicBezTo>
                <a:cubicBezTo>
                  <a:pt x="2218" y="789"/>
                  <a:pt x="2218" y="789"/>
                  <a:pt x="2218" y="789"/>
                </a:cubicBezTo>
                <a:cubicBezTo>
                  <a:pt x="2249" y="789"/>
                  <a:pt x="2274" y="763"/>
                  <a:pt x="2274" y="731"/>
                </a:cubicBezTo>
                <a:cubicBezTo>
                  <a:pt x="2274" y="700"/>
                  <a:pt x="2249" y="675"/>
                  <a:pt x="2218" y="675"/>
                </a:cubicBezTo>
                <a:close/>
                <a:moveTo>
                  <a:pt x="2218" y="920"/>
                </a:moveTo>
                <a:cubicBezTo>
                  <a:pt x="2218" y="920"/>
                  <a:pt x="2218" y="920"/>
                  <a:pt x="2218" y="920"/>
                </a:cubicBezTo>
                <a:cubicBezTo>
                  <a:pt x="1558" y="920"/>
                  <a:pt x="1558" y="920"/>
                  <a:pt x="1558" y="920"/>
                </a:cubicBezTo>
                <a:cubicBezTo>
                  <a:pt x="1526" y="920"/>
                  <a:pt x="1501" y="947"/>
                  <a:pt x="1501" y="977"/>
                </a:cubicBezTo>
                <a:cubicBezTo>
                  <a:pt x="1501" y="1009"/>
                  <a:pt x="1526" y="1036"/>
                  <a:pt x="1558" y="1036"/>
                </a:cubicBezTo>
                <a:cubicBezTo>
                  <a:pt x="2218" y="1036"/>
                  <a:pt x="2218" y="1036"/>
                  <a:pt x="2218" y="1036"/>
                </a:cubicBezTo>
                <a:cubicBezTo>
                  <a:pt x="2249" y="1036"/>
                  <a:pt x="2274" y="1009"/>
                  <a:pt x="2274" y="977"/>
                </a:cubicBezTo>
                <a:cubicBezTo>
                  <a:pt x="2274" y="947"/>
                  <a:pt x="2249" y="920"/>
                  <a:pt x="2218" y="920"/>
                </a:cubicBezTo>
                <a:close/>
                <a:moveTo>
                  <a:pt x="2218" y="429"/>
                </a:moveTo>
                <a:cubicBezTo>
                  <a:pt x="2218" y="429"/>
                  <a:pt x="2218" y="429"/>
                  <a:pt x="2218" y="429"/>
                </a:cubicBezTo>
                <a:cubicBezTo>
                  <a:pt x="1558" y="429"/>
                  <a:pt x="1558" y="429"/>
                  <a:pt x="1558" y="429"/>
                </a:cubicBezTo>
                <a:cubicBezTo>
                  <a:pt x="1526" y="429"/>
                  <a:pt x="1501" y="454"/>
                  <a:pt x="1501" y="485"/>
                </a:cubicBezTo>
                <a:cubicBezTo>
                  <a:pt x="1501" y="517"/>
                  <a:pt x="1526" y="542"/>
                  <a:pt x="1558" y="542"/>
                </a:cubicBezTo>
                <a:cubicBezTo>
                  <a:pt x="2218" y="542"/>
                  <a:pt x="2218" y="542"/>
                  <a:pt x="2218" y="542"/>
                </a:cubicBezTo>
                <a:cubicBezTo>
                  <a:pt x="2249" y="542"/>
                  <a:pt x="2274" y="517"/>
                  <a:pt x="2274" y="485"/>
                </a:cubicBezTo>
                <a:cubicBezTo>
                  <a:pt x="2274" y="454"/>
                  <a:pt x="2249" y="429"/>
                  <a:pt x="2218" y="429"/>
                </a:cubicBezTo>
                <a:close/>
                <a:moveTo>
                  <a:pt x="2944" y="1791"/>
                </a:moveTo>
                <a:cubicBezTo>
                  <a:pt x="2944" y="1791"/>
                  <a:pt x="2944" y="1791"/>
                  <a:pt x="2944" y="1791"/>
                </a:cubicBezTo>
                <a:cubicBezTo>
                  <a:pt x="95" y="1791"/>
                  <a:pt x="95" y="1791"/>
                  <a:pt x="95" y="1791"/>
                </a:cubicBezTo>
                <a:cubicBezTo>
                  <a:pt x="42" y="1791"/>
                  <a:pt x="0" y="1835"/>
                  <a:pt x="0" y="1887"/>
                </a:cubicBezTo>
                <a:cubicBezTo>
                  <a:pt x="0" y="1940"/>
                  <a:pt x="42" y="1983"/>
                  <a:pt x="95" y="1983"/>
                </a:cubicBezTo>
                <a:cubicBezTo>
                  <a:pt x="2944" y="1983"/>
                  <a:pt x="2944" y="1983"/>
                  <a:pt x="2944" y="1983"/>
                </a:cubicBezTo>
                <a:cubicBezTo>
                  <a:pt x="2996" y="1983"/>
                  <a:pt x="3039" y="1940"/>
                  <a:pt x="3039" y="1887"/>
                </a:cubicBezTo>
                <a:cubicBezTo>
                  <a:pt x="3039" y="1835"/>
                  <a:pt x="2996" y="1791"/>
                  <a:pt x="2944" y="1791"/>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3" name="矩形 2"/>
          <p:cNvSpPr/>
          <p:nvPr/>
        </p:nvSpPr>
        <p:spPr>
          <a:xfrm>
            <a:off x="2562061" y="1881356"/>
            <a:ext cx="1241045"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0 5</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124015"/>
            <a:ext cx="998991" cy="892296"/>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问题评估</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相关对策</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研究总结</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成绩与思考</a:t>
            </a: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FIVE </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2232660" y="1094164"/>
            <a:ext cx="6227772"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2051" name="Picture 3" descr="E:\稻壳模板\ppt\2016.2\创意灯泡毕业论文答辩模板\24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814244"/>
            <a:ext cx="3048000" cy="342265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66"/>
          <p:cNvSpPr>
            <a:spLocks noChangeArrowheads="1"/>
          </p:cNvSpPr>
          <p:nvPr/>
        </p:nvSpPr>
        <p:spPr bwMode="auto">
          <a:xfrm>
            <a:off x="3131840" y="161692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4" name="圆角矩形 23"/>
          <p:cNvSpPr/>
          <p:nvPr/>
        </p:nvSpPr>
        <p:spPr>
          <a:xfrm>
            <a:off x="3131840" y="127302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问题一</a:t>
            </a:r>
          </a:p>
        </p:txBody>
      </p:sp>
      <p:sp>
        <p:nvSpPr>
          <p:cNvPr id="27" name="Rectangle 66"/>
          <p:cNvSpPr>
            <a:spLocks noChangeArrowheads="1"/>
          </p:cNvSpPr>
          <p:nvPr/>
        </p:nvSpPr>
        <p:spPr bwMode="auto">
          <a:xfrm>
            <a:off x="3131840" y="273706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8" name="圆角矩形 27"/>
          <p:cNvSpPr/>
          <p:nvPr/>
        </p:nvSpPr>
        <p:spPr>
          <a:xfrm>
            <a:off x="3131840" y="239316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问题二</a:t>
            </a:r>
          </a:p>
        </p:txBody>
      </p:sp>
      <p:sp>
        <p:nvSpPr>
          <p:cNvPr id="29" name="Rectangle 66"/>
          <p:cNvSpPr>
            <a:spLocks noChangeArrowheads="1"/>
          </p:cNvSpPr>
          <p:nvPr/>
        </p:nvSpPr>
        <p:spPr bwMode="auto">
          <a:xfrm>
            <a:off x="3131840" y="3872448"/>
            <a:ext cx="489654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30" name="圆角矩形 29"/>
          <p:cNvSpPr/>
          <p:nvPr/>
        </p:nvSpPr>
        <p:spPr>
          <a:xfrm>
            <a:off x="3131840" y="352854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问题三</a:t>
            </a:r>
          </a:p>
        </p:txBody>
      </p:sp>
      <p:sp>
        <p:nvSpPr>
          <p:cNvPr id="15" name="圆角矩形 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6" name="圆角矩形 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7" name="圆角矩形 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8" name="圆角矩形 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9" name="圆角矩形 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0" name="矩形 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问题评估</a:t>
            </a:r>
          </a:p>
        </p:txBody>
      </p:sp>
      <p:sp>
        <p:nvSpPr>
          <p:cNvPr id="25" name="矩形 24"/>
          <p:cNvSpPr/>
          <p:nvPr/>
        </p:nvSpPr>
        <p:spPr>
          <a:xfrm>
            <a:off x="6509923" y="436489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14:bounceEnd="60000">
                                          <p:cBhvr additive="base">
                                            <p:cTn id="17" dur="5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14:bounceEnd="60000">
                                          <p:cBhvr additive="base">
                                            <p:cTn id="21" dur="5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14:bounceEnd="60000">
                                          <p:cBhvr additive="base">
                                            <p:cTn id="25"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1+#ppt_w/2"/>
                                              </p:val>
                                            </p:tav>
                                            <p:tav tm="100000">
                                              <p:val>
                                                <p:strVal val="#ppt_x"/>
                                              </p:val>
                                            </p:tav>
                                          </p:tavLst>
                                        </p:anim>
                                        <p:anim calcmode="lin" valueType="num">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74"/>
          <p:cNvSpPr/>
          <p:nvPr/>
        </p:nvSpPr>
        <p:spPr bwMode="auto">
          <a:xfrm>
            <a:off x="6882154" y="2714625"/>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 name="Freeform 175"/>
          <p:cNvSpPr/>
          <p:nvPr/>
        </p:nvSpPr>
        <p:spPr bwMode="auto">
          <a:xfrm>
            <a:off x="5658018" y="2630963"/>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76"/>
          <p:cNvSpPr>
            <a:spLocks noChangeArrowheads="1"/>
          </p:cNvSpPr>
          <p:nvPr/>
        </p:nvSpPr>
        <p:spPr bwMode="auto">
          <a:xfrm>
            <a:off x="6736575" y="2727060"/>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77"/>
          <p:cNvSpPr/>
          <p:nvPr/>
        </p:nvSpPr>
        <p:spPr bwMode="auto">
          <a:xfrm>
            <a:off x="4505890" y="2630963"/>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Oval 178"/>
          <p:cNvSpPr>
            <a:spLocks noChangeArrowheads="1"/>
          </p:cNvSpPr>
          <p:nvPr/>
        </p:nvSpPr>
        <p:spPr bwMode="auto">
          <a:xfrm>
            <a:off x="5587839"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7" name="Freeform 179"/>
          <p:cNvSpPr/>
          <p:nvPr/>
        </p:nvSpPr>
        <p:spPr bwMode="auto">
          <a:xfrm>
            <a:off x="3353762" y="2630963"/>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8" name="Oval 180"/>
          <p:cNvSpPr>
            <a:spLocks noChangeArrowheads="1"/>
          </p:cNvSpPr>
          <p:nvPr/>
        </p:nvSpPr>
        <p:spPr bwMode="auto">
          <a:xfrm>
            <a:off x="4433450"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9" name="Freeform 181"/>
          <p:cNvSpPr/>
          <p:nvPr/>
        </p:nvSpPr>
        <p:spPr bwMode="auto">
          <a:xfrm>
            <a:off x="2201634" y="2630963"/>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Oval 182"/>
          <p:cNvSpPr>
            <a:spLocks noChangeArrowheads="1"/>
          </p:cNvSpPr>
          <p:nvPr/>
        </p:nvSpPr>
        <p:spPr bwMode="auto">
          <a:xfrm>
            <a:off x="3281322" y="2727060"/>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7" name="矩形 36"/>
          <p:cNvSpPr/>
          <p:nvPr/>
        </p:nvSpPr>
        <p:spPr>
          <a:xfrm>
            <a:off x="440133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02</a:t>
            </a:r>
            <a:endParaRPr lang="zh-CN" altLang="zh-CN" sz="1400" dirty="0">
              <a:solidFill>
                <a:srgbClr val="03CCCE"/>
              </a:solidFill>
              <a:latin typeface="Impact" pitchFamily="34" charset="0"/>
              <a:ea typeface="微软雅黑" pitchFamily="34" charset="-122"/>
            </a:endParaRPr>
          </a:p>
        </p:txBody>
      </p:sp>
      <p:sp>
        <p:nvSpPr>
          <p:cNvPr id="38" name="矩形 37"/>
          <p:cNvSpPr/>
          <p:nvPr/>
        </p:nvSpPr>
        <p:spPr>
          <a:xfrm>
            <a:off x="5553318" y="2730743"/>
            <a:ext cx="375424"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03</a:t>
            </a:r>
            <a:endParaRPr lang="zh-CN" altLang="zh-CN" sz="1400" dirty="0">
              <a:solidFill>
                <a:srgbClr val="03CCCE"/>
              </a:solidFill>
              <a:latin typeface="Impact" pitchFamily="34" charset="0"/>
              <a:ea typeface="微软雅黑" pitchFamily="34" charset="-122"/>
            </a:endParaRPr>
          </a:p>
        </p:txBody>
      </p:sp>
      <p:sp>
        <p:nvSpPr>
          <p:cNvPr id="39" name="矩形 38"/>
          <p:cNvSpPr/>
          <p:nvPr/>
        </p:nvSpPr>
        <p:spPr>
          <a:xfrm>
            <a:off x="670502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04</a:t>
            </a:r>
            <a:endParaRPr lang="zh-CN" altLang="zh-CN" sz="1400" dirty="0">
              <a:solidFill>
                <a:srgbClr val="03CCCE"/>
              </a:solidFill>
              <a:latin typeface="Impact" pitchFamily="34" charset="0"/>
              <a:ea typeface="微软雅黑" pitchFamily="34" charset="-122"/>
            </a:endParaRPr>
          </a:p>
        </p:txBody>
      </p:sp>
      <p:sp>
        <p:nvSpPr>
          <p:cNvPr id="36" name="矩形 35"/>
          <p:cNvSpPr/>
          <p:nvPr/>
        </p:nvSpPr>
        <p:spPr>
          <a:xfrm>
            <a:off x="3261321" y="2730743"/>
            <a:ext cx="349776" cy="307777"/>
          </a:xfrm>
          <a:prstGeom prst="rect">
            <a:avLst/>
          </a:prstGeom>
        </p:spPr>
        <p:txBody>
          <a:bodyPr wrap="none">
            <a:spAutoFit/>
          </a:bodyPr>
          <a:lstStyle/>
          <a:p>
            <a:pPr lvl="0" algn="ctr" fontAlgn="base">
              <a:spcBef>
                <a:spcPct val="0"/>
              </a:spcBef>
              <a:spcAft>
                <a:spcPct val="0"/>
              </a:spcAft>
            </a:pPr>
            <a:r>
              <a:rPr lang="en-US" altLang="zh-CN" sz="1400" dirty="0">
                <a:solidFill>
                  <a:srgbClr val="03CCCE"/>
                </a:solidFill>
                <a:latin typeface="Impact" pitchFamily="34" charset="0"/>
                <a:ea typeface="微软雅黑" pitchFamily="34" charset="-122"/>
              </a:rPr>
              <a:t>01</a:t>
            </a:r>
            <a:endParaRPr lang="zh-CN" altLang="zh-CN" sz="1400" dirty="0">
              <a:solidFill>
                <a:srgbClr val="03CCCE"/>
              </a:solidFill>
              <a:latin typeface="Impact" pitchFamily="34" charset="0"/>
              <a:ea typeface="微软雅黑" pitchFamily="34" charset="-122"/>
            </a:endParaRPr>
          </a:p>
        </p:txBody>
      </p:sp>
      <p:sp>
        <p:nvSpPr>
          <p:cNvPr id="21" name="圆角矩形 20"/>
          <p:cNvSpPr/>
          <p:nvPr/>
        </p:nvSpPr>
        <p:spPr>
          <a:xfrm>
            <a:off x="4315038"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25" name="Rectangle 66"/>
          <p:cNvSpPr>
            <a:spLocks noChangeArrowheads="1"/>
          </p:cNvSpPr>
          <p:nvPr/>
        </p:nvSpPr>
        <p:spPr bwMode="auto">
          <a:xfrm>
            <a:off x="4322598" y="3765475"/>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26" name="圆角矩形 25"/>
          <p:cNvSpPr/>
          <p:nvPr/>
        </p:nvSpPr>
        <p:spPr>
          <a:xfrm>
            <a:off x="6619294"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1" name="Rectangle 66"/>
          <p:cNvSpPr>
            <a:spLocks noChangeArrowheads="1"/>
          </p:cNvSpPr>
          <p:nvPr/>
        </p:nvSpPr>
        <p:spPr bwMode="auto">
          <a:xfrm>
            <a:off x="6626854" y="3765475"/>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32" name="圆角矩形 31"/>
          <p:cNvSpPr/>
          <p:nvPr/>
        </p:nvSpPr>
        <p:spPr>
          <a:xfrm>
            <a:off x="3157622"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3" name="Rectangle 66"/>
          <p:cNvSpPr>
            <a:spLocks noChangeArrowheads="1"/>
          </p:cNvSpPr>
          <p:nvPr/>
        </p:nvSpPr>
        <p:spPr bwMode="auto">
          <a:xfrm>
            <a:off x="3165182" y="1966331"/>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34" name="圆角矩形 33"/>
          <p:cNvSpPr/>
          <p:nvPr/>
        </p:nvSpPr>
        <p:spPr>
          <a:xfrm>
            <a:off x="5467166"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5" name="Rectangle 66"/>
          <p:cNvSpPr>
            <a:spLocks noChangeArrowheads="1"/>
          </p:cNvSpPr>
          <p:nvPr/>
        </p:nvSpPr>
        <p:spPr bwMode="auto">
          <a:xfrm>
            <a:off x="5474726" y="1966331"/>
            <a:ext cx="18335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grpSp>
        <p:nvGrpSpPr>
          <p:cNvPr id="2205" name="组合 2204"/>
          <p:cNvGrpSpPr/>
          <p:nvPr/>
        </p:nvGrpSpPr>
        <p:grpSpPr>
          <a:xfrm>
            <a:off x="-831920" y="2451182"/>
            <a:ext cx="3496251" cy="873273"/>
            <a:chOff x="-1335088" y="3200400"/>
            <a:chExt cx="5268913" cy="1316038"/>
          </a:xfrm>
          <a:effectLst>
            <a:outerShdw blurRad="63500" dist="38100" dir="2700000" algn="tl" rotWithShape="0">
              <a:prstClr val="black">
                <a:alpha val="19000"/>
              </a:prstClr>
            </a:outerShdw>
          </a:effectLst>
        </p:grpSpPr>
        <p:sp>
          <p:nvSpPr>
            <p:cNvPr id="127"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2"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3"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4"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5"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6"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7"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8"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9"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0"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1"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2"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3"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4"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5"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6"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7"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9"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0"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1"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2"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3"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4"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5"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6"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7"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8"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9"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0"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1"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2"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3"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4"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5"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6"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8"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9"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0"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1"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2"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3"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4"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5"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6"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7"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8"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9"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0"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1"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2"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3"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4"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5"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6"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7"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8"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9"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0"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1"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2"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3"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4"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5"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6"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7"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8"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9"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0"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1"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2"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3"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4"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5"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6"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7"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8"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9"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0"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1"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2"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3"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4"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5" name="圆角矩形 1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16" name="圆角矩形 1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17" name="圆角矩形 1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18" name="圆角矩形 1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19" name="圆角矩形 1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20" name="矩形 1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相关对策</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14:bounceEnd="60000">
                                          <p:cBhvr additive="base">
                                            <p:cTn id="7" dur="500" fill="hold"/>
                                            <p:tgtEl>
                                              <p:spTgt spid="220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14:bounceEnd="60000">
                                          <p:cBhvr additive="base">
                                            <p:cTn id="11" dur="5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14:bounceEnd="60000">
                                          <p:cBhvr additive="base">
                                            <p:cTn id="29" dur="5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14:presetBounceEnd="60000">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14:bounceEnd="60000">
                                          <p:cBhvr additive="base">
                                            <p:cTn id="38" dur="50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14:bounceEnd="60000">
                                          <p:cBhvr additive="base">
                                            <p:cTn id="56" dur="5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14:presetBounceEnd="60000">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14:bounceEnd="60000">
                                          <p:cBhvr additive="base">
                                            <p:cTn id="65" dur="5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14:bounceEnd="60000">
                                          <p:cBhvr additive="base">
                                            <p:cTn id="83" dur="5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14:presetBounceEnd="60000">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14:bounceEnd="60000">
                                          <p:cBhvr additive="base">
                                            <p:cTn id="92"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14:bounceEnd="60000">
                                          <p:cBhvr additive="base">
                                            <p:cTn id="110"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14:presetBounceEnd="60000">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14:bounceEnd="60000">
                                          <p:cBhvr additive="base">
                                            <p:cTn id="119" dur="50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cBhvr additive="base">
                                            <p:cTn id="7" dur="500" fill="hold"/>
                                            <p:tgtEl>
                                              <p:spTgt spid="2205"/>
                                            </p:tgtEl>
                                            <p:attrNameLst>
                                              <p:attrName>ppt_x</p:attrName>
                                            </p:attrNameLst>
                                          </p:cBhvr>
                                          <p:tavLst>
                                            <p:tav tm="0">
                                              <p:val>
                                                <p:strVal val="0-#ppt_w/2"/>
                                              </p:val>
                                            </p:tav>
                                            <p:tav tm="100000">
                                              <p:val>
                                                <p:strVal val="#ppt_x"/>
                                              </p:val>
                                            </p:tav>
                                          </p:tavLst>
                                        </p:anim>
                                        <p:anim calcmode="lin" valueType="num">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1+#ppt_w/2"/>
                                              </p:val>
                                            </p:tav>
                                            <p:tav tm="100000">
                                              <p:val>
                                                <p:strVal val="#ppt_x"/>
                                              </p:val>
                                            </p:tav>
                                          </p:tavLst>
                                        </p:anim>
                                        <p:anim calcmode="lin" valueType="num">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0-#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cBhvr additive="base">
                                            <p:cTn id="110" dur="500" fill="hold"/>
                                            <p:tgtEl>
                                              <p:spTgt spid="26"/>
                                            </p:tgtEl>
                                            <p:attrNameLst>
                                              <p:attrName>ppt_x</p:attrName>
                                            </p:attrNameLst>
                                          </p:cBhvr>
                                          <p:tavLst>
                                            <p:tav tm="0">
                                              <p:val>
                                                <p:strVal val="1+#ppt_w/2"/>
                                              </p:val>
                                            </p:tav>
                                            <p:tav tm="100000">
                                              <p:val>
                                                <p:strVal val="#ppt_x"/>
                                              </p:val>
                                            </p:tav>
                                          </p:tavLst>
                                        </p:anim>
                                        <p:anim calcmode="lin" valueType="num">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cBhvr additive="base">
                                            <p:cTn id="119" dur="500" fill="hold"/>
                                            <p:tgtEl>
                                              <p:spTgt spid="12"/>
                                            </p:tgtEl>
                                            <p:attrNameLst>
                                              <p:attrName>ppt_x</p:attrName>
                                            </p:attrNameLst>
                                          </p:cBhvr>
                                          <p:tavLst>
                                            <p:tav tm="0">
                                              <p:val>
                                                <p:strVal val="0-#ppt_w/2"/>
                                              </p:val>
                                            </p:tav>
                                            <p:tav tm="100000">
                                              <p:val>
                                                <p:strVal val="#ppt_x"/>
                                              </p:val>
                                            </p:tav>
                                          </p:tavLst>
                                        </p:anim>
                                        <p:anim calcmode="lin" valueType="num">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786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72" name="Rectangle 21"/>
          <p:cNvSpPr>
            <a:spLocks noChangeArrowheads="1"/>
          </p:cNvSpPr>
          <p:nvPr/>
        </p:nvSpPr>
        <p:spPr bwMode="auto">
          <a:xfrm>
            <a:off x="9510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0" name="圆角矩形 89"/>
          <p:cNvSpPr/>
          <p:nvPr/>
        </p:nvSpPr>
        <p:spPr>
          <a:xfrm>
            <a:off x="1082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7" name="圆角矩形 26"/>
          <p:cNvSpPr/>
          <p:nvPr/>
        </p:nvSpPr>
        <p:spPr>
          <a:xfrm>
            <a:off x="312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01</a:t>
            </a:r>
            <a:endParaRPr lang="zh-CN" altLang="en-US" sz="1400" dirty="0">
              <a:ln w="6350">
                <a:noFill/>
              </a:ln>
              <a:solidFill>
                <a:schemeClr val="bg1"/>
              </a:solidFill>
              <a:latin typeface="Impact" pitchFamily="34" charset="0"/>
              <a:ea typeface="微软雅黑" pitchFamily="34" charset="-122"/>
            </a:endParaRPr>
          </a:p>
        </p:txBody>
      </p:sp>
      <p:sp>
        <p:nvSpPr>
          <p:cNvPr id="29" name="圆角矩形 28"/>
          <p:cNvSpPr/>
          <p:nvPr/>
        </p:nvSpPr>
        <p:spPr>
          <a:xfrm>
            <a:off x="24120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itchFamily="34" charset="0"/>
              <a:ea typeface="微软雅黑" pitchFamily="34" charset="-122"/>
            </a:endParaRPr>
          </a:p>
        </p:txBody>
      </p:sp>
      <p:sp>
        <p:nvSpPr>
          <p:cNvPr id="30" name="Rectangle 21"/>
          <p:cNvSpPr>
            <a:spLocks noChangeArrowheads="1"/>
          </p:cNvSpPr>
          <p:nvPr/>
        </p:nvSpPr>
        <p:spPr bwMode="auto">
          <a:xfrm>
            <a:off x="2576644" y="228820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1" name="圆角矩形 30"/>
          <p:cNvSpPr/>
          <p:nvPr/>
        </p:nvSpPr>
        <p:spPr>
          <a:xfrm>
            <a:off x="27082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2" name="圆角矩形 31"/>
          <p:cNvSpPr/>
          <p:nvPr/>
        </p:nvSpPr>
        <p:spPr>
          <a:xfrm>
            <a:off x="19377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02</a:t>
            </a:r>
            <a:endParaRPr lang="zh-CN" altLang="en-US" sz="1400" dirty="0">
              <a:ln w="6350">
                <a:noFill/>
              </a:ln>
              <a:solidFill>
                <a:schemeClr val="bg1"/>
              </a:solidFill>
              <a:latin typeface="Impact" pitchFamily="34" charset="0"/>
              <a:ea typeface="微软雅黑" pitchFamily="34" charset="-122"/>
            </a:endParaRPr>
          </a:p>
        </p:txBody>
      </p:sp>
      <p:sp>
        <p:nvSpPr>
          <p:cNvPr id="33" name="圆角矩形 32"/>
          <p:cNvSpPr/>
          <p:nvPr/>
        </p:nvSpPr>
        <p:spPr>
          <a:xfrm>
            <a:off x="40249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34" name="Rectangle 21"/>
          <p:cNvSpPr>
            <a:spLocks noChangeArrowheads="1"/>
          </p:cNvSpPr>
          <p:nvPr/>
        </p:nvSpPr>
        <p:spPr bwMode="auto">
          <a:xfrm>
            <a:off x="41895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5" name="圆角矩形 34"/>
          <p:cNvSpPr/>
          <p:nvPr/>
        </p:nvSpPr>
        <p:spPr>
          <a:xfrm>
            <a:off x="43211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6" name="圆角矩形 35"/>
          <p:cNvSpPr/>
          <p:nvPr/>
        </p:nvSpPr>
        <p:spPr>
          <a:xfrm>
            <a:off x="35506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03</a:t>
            </a:r>
            <a:endParaRPr lang="zh-CN" altLang="en-US" sz="1400" dirty="0">
              <a:ln w="6350">
                <a:noFill/>
              </a:ln>
              <a:solidFill>
                <a:schemeClr val="bg1"/>
              </a:solidFill>
              <a:latin typeface="Impact" pitchFamily="34" charset="0"/>
              <a:ea typeface="微软雅黑" pitchFamily="34" charset="-122"/>
            </a:endParaRPr>
          </a:p>
        </p:txBody>
      </p:sp>
      <p:sp>
        <p:nvSpPr>
          <p:cNvPr id="37" name="圆角矩形 36"/>
          <p:cNvSpPr/>
          <p:nvPr/>
        </p:nvSpPr>
        <p:spPr>
          <a:xfrm>
            <a:off x="56505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itchFamily="34" charset="0"/>
              <a:ea typeface="微软雅黑" pitchFamily="34" charset="-122"/>
            </a:endParaRPr>
          </a:p>
        </p:txBody>
      </p:sp>
      <p:sp>
        <p:nvSpPr>
          <p:cNvPr id="38" name="Rectangle 21"/>
          <p:cNvSpPr>
            <a:spLocks noChangeArrowheads="1"/>
          </p:cNvSpPr>
          <p:nvPr/>
        </p:nvSpPr>
        <p:spPr bwMode="auto">
          <a:xfrm>
            <a:off x="5815144" y="228820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9" name="圆角矩形 38"/>
          <p:cNvSpPr/>
          <p:nvPr/>
        </p:nvSpPr>
        <p:spPr>
          <a:xfrm>
            <a:off x="59467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40" name="圆角矩形 39"/>
          <p:cNvSpPr/>
          <p:nvPr/>
        </p:nvSpPr>
        <p:spPr>
          <a:xfrm>
            <a:off x="51762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04</a:t>
            </a:r>
            <a:endParaRPr lang="zh-CN" altLang="en-US" sz="1400" dirty="0">
              <a:ln w="6350">
                <a:noFill/>
              </a:ln>
              <a:solidFill>
                <a:schemeClr val="bg1"/>
              </a:solidFill>
              <a:latin typeface="Impact" pitchFamily="34" charset="0"/>
              <a:ea typeface="微软雅黑" pitchFamily="34" charset="-122"/>
            </a:endParaRPr>
          </a:p>
        </p:txBody>
      </p:sp>
      <p:sp>
        <p:nvSpPr>
          <p:cNvPr id="41" name="圆角矩形 40"/>
          <p:cNvSpPr/>
          <p:nvPr/>
        </p:nvSpPr>
        <p:spPr>
          <a:xfrm>
            <a:off x="7263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42" name="Rectangle 21"/>
          <p:cNvSpPr>
            <a:spLocks noChangeArrowheads="1"/>
          </p:cNvSpPr>
          <p:nvPr/>
        </p:nvSpPr>
        <p:spPr bwMode="auto">
          <a:xfrm>
            <a:off x="7428044" y="1801974"/>
            <a:ext cx="1218322"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43" name="圆角矩形 42"/>
          <p:cNvSpPr/>
          <p:nvPr/>
        </p:nvSpPr>
        <p:spPr>
          <a:xfrm>
            <a:off x="7559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44" name="圆角矩形 43"/>
          <p:cNvSpPr/>
          <p:nvPr/>
        </p:nvSpPr>
        <p:spPr>
          <a:xfrm>
            <a:off x="6789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05</a:t>
            </a:r>
            <a:endParaRPr lang="zh-CN" altLang="en-US" sz="1400" dirty="0">
              <a:ln w="6350">
                <a:noFill/>
              </a:ln>
              <a:solidFill>
                <a:schemeClr val="bg1"/>
              </a:solidFill>
              <a:latin typeface="Impact" pitchFamily="34" charset="0"/>
              <a:ea typeface="微软雅黑" pitchFamily="34" charset="-122"/>
            </a:endParaRPr>
          </a:p>
        </p:txBody>
      </p:sp>
      <p:sp>
        <p:nvSpPr>
          <p:cNvPr id="51" name="圆角矩形 5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2" name="圆角矩形 5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3" name="圆角矩形 5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4" name="圆角矩形 5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5" name="圆角矩形 5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6" name="矩形 55"/>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anim calcmode="lin" valueType="num">
                                      <p:cBhvr>
                                        <p:cTn id="8" dur="500" fill="hold"/>
                                        <p:tgtEl>
                                          <p:spTgt spid="90"/>
                                        </p:tgtEl>
                                        <p:attrNameLst>
                                          <p:attrName>ppt_x</p:attrName>
                                        </p:attrNameLst>
                                      </p:cBhvr>
                                      <p:tavLst>
                                        <p:tav tm="0">
                                          <p:val>
                                            <p:strVal val="#ppt_x"/>
                                          </p:val>
                                        </p:tav>
                                        <p:tav tm="100000">
                                          <p:val>
                                            <p:strVal val="#ppt_x"/>
                                          </p:val>
                                        </p:tav>
                                      </p:tavLst>
                                    </p:anim>
                                    <p:anim calcmode="lin" valueType="num">
                                      <p:cBhvr>
                                        <p:cTn id="9" dur="500" fill="hold"/>
                                        <p:tgtEl>
                                          <p:spTgt spid="9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anim calcmode="lin" valueType="num">
                                      <p:cBhvr>
                                        <p:cTn id="13" dur="500" fill="hold"/>
                                        <p:tgtEl>
                                          <p:spTgt spid="72"/>
                                        </p:tgtEl>
                                        <p:attrNameLst>
                                          <p:attrName>ppt_x</p:attrName>
                                        </p:attrNameLst>
                                      </p:cBhvr>
                                      <p:tavLst>
                                        <p:tav tm="0">
                                          <p:val>
                                            <p:strVal val="#ppt_x"/>
                                          </p:val>
                                        </p:tav>
                                        <p:tav tm="100000">
                                          <p:val>
                                            <p:strVal val="#ppt_x"/>
                                          </p:val>
                                        </p:tav>
                                      </p:tavLst>
                                    </p:anim>
                                    <p:anim calcmode="lin" valueType="num">
                                      <p:cBhvr>
                                        <p:cTn id="14" dur="500" fill="hold"/>
                                        <p:tgtEl>
                                          <p:spTgt spid="72"/>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down)">
                                      <p:cBhvr>
                                        <p:cTn id="18" dur="500"/>
                                        <p:tgtEl>
                                          <p:spTgt spid="2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Effect transition="in" filter="fade">
                                      <p:cBhvr>
                                        <p:cTn id="23" dur="300"/>
                                        <p:tgtEl>
                                          <p:spTgt spid="27"/>
                                        </p:tgtEl>
                                      </p:cBhvr>
                                    </p:animEffect>
                                  </p:childTnLst>
                                </p:cTn>
                              </p:par>
                              <p:par>
                                <p:cTn id="24" presetID="6" presetClass="emph" presetSubtype="0" autoRev="1" fill="hold" grpId="1" nodeType="withEffect">
                                  <p:stCondLst>
                                    <p:cond delay="300"/>
                                  </p:stCondLst>
                                  <p:childTnLst>
                                    <p:animScale>
                                      <p:cBhvr>
                                        <p:cTn id="25" dur="150" fill="hold"/>
                                        <p:tgtEl>
                                          <p:spTgt spid="27"/>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300" fill="hold"/>
                                        <p:tgtEl>
                                          <p:spTgt spid="32"/>
                                        </p:tgtEl>
                                        <p:attrNameLst>
                                          <p:attrName>ppt_w</p:attrName>
                                        </p:attrNameLst>
                                      </p:cBhvr>
                                      <p:tavLst>
                                        <p:tav tm="0">
                                          <p:val>
                                            <p:fltVal val="0"/>
                                          </p:val>
                                        </p:tav>
                                        <p:tav tm="100000">
                                          <p:val>
                                            <p:strVal val="#ppt_w"/>
                                          </p:val>
                                        </p:tav>
                                      </p:tavLst>
                                    </p:anim>
                                    <p:anim calcmode="lin" valueType="num">
                                      <p:cBhvr>
                                        <p:cTn id="29" dur="300" fill="hold"/>
                                        <p:tgtEl>
                                          <p:spTgt spid="32"/>
                                        </p:tgtEl>
                                        <p:attrNameLst>
                                          <p:attrName>ppt_h</p:attrName>
                                        </p:attrNameLst>
                                      </p:cBhvr>
                                      <p:tavLst>
                                        <p:tav tm="0">
                                          <p:val>
                                            <p:fltVal val="0"/>
                                          </p:val>
                                        </p:tav>
                                        <p:tav tm="100000">
                                          <p:val>
                                            <p:strVal val="#ppt_h"/>
                                          </p:val>
                                        </p:tav>
                                      </p:tavLst>
                                    </p:anim>
                                    <p:animEffect transition="in" filter="fade">
                                      <p:cBhvr>
                                        <p:cTn id="30" dur="300"/>
                                        <p:tgtEl>
                                          <p:spTgt spid="32"/>
                                        </p:tgtEl>
                                      </p:cBhvr>
                                    </p:animEffect>
                                  </p:childTnLst>
                                </p:cTn>
                              </p:par>
                              <p:par>
                                <p:cTn id="31" presetID="6" presetClass="emph" presetSubtype="0" autoRev="1" fill="hold" grpId="1" nodeType="withEffect">
                                  <p:stCondLst>
                                    <p:cond delay="1100"/>
                                  </p:stCondLst>
                                  <p:childTnLst>
                                    <p:animScale>
                                      <p:cBhvr>
                                        <p:cTn id="32" dur="150" fill="hold"/>
                                        <p:tgtEl>
                                          <p:spTgt spid="32"/>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down)">
                                      <p:cBhvr>
                                        <p:cTn id="36" dur="500"/>
                                        <p:tgtEl>
                                          <p:spTgt spid="29"/>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strVal val="#ppt_x"/>
                                          </p:val>
                                        </p:tav>
                                        <p:tav tm="100000">
                                          <p:val>
                                            <p:strVal val="#ppt_x"/>
                                          </p:val>
                                        </p:tav>
                                      </p:tavLst>
                                    </p:anim>
                                    <p:anim calcmode="lin" valueType="num">
                                      <p:cBhvr>
                                        <p:cTn id="41" dur="500" fill="hold"/>
                                        <p:tgtEl>
                                          <p:spTgt spid="3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anim calcmode="lin" valueType="num">
                                      <p:cBhvr>
                                        <p:cTn id="45" dur="500" fill="hold"/>
                                        <p:tgtEl>
                                          <p:spTgt spid="31"/>
                                        </p:tgtEl>
                                        <p:attrNameLst>
                                          <p:attrName>ppt_x</p:attrName>
                                        </p:attrNameLst>
                                      </p:cBhvr>
                                      <p:tavLst>
                                        <p:tav tm="0">
                                          <p:val>
                                            <p:strVal val="#ppt_x"/>
                                          </p:val>
                                        </p:tav>
                                        <p:tav tm="100000">
                                          <p:val>
                                            <p:strVal val="#ppt_x"/>
                                          </p:val>
                                        </p:tav>
                                      </p:tavLst>
                                    </p:anim>
                                    <p:anim calcmode="lin" valueType="num">
                                      <p:cBhvr>
                                        <p:cTn id="46" dur="500" fill="hold"/>
                                        <p:tgtEl>
                                          <p:spTgt spid="31"/>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36"/>
                                        </p:tgtEl>
                                        <p:attrNameLst>
                                          <p:attrName>style.visibility</p:attrName>
                                        </p:attrNameLst>
                                      </p:cBhvr>
                                      <p:to>
                                        <p:strVal val="visible"/>
                                      </p:to>
                                    </p:set>
                                    <p:anim calcmode="lin" valueType="num">
                                      <p:cBhvr>
                                        <p:cTn id="49" dur="300" fill="hold"/>
                                        <p:tgtEl>
                                          <p:spTgt spid="36"/>
                                        </p:tgtEl>
                                        <p:attrNameLst>
                                          <p:attrName>ppt_w</p:attrName>
                                        </p:attrNameLst>
                                      </p:cBhvr>
                                      <p:tavLst>
                                        <p:tav tm="0">
                                          <p:val>
                                            <p:fltVal val="0"/>
                                          </p:val>
                                        </p:tav>
                                        <p:tav tm="100000">
                                          <p:val>
                                            <p:strVal val="#ppt_w"/>
                                          </p:val>
                                        </p:tav>
                                      </p:tavLst>
                                    </p:anim>
                                    <p:anim calcmode="lin" valueType="num">
                                      <p:cBhvr>
                                        <p:cTn id="50" dur="300" fill="hold"/>
                                        <p:tgtEl>
                                          <p:spTgt spid="36"/>
                                        </p:tgtEl>
                                        <p:attrNameLst>
                                          <p:attrName>ppt_h</p:attrName>
                                        </p:attrNameLst>
                                      </p:cBhvr>
                                      <p:tavLst>
                                        <p:tav tm="0">
                                          <p:val>
                                            <p:fltVal val="0"/>
                                          </p:val>
                                        </p:tav>
                                        <p:tav tm="100000">
                                          <p:val>
                                            <p:strVal val="#ppt_h"/>
                                          </p:val>
                                        </p:tav>
                                      </p:tavLst>
                                    </p:anim>
                                    <p:animEffect transition="in" filter="fade">
                                      <p:cBhvr>
                                        <p:cTn id="51" dur="300"/>
                                        <p:tgtEl>
                                          <p:spTgt spid="36"/>
                                        </p:tgtEl>
                                      </p:cBhvr>
                                    </p:animEffect>
                                  </p:childTnLst>
                                </p:cTn>
                              </p:par>
                              <p:par>
                                <p:cTn id="52" presetID="6" presetClass="emph" presetSubtype="0" autoRev="1" fill="hold" grpId="1" nodeType="withEffect">
                                  <p:stCondLst>
                                    <p:cond delay="1900"/>
                                  </p:stCondLst>
                                  <p:childTnLst>
                                    <p:animScale>
                                      <p:cBhvr>
                                        <p:cTn id="53" dur="150" fill="hold"/>
                                        <p:tgtEl>
                                          <p:spTgt spid="36"/>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p:tgtEl>
                                          <p:spTgt spid="33"/>
                                        </p:tgtEl>
                                        <p:attrNameLst>
                                          <p:attrName>ppt_y</p:attrName>
                                        </p:attrNameLst>
                                      </p:cBhvr>
                                      <p:tavLst>
                                        <p:tav tm="0">
                                          <p:val>
                                            <p:strVal val="#ppt_y-#ppt_h*1.125000"/>
                                          </p:val>
                                        </p:tav>
                                        <p:tav tm="100000">
                                          <p:val>
                                            <p:strVal val="#ppt_y"/>
                                          </p:val>
                                        </p:tav>
                                      </p:tavLst>
                                    </p:anim>
                                    <p:animEffect transition="in" filter="wipe(down)">
                                      <p:cBhvr>
                                        <p:cTn id="57" dur="500"/>
                                        <p:tgtEl>
                                          <p:spTgt spid="33"/>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anim calcmode="lin" valueType="num">
                                      <p:cBhvr>
                                        <p:cTn id="66" dur="500" fill="hold"/>
                                        <p:tgtEl>
                                          <p:spTgt spid="34"/>
                                        </p:tgtEl>
                                        <p:attrNameLst>
                                          <p:attrName>ppt_x</p:attrName>
                                        </p:attrNameLst>
                                      </p:cBhvr>
                                      <p:tavLst>
                                        <p:tav tm="0">
                                          <p:val>
                                            <p:strVal val="#ppt_x"/>
                                          </p:val>
                                        </p:tav>
                                        <p:tav tm="100000">
                                          <p:val>
                                            <p:strVal val="#ppt_x"/>
                                          </p:val>
                                        </p:tav>
                                      </p:tavLst>
                                    </p:anim>
                                    <p:anim calcmode="lin" valueType="num">
                                      <p:cBhvr>
                                        <p:cTn id="67" dur="500" fill="hold"/>
                                        <p:tgtEl>
                                          <p:spTgt spid="34"/>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300" fill="hold"/>
                                        <p:tgtEl>
                                          <p:spTgt spid="40"/>
                                        </p:tgtEl>
                                        <p:attrNameLst>
                                          <p:attrName>ppt_w</p:attrName>
                                        </p:attrNameLst>
                                      </p:cBhvr>
                                      <p:tavLst>
                                        <p:tav tm="0">
                                          <p:val>
                                            <p:fltVal val="0"/>
                                          </p:val>
                                        </p:tav>
                                        <p:tav tm="100000">
                                          <p:val>
                                            <p:strVal val="#ppt_w"/>
                                          </p:val>
                                        </p:tav>
                                      </p:tavLst>
                                    </p:anim>
                                    <p:anim calcmode="lin" valueType="num">
                                      <p:cBhvr>
                                        <p:cTn id="71" dur="300" fill="hold"/>
                                        <p:tgtEl>
                                          <p:spTgt spid="40"/>
                                        </p:tgtEl>
                                        <p:attrNameLst>
                                          <p:attrName>ppt_h</p:attrName>
                                        </p:attrNameLst>
                                      </p:cBhvr>
                                      <p:tavLst>
                                        <p:tav tm="0">
                                          <p:val>
                                            <p:fltVal val="0"/>
                                          </p:val>
                                        </p:tav>
                                        <p:tav tm="100000">
                                          <p:val>
                                            <p:strVal val="#ppt_h"/>
                                          </p:val>
                                        </p:tav>
                                      </p:tavLst>
                                    </p:anim>
                                    <p:animEffect transition="in" filter="fade">
                                      <p:cBhvr>
                                        <p:cTn id="72" dur="300"/>
                                        <p:tgtEl>
                                          <p:spTgt spid="40"/>
                                        </p:tgtEl>
                                      </p:cBhvr>
                                    </p:animEffect>
                                  </p:childTnLst>
                                </p:cTn>
                              </p:par>
                              <p:par>
                                <p:cTn id="73" presetID="6" presetClass="emph" presetSubtype="0" autoRev="1" fill="hold" grpId="1" nodeType="withEffect">
                                  <p:stCondLst>
                                    <p:cond delay="2700"/>
                                  </p:stCondLst>
                                  <p:childTnLst>
                                    <p:animScale>
                                      <p:cBhvr>
                                        <p:cTn id="74" dur="150" fill="hold"/>
                                        <p:tgtEl>
                                          <p:spTgt spid="40"/>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p:tgtEl>
                                          <p:spTgt spid="37"/>
                                        </p:tgtEl>
                                        <p:attrNameLst>
                                          <p:attrName>ppt_y</p:attrName>
                                        </p:attrNameLst>
                                      </p:cBhvr>
                                      <p:tavLst>
                                        <p:tav tm="0">
                                          <p:val>
                                            <p:strVal val="#ppt_y-#ppt_h*1.125000"/>
                                          </p:val>
                                        </p:tav>
                                        <p:tav tm="100000">
                                          <p:val>
                                            <p:strVal val="#ppt_y"/>
                                          </p:val>
                                        </p:tav>
                                      </p:tavLst>
                                    </p:anim>
                                    <p:animEffect transition="in" filter="wipe(down)">
                                      <p:cBhvr>
                                        <p:cTn id="78" dur="500"/>
                                        <p:tgtEl>
                                          <p:spTgt spid="37"/>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500"/>
                                        <p:tgtEl>
                                          <p:spTgt spid="39"/>
                                        </p:tgtEl>
                                      </p:cBhvr>
                                    </p:animEffect>
                                    <p:anim calcmode="lin" valueType="num">
                                      <p:cBhvr>
                                        <p:cTn id="82" dur="500" fill="hold"/>
                                        <p:tgtEl>
                                          <p:spTgt spid="39"/>
                                        </p:tgtEl>
                                        <p:attrNameLst>
                                          <p:attrName>ppt_x</p:attrName>
                                        </p:attrNameLst>
                                      </p:cBhvr>
                                      <p:tavLst>
                                        <p:tav tm="0">
                                          <p:val>
                                            <p:strVal val="#ppt_x"/>
                                          </p:val>
                                        </p:tav>
                                        <p:tav tm="100000">
                                          <p:val>
                                            <p:strVal val="#ppt_x"/>
                                          </p:val>
                                        </p:tav>
                                      </p:tavLst>
                                    </p:anim>
                                    <p:anim calcmode="lin" valueType="num">
                                      <p:cBhvr>
                                        <p:cTn id="83" dur="500" fill="hold"/>
                                        <p:tgtEl>
                                          <p:spTgt spid="3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strVal val="#ppt_x"/>
                                          </p:val>
                                        </p:tav>
                                        <p:tav tm="100000">
                                          <p:val>
                                            <p:strVal val="#ppt_x"/>
                                          </p:val>
                                        </p:tav>
                                      </p:tavLst>
                                    </p:anim>
                                    <p:anim calcmode="lin" valueType="num">
                                      <p:cBhvr>
                                        <p:cTn id="88" dur="500" fill="hold"/>
                                        <p:tgtEl>
                                          <p:spTgt spid="38"/>
                                        </p:tgtEl>
                                        <p:attrNameLst>
                                          <p:attrName>ppt_y</p:attrName>
                                        </p:attrNameLst>
                                      </p:cBhvr>
                                      <p:tavLst>
                                        <p:tav tm="0">
                                          <p:val>
                                            <p:strVal val="#ppt_y+.1"/>
                                          </p:val>
                                        </p:tav>
                                        <p:tav tm="100000">
                                          <p:val>
                                            <p:strVal val="#ppt_y"/>
                                          </p:val>
                                        </p:tav>
                                      </p:tavLst>
                                    </p:anim>
                                  </p:childTnLst>
                                </p:cTn>
                              </p:par>
                              <p:par>
                                <p:cTn id="89" presetID="53" presetClass="entr" presetSubtype="16" fill="hold" grpId="0" nodeType="withEffect">
                                  <p:stCondLst>
                                    <p:cond delay="3200"/>
                                  </p:stCondLst>
                                  <p:childTnLst>
                                    <p:set>
                                      <p:cBhvr>
                                        <p:cTn id="90" dur="1" fill="hold">
                                          <p:stCondLst>
                                            <p:cond delay="0"/>
                                          </p:stCondLst>
                                        </p:cTn>
                                        <p:tgtEl>
                                          <p:spTgt spid="44"/>
                                        </p:tgtEl>
                                        <p:attrNameLst>
                                          <p:attrName>style.visibility</p:attrName>
                                        </p:attrNameLst>
                                      </p:cBhvr>
                                      <p:to>
                                        <p:strVal val="visible"/>
                                      </p:to>
                                    </p:set>
                                    <p:anim calcmode="lin" valueType="num">
                                      <p:cBhvr>
                                        <p:cTn id="91" dur="300" fill="hold"/>
                                        <p:tgtEl>
                                          <p:spTgt spid="44"/>
                                        </p:tgtEl>
                                        <p:attrNameLst>
                                          <p:attrName>ppt_w</p:attrName>
                                        </p:attrNameLst>
                                      </p:cBhvr>
                                      <p:tavLst>
                                        <p:tav tm="0">
                                          <p:val>
                                            <p:fltVal val="0"/>
                                          </p:val>
                                        </p:tav>
                                        <p:tav tm="100000">
                                          <p:val>
                                            <p:strVal val="#ppt_w"/>
                                          </p:val>
                                        </p:tav>
                                      </p:tavLst>
                                    </p:anim>
                                    <p:anim calcmode="lin" valueType="num">
                                      <p:cBhvr>
                                        <p:cTn id="92" dur="300" fill="hold"/>
                                        <p:tgtEl>
                                          <p:spTgt spid="44"/>
                                        </p:tgtEl>
                                        <p:attrNameLst>
                                          <p:attrName>ppt_h</p:attrName>
                                        </p:attrNameLst>
                                      </p:cBhvr>
                                      <p:tavLst>
                                        <p:tav tm="0">
                                          <p:val>
                                            <p:fltVal val="0"/>
                                          </p:val>
                                        </p:tav>
                                        <p:tav tm="100000">
                                          <p:val>
                                            <p:strVal val="#ppt_h"/>
                                          </p:val>
                                        </p:tav>
                                      </p:tavLst>
                                    </p:anim>
                                    <p:animEffect transition="in" filter="fade">
                                      <p:cBhvr>
                                        <p:cTn id="93" dur="300"/>
                                        <p:tgtEl>
                                          <p:spTgt spid="44"/>
                                        </p:tgtEl>
                                      </p:cBhvr>
                                    </p:animEffect>
                                  </p:childTnLst>
                                </p:cTn>
                              </p:par>
                              <p:par>
                                <p:cTn id="94" presetID="6" presetClass="emph" presetSubtype="0" autoRev="1" fill="hold" grpId="1" nodeType="withEffect">
                                  <p:stCondLst>
                                    <p:cond delay="3500"/>
                                  </p:stCondLst>
                                  <p:childTnLst>
                                    <p:animScale>
                                      <p:cBhvr>
                                        <p:cTn id="95" dur="150" fill="hold"/>
                                        <p:tgtEl>
                                          <p:spTgt spid="44"/>
                                        </p:tgtEl>
                                      </p:cBhvr>
                                      <p:by x="110000" y="110000"/>
                                    </p:animScale>
                                  </p:childTnLst>
                                </p:cTn>
                              </p:par>
                              <p:par>
                                <p:cTn id="96" presetID="12" presetClass="entr" presetSubtype="1"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p:tgtEl>
                                          <p:spTgt spid="41"/>
                                        </p:tgtEl>
                                        <p:attrNameLst>
                                          <p:attrName>ppt_y</p:attrName>
                                        </p:attrNameLst>
                                      </p:cBhvr>
                                      <p:tavLst>
                                        <p:tav tm="0">
                                          <p:val>
                                            <p:strVal val="#ppt_y-#ppt_h*1.125000"/>
                                          </p:val>
                                        </p:tav>
                                        <p:tav tm="100000">
                                          <p:val>
                                            <p:strVal val="#ppt_y"/>
                                          </p:val>
                                        </p:tav>
                                      </p:tavLst>
                                    </p:anim>
                                    <p:animEffect transition="in" filter="wipe(down)">
                                      <p:cBhvr>
                                        <p:cTn id="99" dur="500"/>
                                        <p:tgtEl>
                                          <p:spTgt spid="41"/>
                                        </p:tgtEl>
                                      </p:cBhvr>
                                    </p:animEffect>
                                  </p:childTnLst>
                                </p:cTn>
                              </p:par>
                              <p:par>
                                <p:cTn id="100" presetID="47" presetClass="entr" presetSubtype="0" fill="hold" grpId="0" nodeType="withEffect">
                                  <p:stCondLst>
                                    <p:cond delay="350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anim calcmode="lin" valueType="num">
                                      <p:cBhvr>
                                        <p:cTn id="103" dur="500" fill="hold"/>
                                        <p:tgtEl>
                                          <p:spTgt spid="43"/>
                                        </p:tgtEl>
                                        <p:attrNameLst>
                                          <p:attrName>ppt_x</p:attrName>
                                        </p:attrNameLst>
                                      </p:cBhvr>
                                      <p:tavLst>
                                        <p:tav tm="0">
                                          <p:val>
                                            <p:strVal val="#ppt_x"/>
                                          </p:val>
                                        </p:tav>
                                        <p:tav tm="100000">
                                          <p:val>
                                            <p:strVal val="#ppt_x"/>
                                          </p:val>
                                        </p:tav>
                                      </p:tavLst>
                                    </p:anim>
                                    <p:anim calcmode="lin" valueType="num">
                                      <p:cBhvr>
                                        <p:cTn id="104" dur="500" fill="hold"/>
                                        <p:tgtEl>
                                          <p:spTgt spid="4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350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500"/>
                                        <p:tgtEl>
                                          <p:spTgt spid="42"/>
                                        </p:tgtEl>
                                      </p:cBhvr>
                                    </p:animEffect>
                                    <p:anim calcmode="lin" valueType="num">
                                      <p:cBhvr>
                                        <p:cTn id="108" dur="500" fill="hold"/>
                                        <p:tgtEl>
                                          <p:spTgt spid="42"/>
                                        </p:tgtEl>
                                        <p:attrNameLst>
                                          <p:attrName>ppt_x</p:attrName>
                                        </p:attrNameLst>
                                      </p:cBhvr>
                                      <p:tavLst>
                                        <p:tav tm="0">
                                          <p:val>
                                            <p:strVal val="#ppt_x"/>
                                          </p:val>
                                        </p:tav>
                                        <p:tav tm="100000">
                                          <p:val>
                                            <p:strVal val="#ppt_x"/>
                                          </p:val>
                                        </p:tav>
                                      </p:tavLst>
                                    </p:anim>
                                    <p:anim calcmode="lin" valueType="num">
                                      <p:cBhvr>
                                        <p:cTn id="10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72" grpId="0"/>
      <p:bldP spid="90" grpId="0" animBg="1"/>
      <p:bldP spid="27" grpId="0" animBg="1"/>
      <p:bldP spid="27" grpId="1" animBg="1"/>
      <p:bldP spid="29" grpId="0" animBg="1"/>
      <p:bldP spid="30" grpId="0"/>
      <p:bldP spid="31" grpId="0" animBg="1"/>
      <p:bldP spid="32" grpId="0" animBg="1"/>
      <p:bldP spid="32" grpId="1" animBg="1"/>
      <p:bldP spid="33" grpId="0" animBg="1"/>
      <p:bldP spid="34" grpId="0"/>
      <p:bldP spid="35" grpId="0" animBg="1"/>
      <p:bldP spid="36" grpId="0" animBg="1"/>
      <p:bldP spid="36" grpId="1" animBg="1"/>
      <p:bldP spid="37" grpId="0" animBg="1"/>
      <p:bldP spid="38" grpId="0"/>
      <p:bldP spid="39" grpId="0" animBg="1"/>
      <p:bldP spid="40" grpId="0" animBg="1"/>
      <p:bldP spid="40" grpId="1" animBg="1"/>
      <p:bldP spid="41" grpId="0" animBg="1"/>
      <p:bldP spid="42" grpId="0"/>
      <p:bldP spid="43" grpId="0" animBg="1"/>
      <p:bldP spid="44" grpId="0" animBg="1"/>
      <p:bldP spid="44"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rot="1320000">
            <a:off x="4484723" y="163053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7" name="Freeform 7"/>
          <p:cNvSpPr/>
          <p:nvPr/>
        </p:nvSpPr>
        <p:spPr bwMode="auto">
          <a:xfrm rot="1320000">
            <a:off x="3779337" y="148071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8" name="Freeform 8"/>
          <p:cNvSpPr/>
          <p:nvPr/>
        </p:nvSpPr>
        <p:spPr bwMode="auto">
          <a:xfrm rot="1320000">
            <a:off x="3403890" y="199863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9" name="Freeform 9"/>
          <p:cNvSpPr/>
          <p:nvPr/>
        </p:nvSpPr>
        <p:spPr bwMode="auto">
          <a:xfrm rot="1320000">
            <a:off x="3253807" y="278283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10" name="Freeform 10"/>
          <p:cNvSpPr/>
          <p:nvPr/>
        </p:nvSpPr>
        <p:spPr bwMode="auto">
          <a:xfrm rot="1320000">
            <a:off x="3771059" y="339692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11" name="Freeform 11"/>
          <p:cNvSpPr/>
          <p:nvPr/>
        </p:nvSpPr>
        <p:spPr bwMode="auto">
          <a:xfrm rot="1320000">
            <a:off x="4555825" y="330888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12" name="Freeform 12"/>
          <p:cNvSpPr/>
          <p:nvPr/>
        </p:nvSpPr>
        <p:spPr bwMode="auto">
          <a:xfrm rot="1320000">
            <a:off x="5168940" y="271204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13" name="Freeform 13"/>
          <p:cNvSpPr/>
          <p:nvPr/>
        </p:nvSpPr>
        <p:spPr bwMode="auto">
          <a:xfrm rot="1320000">
            <a:off x="5081456" y="200624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grpSp>
        <p:nvGrpSpPr>
          <p:cNvPr id="22" name="组合 21"/>
          <p:cNvGrpSpPr/>
          <p:nvPr/>
        </p:nvGrpSpPr>
        <p:grpSpPr>
          <a:xfrm>
            <a:off x="4289426" y="2420928"/>
            <a:ext cx="574674" cy="761798"/>
            <a:chOff x="1703388" y="2746375"/>
            <a:chExt cx="1028700" cy="1363663"/>
          </a:xfrm>
        </p:grpSpPr>
        <p:sp>
          <p:nvSpPr>
            <p:cNvPr id="16"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7"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8"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9" name="Rectangle 21"/>
            <p:cNvSpPr>
              <a:spLocks noChangeArrowheads="1"/>
            </p:cNvSpPr>
            <p:nvPr/>
          </p:nvSpPr>
          <p:spPr bwMode="auto">
            <a:xfrm>
              <a:off x="1898651" y="3735388"/>
              <a:ext cx="638175" cy="311150"/>
            </a:xfrm>
            <a:prstGeom prst="rect">
              <a:avLst/>
            </a:pr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20"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21" name="Rectangle 23"/>
            <p:cNvSpPr>
              <a:spLocks noChangeArrowheads="1"/>
            </p:cNvSpPr>
            <p:nvPr/>
          </p:nvSpPr>
          <p:spPr bwMode="auto">
            <a:xfrm>
              <a:off x="1876426" y="4035425"/>
              <a:ext cx="685800" cy="74613"/>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grpSp>
      <p:sp>
        <p:nvSpPr>
          <p:cNvPr id="46" name="矩形 45"/>
          <p:cNvSpPr/>
          <p:nvPr/>
        </p:nvSpPr>
        <p:spPr>
          <a:xfrm>
            <a:off x="4002258" y="1749807"/>
            <a:ext cx="37382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01</a:t>
            </a:r>
            <a:endParaRPr lang="zh-CN" altLang="zh-CN" sz="1600" dirty="0">
              <a:solidFill>
                <a:schemeClr val="bg1"/>
              </a:solidFill>
              <a:latin typeface="Impact" pitchFamily="34" charset="0"/>
              <a:ea typeface="微软雅黑" pitchFamily="34" charset="-122"/>
            </a:endParaRPr>
          </a:p>
        </p:txBody>
      </p:sp>
      <p:sp>
        <p:nvSpPr>
          <p:cNvPr id="48" name="矩形 47"/>
          <p:cNvSpPr/>
          <p:nvPr/>
        </p:nvSpPr>
        <p:spPr>
          <a:xfrm>
            <a:off x="3458016" y="2272083"/>
            <a:ext cx="397865"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02</a:t>
            </a:r>
            <a:endParaRPr lang="zh-CN" altLang="zh-CN" sz="1600" dirty="0">
              <a:solidFill>
                <a:schemeClr val="bg1"/>
              </a:solidFill>
              <a:latin typeface="Impact" pitchFamily="34" charset="0"/>
              <a:ea typeface="微软雅黑" pitchFamily="34" charset="-122"/>
            </a:endParaRPr>
          </a:p>
        </p:txBody>
      </p:sp>
      <p:sp>
        <p:nvSpPr>
          <p:cNvPr id="49" name="矩形 48"/>
          <p:cNvSpPr/>
          <p:nvPr/>
        </p:nvSpPr>
        <p:spPr>
          <a:xfrm>
            <a:off x="3487448" y="2992608"/>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03</a:t>
            </a:r>
            <a:endParaRPr lang="zh-CN" altLang="zh-CN" sz="1600" dirty="0">
              <a:solidFill>
                <a:schemeClr val="bg1"/>
              </a:solidFill>
              <a:latin typeface="Impact" pitchFamily="34" charset="0"/>
              <a:ea typeface="微软雅黑" pitchFamily="34" charset="-122"/>
            </a:endParaRPr>
          </a:p>
        </p:txBody>
      </p:sp>
      <p:sp>
        <p:nvSpPr>
          <p:cNvPr id="50" name="矩形 49"/>
          <p:cNvSpPr/>
          <p:nvPr/>
        </p:nvSpPr>
        <p:spPr>
          <a:xfrm>
            <a:off x="3990235" y="3514031"/>
            <a:ext cx="397866"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04</a:t>
            </a:r>
            <a:endParaRPr lang="zh-CN" altLang="zh-CN" sz="1600" dirty="0">
              <a:solidFill>
                <a:schemeClr val="bg1"/>
              </a:solidFill>
              <a:latin typeface="Impact" pitchFamily="34" charset="0"/>
              <a:ea typeface="微软雅黑" pitchFamily="34" charset="-122"/>
            </a:endParaRPr>
          </a:p>
        </p:txBody>
      </p:sp>
      <p:sp>
        <p:nvSpPr>
          <p:cNvPr id="51" name="矩形 50"/>
          <p:cNvSpPr/>
          <p:nvPr/>
        </p:nvSpPr>
        <p:spPr>
          <a:xfrm>
            <a:off x="4725893" y="3514031"/>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05</a:t>
            </a:r>
            <a:endParaRPr lang="zh-CN" altLang="zh-CN" sz="1600" dirty="0">
              <a:solidFill>
                <a:schemeClr val="bg1"/>
              </a:solidFill>
              <a:latin typeface="Impact" pitchFamily="34" charset="0"/>
              <a:ea typeface="微软雅黑" pitchFamily="34" charset="-122"/>
            </a:endParaRPr>
          </a:p>
        </p:txBody>
      </p:sp>
      <p:sp>
        <p:nvSpPr>
          <p:cNvPr id="52" name="矩形 51"/>
          <p:cNvSpPr/>
          <p:nvPr/>
        </p:nvSpPr>
        <p:spPr>
          <a:xfrm>
            <a:off x="5258297" y="2992608"/>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06</a:t>
            </a:r>
            <a:endParaRPr lang="zh-CN" altLang="zh-CN" sz="1600" dirty="0">
              <a:solidFill>
                <a:schemeClr val="bg1"/>
              </a:solidFill>
              <a:latin typeface="Impact" pitchFamily="34" charset="0"/>
              <a:ea typeface="微软雅黑" pitchFamily="34" charset="-122"/>
            </a:endParaRPr>
          </a:p>
        </p:txBody>
      </p:sp>
      <p:sp>
        <p:nvSpPr>
          <p:cNvPr id="53" name="矩形 52"/>
          <p:cNvSpPr/>
          <p:nvPr/>
        </p:nvSpPr>
        <p:spPr>
          <a:xfrm>
            <a:off x="5278987" y="2272083"/>
            <a:ext cx="375424"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07</a:t>
            </a:r>
            <a:endParaRPr lang="zh-CN" altLang="zh-CN" sz="1600" dirty="0">
              <a:solidFill>
                <a:schemeClr val="bg1"/>
              </a:solidFill>
              <a:latin typeface="Impact" pitchFamily="34" charset="0"/>
              <a:ea typeface="微软雅黑" pitchFamily="34" charset="-122"/>
            </a:endParaRPr>
          </a:p>
        </p:txBody>
      </p:sp>
      <p:sp>
        <p:nvSpPr>
          <p:cNvPr id="54" name="矩形 53"/>
          <p:cNvSpPr/>
          <p:nvPr/>
        </p:nvSpPr>
        <p:spPr>
          <a:xfrm>
            <a:off x="4720454" y="1749807"/>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08</a:t>
            </a:r>
            <a:endParaRPr lang="zh-CN" altLang="zh-CN" sz="1600" dirty="0">
              <a:solidFill>
                <a:schemeClr val="bg1"/>
              </a:solidFill>
              <a:latin typeface="Impact" pitchFamily="34" charset="0"/>
              <a:ea typeface="微软雅黑" pitchFamily="34" charset="-122"/>
            </a:endParaRPr>
          </a:p>
        </p:txBody>
      </p:sp>
      <p:sp>
        <p:nvSpPr>
          <p:cNvPr id="55" name="Rectangle 66"/>
          <p:cNvSpPr>
            <a:spLocks noChangeArrowheads="1"/>
          </p:cNvSpPr>
          <p:nvPr/>
        </p:nvSpPr>
        <p:spPr bwMode="auto">
          <a:xfrm>
            <a:off x="5343959" y="1341625"/>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6" name="圆角矩形 55"/>
          <p:cNvSpPr/>
          <p:nvPr/>
        </p:nvSpPr>
        <p:spPr>
          <a:xfrm>
            <a:off x="5360524" y="1011202"/>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成绩八</a:t>
            </a:r>
          </a:p>
        </p:txBody>
      </p:sp>
      <p:sp>
        <p:nvSpPr>
          <p:cNvPr id="67" name="Rectangle 66"/>
          <p:cNvSpPr>
            <a:spLocks noChangeArrowheads="1"/>
          </p:cNvSpPr>
          <p:nvPr/>
        </p:nvSpPr>
        <p:spPr bwMode="auto">
          <a:xfrm>
            <a:off x="5870147" y="2349459"/>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5886712" y="2019036"/>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成绩七</a:t>
            </a:r>
          </a:p>
        </p:txBody>
      </p:sp>
      <p:sp>
        <p:nvSpPr>
          <p:cNvPr id="69" name="Rectangle 66"/>
          <p:cNvSpPr>
            <a:spLocks noChangeArrowheads="1"/>
          </p:cNvSpPr>
          <p:nvPr/>
        </p:nvSpPr>
        <p:spPr bwMode="auto">
          <a:xfrm>
            <a:off x="5870147" y="3303854"/>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5886712" y="297343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成绩六</a:t>
            </a:r>
          </a:p>
        </p:txBody>
      </p:sp>
      <p:sp>
        <p:nvSpPr>
          <p:cNvPr id="71" name="Rectangle 66"/>
          <p:cNvSpPr>
            <a:spLocks noChangeArrowheads="1"/>
          </p:cNvSpPr>
          <p:nvPr/>
        </p:nvSpPr>
        <p:spPr bwMode="auto">
          <a:xfrm>
            <a:off x="5034274" y="4323231"/>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5050839" y="39928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成绩五</a:t>
            </a:r>
          </a:p>
        </p:txBody>
      </p:sp>
      <p:sp>
        <p:nvSpPr>
          <p:cNvPr id="74" name="Rectangle 66"/>
          <p:cNvSpPr>
            <a:spLocks noChangeArrowheads="1"/>
          </p:cNvSpPr>
          <p:nvPr/>
        </p:nvSpPr>
        <p:spPr bwMode="auto">
          <a:xfrm>
            <a:off x="913153" y="1341625"/>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2757663" y="101120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成绩一</a:t>
            </a:r>
          </a:p>
        </p:txBody>
      </p:sp>
      <p:sp>
        <p:nvSpPr>
          <p:cNvPr id="76" name="Rectangle 66"/>
          <p:cNvSpPr>
            <a:spLocks noChangeArrowheads="1"/>
          </p:cNvSpPr>
          <p:nvPr/>
        </p:nvSpPr>
        <p:spPr bwMode="auto">
          <a:xfrm>
            <a:off x="377024" y="2349459"/>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206470" y="2019036"/>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成绩二</a:t>
            </a:r>
          </a:p>
        </p:txBody>
      </p:sp>
      <p:sp>
        <p:nvSpPr>
          <p:cNvPr id="78" name="Rectangle 66"/>
          <p:cNvSpPr>
            <a:spLocks noChangeArrowheads="1"/>
          </p:cNvSpPr>
          <p:nvPr/>
        </p:nvSpPr>
        <p:spPr bwMode="auto">
          <a:xfrm>
            <a:off x="377024" y="3303854"/>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9" name="圆角矩形 78"/>
          <p:cNvSpPr/>
          <p:nvPr/>
        </p:nvSpPr>
        <p:spPr>
          <a:xfrm>
            <a:off x="2221534" y="297343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成绩三</a:t>
            </a:r>
          </a:p>
        </p:txBody>
      </p:sp>
      <p:sp>
        <p:nvSpPr>
          <p:cNvPr id="80" name="Rectangle 66"/>
          <p:cNvSpPr>
            <a:spLocks noChangeArrowheads="1"/>
          </p:cNvSpPr>
          <p:nvPr/>
        </p:nvSpPr>
        <p:spPr bwMode="auto">
          <a:xfrm>
            <a:off x="1208585" y="4323231"/>
            <a:ext cx="28968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1" name="圆角矩形 80"/>
          <p:cNvSpPr/>
          <p:nvPr/>
        </p:nvSpPr>
        <p:spPr>
          <a:xfrm>
            <a:off x="3053095" y="3992808"/>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成绩四</a:t>
            </a:r>
          </a:p>
        </p:txBody>
      </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7" name="圆角矩形 5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8" name="圆角矩形 5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9" name="圆角矩形 5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60" name="圆角矩形 5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61" name="矩形 6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成绩与思考</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14:bounceEnd="60000">
                                          <p:cBhvr additive="base">
                                            <p:cTn id="126"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14:bounceEnd="60000">
                                          <p:cBhvr additive="base">
                                            <p:cTn id="135"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14:bounceEnd="60000">
                                          <p:cBhvr additive="base">
                                            <p:cTn id="144"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14:bounceEnd="60000">
                                          <p:cBhvr additive="base">
                                            <p:cTn id="153"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14:bounceEnd="60000">
                                          <p:cBhvr additive="base">
                                            <p:cTn id="162"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14:bounceEnd="60000">
                                          <p:cBhvr additive="base">
                                            <p:cTn id="171"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14:bounceEnd="60000">
                                          <p:cBhvr additive="base">
                                            <p:cTn id="180" dur="500" fill="hold"/>
                                            <p:tgtEl>
                                              <p:spTgt spid="79"/>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14:bounceEnd="60000">
                                          <p:cBhvr additive="base">
                                            <p:cTn id="189"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cBhvr additive="base">
                                            <p:cTn id="126" dur="500" fill="hold"/>
                                            <p:tgtEl>
                                              <p:spTgt spid="56"/>
                                            </p:tgtEl>
                                            <p:attrNameLst>
                                              <p:attrName>ppt_x</p:attrName>
                                            </p:attrNameLst>
                                          </p:cBhvr>
                                          <p:tavLst>
                                            <p:tav tm="0">
                                              <p:val>
                                                <p:strVal val="1+#ppt_w/2"/>
                                              </p:val>
                                            </p:tav>
                                            <p:tav tm="100000">
                                              <p:val>
                                                <p:strVal val="#ppt_x"/>
                                              </p:val>
                                            </p:tav>
                                          </p:tavLst>
                                        </p:anim>
                                        <p:anim calcmode="lin" valueType="num">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cBhvr additive="base">
                                            <p:cTn id="135" dur="500" fill="hold"/>
                                            <p:tgtEl>
                                              <p:spTgt spid="68"/>
                                            </p:tgtEl>
                                            <p:attrNameLst>
                                              <p:attrName>ppt_x</p:attrName>
                                            </p:attrNameLst>
                                          </p:cBhvr>
                                          <p:tavLst>
                                            <p:tav tm="0">
                                              <p:val>
                                                <p:strVal val="1+#ppt_w/2"/>
                                              </p:val>
                                            </p:tav>
                                            <p:tav tm="100000">
                                              <p:val>
                                                <p:strVal val="#ppt_x"/>
                                              </p:val>
                                            </p:tav>
                                          </p:tavLst>
                                        </p:anim>
                                        <p:anim calcmode="lin" valueType="num">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cBhvr additive="base">
                                            <p:cTn id="144" dur="500" fill="hold"/>
                                            <p:tgtEl>
                                              <p:spTgt spid="70"/>
                                            </p:tgtEl>
                                            <p:attrNameLst>
                                              <p:attrName>ppt_x</p:attrName>
                                            </p:attrNameLst>
                                          </p:cBhvr>
                                          <p:tavLst>
                                            <p:tav tm="0">
                                              <p:val>
                                                <p:strVal val="1+#ppt_w/2"/>
                                              </p:val>
                                            </p:tav>
                                            <p:tav tm="100000">
                                              <p:val>
                                                <p:strVal val="#ppt_x"/>
                                              </p:val>
                                            </p:tav>
                                          </p:tavLst>
                                        </p:anim>
                                        <p:anim calcmode="lin" valueType="num">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cBhvr additive="base">
                                            <p:cTn id="153" dur="500" fill="hold"/>
                                            <p:tgtEl>
                                              <p:spTgt spid="73"/>
                                            </p:tgtEl>
                                            <p:attrNameLst>
                                              <p:attrName>ppt_x</p:attrName>
                                            </p:attrNameLst>
                                          </p:cBhvr>
                                          <p:tavLst>
                                            <p:tav tm="0">
                                              <p:val>
                                                <p:strVal val="1+#ppt_w/2"/>
                                              </p:val>
                                            </p:tav>
                                            <p:tav tm="100000">
                                              <p:val>
                                                <p:strVal val="#ppt_x"/>
                                              </p:val>
                                            </p:tav>
                                          </p:tavLst>
                                        </p:anim>
                                        <p:anim calcmode="lin" valueType="num">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cBhvr additive="base">
                                            <p:cTn id="162" dur="500" fill="hold"/>
                                            <p:tgtEl>
                                              <p:spTgt spid="75"/>
                                            </p:tgtEl>
                                            <p:attrNameLst>
                                              <p:attrName>ppt_x</p:attrName>
                                            </p:attrNameLst>
                                          </p:cBhvr>
                                          <p:tavLst>
                                            <p:tav tm="0">
                                              <p:val>
                                                <p:strVal val="0-#ppt_w/2"/>
                                              </p:val>
                                            </p:tav>
                                            <p:tav tm="100000">
                                              <p:val>
                                                <p:strVal val="#ppt_x"/>
                                              </p:val>
                                            </p:tav>
                                          </p:tavLst>
                                        </p:anim>
                                        <p:anim calcmode="lin" valueType="num">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cBhvr additive="base">
                                            <p:cTn id="171" dur="500" fill="hold"/>
                                            <p:tgtEl>
                                              <p:spTgt spid="77"/>
                                            </p:tgtEl>
                                            <p:attrNameLst>
                                              <p:attrName>ppt_x</p:attrName>
                                            </p:attrNameLst>
                                          </p:cBhvr>
                                          <p:tavLst>
                                            <p:tav tm="0">
                                              <p:val>
                                                <p:strVal val="0-#ppt_w/2"/>
                                              </p:val>
                                            </p:tav>
                                            <p:tav tm="100000">
                                              <p:val>
                                                <p:strVal val="#ppt_x"/>
                                              </p:val>
                                            </p:tav>
                                          </p:tavLst>
                                        </p:anim>
                                        <p:anim calcmode="lin" valueType="num">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cBhvr additive="base">
                                            <p:cTn id="180" dur="500" fill="hold"/>
                                            <p:tgtEl>
                                              <p:spTgt spid="79"/>
                                            </p:tgtEl>
                                            <p:attrNameLst>
                                              <p:attrName>ppt_x</p:attrName>
                                            </p:attrNameLst>
                                          </p:cBhvr>
                                          <p:tavLst>
                                            <p:tav tm="0">
                                              <p:val>
                                                <p:strVal val="0-#ppt_w/2"/>
                                              </p:val>
                                            </p:tav>
                                            <p:tav tm="100000">
                                              <p:val>
                                                <p:strVal val="#ppt_x"/>
                                              </p:val>
                                            </p:tav>
                                          </p:tavLst>
                                        </p:anim>
                                        <p:anim calcmode="lin" valueType="num">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cBhvr additive="base">
                                            <p:cTn id="189" dur="500" fill="hold"/>
                                            <p:tgtEl>
                                              <p:spTgt spid="81"/>
                                            </p:tgtEl>
                                            <p:attrNameLst>
                                              <p:attrName>ppt_x</p:attrName>
                                            </p:attrNameLst>
                                          </p:cBhvr>
                                          <p:tavLst>
                                            <p:tav tm="0">
                                              <p:val>
                                                <p:strVal val="0-#ppt_w/2"/>
                                              </p:val>
                                            </p:tav>
                                            <p:tav tm="100000">
                                              <p:val>
                                                <p:strVal val="#ppt_x"/>
                                              </p:val>
                                            </p:tav>
                                          </p:tavLst>
                                        </p:anim>
                                        <p:anim calcmode="lin" valueType="num">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0"/>
          <p:cNvSpPr>
            <a:spLocks noEditPoints="1"/>
          </p:cNvSpPr>
          <p:nvPr/>
        </p:nvSpPr>
        <p:spPr bwMode="auto">
          <a:xfrm>
            <a:off x="-1463" y="1182490"/>
            <a:ext cx="4762176" cy="3982615"/>
          </a:xfrm>
          <a:custGeom>
            <a:avLst/>
            <a:gdLst>
              <a:gd name="T0" fmla="*/ 1565 w 2779"/>
              <a:gd name="T1" fmla="*/ 164 h 2324"/>
              <a:gd name="T2" fmla="*/ 0 w 2779"/>
              <a:gd name="T3" fmla="*/ 217 h 2324"/>
              <a:gd name="T4" fmla="*/ 1485 w 2779"/>
              <a:gd name="T5" fmla="*/ 2313 h 2324"/>
              <a:gd name="T6" fmla="*/ 1910 w 2779"/>
              <a:gd name="T7" fmla="*/ 2243 h 2324"/>
              <a:gd name="T8" fmla="*/ 2765 w 2779"/>
              <a:gd name="T9" fmla="*/ 2014 h 2324"/>
              <a:gd name="T10" fmla="*/ 732 w 2779"/>
              <a:gd name="T11" fmla="*/ 2122 h 2324"/>
              <a:gd name="T12" fmla="*/ 732 w 2779"/>
              <a:gd name="T13" fmla="*/ 312 h 2324"/>
              <a:gd name="T14" fmla="*/ 1389 w 2779"/>
              <a:gd name="T15" fmla="*/ 2122 h 2324"/>
              <a:gd name="T16" fmla="*/ 1389 w 2779"/>
              <a:gd name="T17" fmla="*/ 312 h 2324"/>
              <a:gd name="T18" fmla="*/ 2070 w 2779"/>
              <a:gd name="T19" fmla="*/ 2101 h 2324"/>
              <a:gd name="T20" fmla="*/ 2557 w 2779"/>
              <a:gd name="T21" fmla="*/ 1970 h 2324"/>
              <a:gd name="T22" fmla="*/ 319 w 2779"/>
              <a:gd name="T23" fmla="*/ 1881 h 2324"/>
              <a:gd name="T24" fmla="*/ 595 w 2779"/>
              <a:gd name="T25" fmla="*/ 1888 h 2324"/>
              <a:gd name="T26" fmla="*/ 597 w 2779"/>
              <a:gd name="T27" fmla="*/ 1612 h 2324"/>
              <a:gd name="T28" fmla="*/ 323 w 2779"/>
              <a:gd name="T29" fmla="*/ 1612 h 2324"/>
              <a:gd name="T30" fmla="*/ 403 w 2779"/>
              <a:gd name="T31" fmla="*/ 1693 h 2324"/>
              <a:gd name="T32" fmla="*/ 516 w 2779"/>
              <a:gd name="T33" fmla="*/ 1693 h 2324"/>
              <a:gd name="T34" fmla="*/ 516 w 2779"/>
              <a:gd name="T35" fmla="*/ 1805 h 2324"/>
              <a:gd name="T36" fmla="*/ 401 w 2779"/>
              <a:gd name="T37" fmla="*/ 1803 h 2324"/>
              <a:gd name="T38" fmla="*/ 443 w 2779"/>
              <a:gd name="T39" fmla="*/ 1283 h 2324"/>
              <a:gd name="T40" fmla="*/ 500 w 2779"/>
              <a:gd name="T41" fmla="*/ 534 h 2324"/>
              <a:gd name="T42" fmla="*/ 386 w 2779"/>
              <a:gd name="T43" fmla="*/ 1225 h 2324"/>
              <a:gd name="T44" fmla="*/ 1888 w 2779"/>
              <a:gd name="T45" fmla="*/ 447 h 2324"/>
              <a:gd name="T46" fmla="*/ 2096 w 2779"/>
              <a:gd name="T47" fmla="*/ 1224 h 2324"/>
              <a:gd name="T48" fmla="*/ 1888 w 2779"/>
              <a:gd name="T49" fmla="*/ 447 h 2324"/>
              <a:gd name="T50" fmla="*/ 968 w 2779"/>
              <a:gd name="T51" fmla="*/ 1885 h 2324"/>
              <a:gd name="T52" fmla="*/ 1242 w 2779"/>
              <a:gd name="T53" fmla="*/ 1885 h 2324"/>
              <a:gd name="T54" fmla="*/ 1105 w 2779"/>
              <a:gd name="T55" fmla="*/ 1554 h 2324"/>
              <a:gd name="T56" fmla="*/ 913 w 2779"/>
              <a:gd name="T57" fmla="*/ 1749 h 2324"/>
              <a:gd name="T58" fmla="*/ 1049 w 2779"/>
              <a:gd name="T59" fmla="*/ 1693 h 2324"/>
              <a:gd name="T60" fmla="*/ 1161 w 2779"/>
              <a:gd name="T61" fmla="*/ 1693 h 2324"/>
              <a:gd name="T62" fmla="*/ 1161 w 2779"/>
              <a:gd name="T63" fmla="*/ 1805 h 2324"/>
              <a:gd name="T64" fmla="*/ 1047 w 2779"/>
              <a:gd name="T65" fmla="*/ 1803 h 2324"/>
              <a:gd name="T66" fmla="*/ 1137 w 2779"/>
              <a:gd name="T67" fmla="*/ 1283 h 2324"/>
              <a:gd name="T68" fmla="*/ 1195 w 2779"/>
              <a:gd name="T69" fmla="*/ 534 h 2324"/>
              <a:gd name="T70" fmla="*/ 1080 w 2779"/>
              <a:gd name="T71" fmla="*/ 1225 h 2324"/>
              <a:gd name="T72" fmla="*/ 2088 w 2779"/>
              <a:gd name="T73" fmla="*/ 1537 h 2324"/>
              <a:gd name="T74" fmla="*/ 2088 w 2779"/>
              <a:gd name="T75" fmla="*/ 1811 h 2324"/>
              <a:gd name="T76" fmla="*/ 2359 w 2779"/>
              <a:gd name="T77" fmla="*/ 1812 h 2324"/>
              <a:gd name="T78" fmla="*/ 2362 w 2779"/>
              <a:gd name="T79" fmla="*/ 1537 h 2324"/>
              <a:gd name="T80" fmla="*/ 2224 w 2779"/>
              <a:gd name="T81" fmla="*/ 1480 h 2324"/>
              <a:gd name="T82" fmla="*/ 2168 w 2779"/>
              <a:gd name="T83" fmla="*/ 1617 h 2324"/>
              <a:gd name="T84" fmla="*/ 2303 w 2779"/>
              <a:gd name="T85" fmla="*/ 1675 h 2324"/>
              <a:gd name="T86" fmla="*/ 2168 w 2779"/>
              <a:gd name="T87" fmla="*/ 1730 h 2324"/>
              <a:gd name="T88" fmla="*/ 2168 w 2779"/>
              <a:gd name="T89" fmla="*/ 1617 h 2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9" h="2324">
                <a:moveTo>
                  <a:pt x="2248" y="81"/>
                </a:moveTo>
                <a:cubicBezTo>
                  <a:pt x="2234" y="31"/>
                  <a:pt x="2183" y="0"/>
                  <a:pt x="2130" y="13"/>
                </a:cubicBezTo>
                <a:cubicBezTo>
                  <a:pt x="1565" y="164"/>
                  <a:pt x="1565" y="164"/>
                  <a:pt x="1565" y="164"/>
                </a:cubicBezTo>
                <a:cubicBezTo>
                  <a:pt x="1548" y="138"/>
                  <a:pt x="1519" y="121"/>
                  <a:pt x="1485" y="121"/>
                </a:cubicBezTo>
                <a:cubicBezTo>
                  <a:pt x="95" y="121"/>
                  <a:pt x="95" y="121"/>
                  <a:pt x="95" y="121"/>
                </a:cubicBezTo>
                <a:cubicBezTo>
                  <a:pt x="43" y="121"/>
                  <a:pt x="0" y="164"/>
                  <a:pt x="0" y="217"/>
                </a:cubicBezTo>
                <a:cubicBezTo>
                  <a:pt x="0" y="2217"/>
                  <a:pt x="0" y="2217"/>
                  <a:pt x="0" y="2217"/>
                </a:cubicBezTo>
                <a:cubicBezTo>
                  <a:pt x="0" y="2271"/>
                  <a:pt x="43" y="2313"/>
                  <a:pt x="95" y="2313"/>
                </a:cubicBezTo>
                <a:cubicBezTo>
                  <a:pt x="1485" y="2313"/>
                  <a:pt x="1485" y="2313"/>
                  <a:pt x="1485" y="2313"/>
                </a:cubicBezTo>
                <a:cubicBezTo>
                  <a:pt x="1538" y="2313"/>
                  <a:pt x="1580" y="2271"/>
                  <a:pt x="1580" y="2217"/>
                </a:cubicBezTo>
                <a:cubicBezTo>
                  <a:pt x="1580" y="1010"/>
                  <a:pt x="1580" y="1010"/>
                  <a:pt x="1580" y="1010"/>
                </a:cubicBezTo>
                <a:cubicBezTo>
                  <a:pt x="1910" y="2243"/>
                  <a:pt x="1910" y="2243"/>
                  <a:pt x="1910" y="2243"/>
                </a:cubicBezTo>
                <a:cubicBezTo>
                  <a:pt x="1923" y="2294"/>
                  <a:pt x="1976" y="2324"/>
                  <a:pt x="2027" y="2310"/>
                </a:cubicBezTo>
                <a:cubicBezTo>
                  <a:pt x="2697" y="2131"/>
                  <a:pt x="2697" y="2131"/>
                  <a:pt x="2697" y="2131"/>
                </a:cubicBezTo>
                <a:cubicBezTo>
                  <a:pt x="2749" y="2117"/>
                  <a:pt x="2779" y="2064"/>
                  <a:pt x="2765" y="2014"/>
                </a:cubicBezTo>
                <a:cubicBezTo>
                  <a:pt x="2248" y="81"/>
                  <a:pt x="2248" y="81"/>
                  <a:pt x="2248" y="81"/>
                </a:cubicBezTo>
                <a:close/>
                <a:moveTo>
                  <a:pt x="732" y="2122"/>
                </a:moveTo>
                <a:cubicBezTo>
                  <a:pt x="732" y="2122"/>
                  <a:pt x="732" y="2122"/>
                  <a:pt x="732" y="2122"/>
                </a:cubicBezTo>
                <a:cubicBezTo>
                  <a:pt x="190" y="2122"/>
                  <a:pt x="190" y="2122"/>
                  <a:pt x="190" y="2122"/>
                </a:cubicBezTo>
                <a:cubicBezTo>
                  <a:pt x="190" y="312"/>
                  <a:pt x="190" y="312"/>
                  <a:pt x="190" y="312"/>
                </a:cubicBezTo>
                <a:cubicBezTo>
                  <a:pt x="732" y="312"/>
                  <a:pt x="732" y="312"/>
                  <a:pt x="732" y="312"/>
                </a:cubicBezTo>
                <a:cubicBezTo>
                  <a:pt x="732" y="2122"/>
                  <a:pt x="732" y="2122"/>
                  <a:pt x="732" y="2122"/>
                </a:cubicBezTo>
                <a:close/>
                <a:moveTo>
                  <a:pt x="1389" y="2122"/>
                </a:moveTo>
                <a:cubicBezTo>
                  <a:pt x="1389" y="2122"/>
                  <a:pt x="1389" y="2122"/>
                  <a:pt x="1389" y="2122"/>
                </a:cubicBezTo>
                <a:cubicBezTo>
                  <a:pt x="848" y="2122"/>
                  <a:pt x="848" y="2122"/>
                  <a:pt x="848" y="2122"/>
                </a:cubicBezTo>
                <a:cubicBezTo>
                  <a:pt x="848" y="312"/>
                  <a:pt x="848" y="312"/>
                  <a:pt x="848" y="312"/>
                </a:cubicBezTo>
                <a:cubicBezTo>
                  <a:pt x="1389" y="312"/>
                  <a:pt x="1389" y="312"/>
                  <a:pt x="1389" y="312"/>
                </a:cubicBezTo>
                <a:cubicBezTo>
                  <a:pt x="1389" y="2122"/>
                  <a:pt x="1389" y="2122"/>
                  <a:pt x="1389" y="2122"/>
                </a:cubicBezTo>
                <a:close/>
                <a:moveTo>
                  <a:pt x="2070" y="2101"/>
                </a:moveTo>
                <a:cubicBezTo>
                  <a:pt x="2070" y="2101"/>
                  <a:pt x="2070" y="2101"/>
                  <a:pt x="2070" y="2101"/>
                </a:cubicBezTo>
                <a:cubicBezTo>
                  <a:pt x="1602" y="354"/>
                  <a:pt x="1602" y="354"/>
                  <a:pt x="1602" y="354"/>
                </a:cubicBezTo>
                <a:cubicBezTo>
                  <a:pt x="2088" y="222"/>
                  <a:pt x="2088" y="222"/>
                  <a:pt x="2088" y="222"/>
                </a:cubicBezTo>
                <a:cubicBezTo>
                  <a:pt x="2557" y="1970"/>
                  <a:pt x="2557" y="1970"/>
                  <a:pt x="2557" y="1970"/>
                </a:cubicBezTo>
                <a:cubicBezTo>
                  <a:pt x="2070" y="2101"/>
                  <a:pt x="2070" y="2101"/>
                  <a:pt x="2070" y="2101"/>
                </a:cubicBezTo>
                <a:close/>
                <a:moveTo>
                  <a:pt x="319" y="1881"/>
                </a:moveTo>
                <a:cubicBezTo>
                  <a:pt x="319" y="1881"/>
                  <a:pt x="319" y="1881"/>
                  <a:pt x="319" y="1881"/>
                </a:cubicBezTo>
                <a:cubicBezTo>
                  <a:pt x="323" y="1885"/>
                  <a:pt x="323" y="1885"/>
                  <a:pt x="323" y="1885"/>
                </a:cubicBezTo>
                <a:cubicBezTo>
                  <a:pt x="358" y="1921"/>
                  <a:pt x="407" y="1942"/>
                  <a:pt x="460" y="1942"/>
                </a:cubicBezTo>
                <a:cubicBezTo>
                  <a:pt x="512" y="1942"/>
                  <a:pt x="560" y="1921"/>
                  <a:pt x="595" y="1888"/>
                </a:cubicBezTo>
                <a:cubicBezTo>
                  <a:pt x="597" y="1885"/>
                  <a:pt x="597" y="1885"/>
                  <a:pt x="597" y="1885"/>
                </a:cubicBezTo>
                <a:cubicBezTo>
                  <a:pt x="632" y="1851"/>
                  <a:pt x="654" y="1803"/>
                  <a:pt x="654" y="1749"/>
                </a:cubicBezTo>
                <a:cubicBezTo>
                  <a:pt x="654" y="1695"/>
                  <a:pt x="632" y="1647"/>
                  <a:pt x="597" y="1612"/>
                </a:cubicBezTo>
                <a:cubicBezTo>
                  <a:pt x="596" y="1612"/>
                  <a:pt x="596" y="1612"/>
                  <a:pt x="596" y="1612"/>
                </a:cubicBezTo>
                <a:cubicBezTo>
                  <a:pt x="562" y="1577"/>
                  <a:pt x="513" y="1554"/>
                  <a:pt x="460" y="1554"/>
                </a:cubicBezTo>
                <a:cubicBezTo>
                  <a:pt x="407" y="1554"/>
                  <a:pt x="358" y="1577"/>
                  <a:pt x="323" y="1612"/>
                </a:cubicBezTo>
                <a:cubicBezTo>
                  <a:pt x="288" y="1647"/>
                  <a:pt x="267" y="1695"/>
                  <a:pt x="267" y="1749"/>
                </a:cubicBezTo>
                <a:cubicBezTo>
                  <a:pt x="267" y="1800"/>
                  <a:pt x="287" y="1847"/>
                  <a:pt x="319" y="1881"/>
                </a:cubicBezTo>
                <a:close/>
                <a:moveTo>
                  <a:pt x="403" y="1693"/>
                </a:moveTo>
                <a:cubicBezTo>
                  <a:pt x="403" y="1693"/>
                  <a:pt x="403" y="1693"/>
                  <a:pt x="403" y="1693"/>
                </a:cubicBezTo>
                <a:cubicBezTo>
                  <a:pt x="418" y="1678"/>
                  <a:pt x="438" y="1670"/>
                  <a:pt x="460" y="1670"/>
                </a:cubicBezTo>
                <a:cubicBezTo>
                  <a:pt x="481" y="1670"/>
                  <a:pt x="502" y="1678"/>
                  <a:pt x="516" y="1693"/>
                </a:cubicBezTo>
                <a:cubicBezTo>
                  <a:pt x="516" y="1693"/>
                  <a:pt x="516" y="1693"/>
                  <a:pt x="516" y="1693"/>
                </a:cubicBezTo>
                <a:cubicBezTo>
                  <a:pt x="530" y="1708"/>
                  <a:pt x="540" y="1727"/>
                  <a:pt x="540" y="1749"/>
                </a:cubicBezTo>
                <a:cubicBezTo>
                  <a:pt x="540" y="1771"/>
                  <a:pt x="530" y="1790"/>
                  <a:pt x="516" y="1805"/>
                </a:cubicBezTo>
                <a:cubicBezTo>
                  <a:pt x="501" y="1820"/>
                  <a:pt x="481" y="1828"/>
                  <a:pt x="460" y="1828"/>
                </a:cubicBezTo>
                <a:cubicBezTo>
                  <a:pt x="438" y="1828"/>
                  <a:pt x="418" y="1819"/>
                  <a:pt x="403" y="1805"/>
                </a:cubicBezTo>
                <a:cubicBezTo>
                  <a:pt x="401" y="1803"/>
                  <a:pt x="401" y="1803"/>
                  <a:pt x="401" y="1803"/>
                </a:cubicBezTo>
                <a:cubicBezTo>
                  <a:pt x="388" y="1789"/>
                  <a:pt x="381" y="1770"/>
                  <a:pt x="381" y="1749"/>
                </a:cubicBezTo>
                <a:cubicBezTo>
                  <a:pt x="381" y="1727"/>
                  <a:pt x="389" y="1708"/>
                  <a:pt x="403" y="1693"/>
                </a:cubicBezTo>
                <a:close/>
                <a:moveTo>
                  <a:pt x="443" y="1283"/>
                </a:moveTo>
                <a:cubicBezTo>
                  <a:pt x="443" y="1283"/>
                  <a:pt x="443" y="1283"/>
                  <a:pt x="443" y="1283"/>
                </a:cubicBezTo>
                <a:cubicBezTo>
                  <a:pt x="475" y="1283"/>
                  <a:pt x="500" y="1257"/>
                  <a:pt x="500" y="1225"/>
                </a:cubicBezTo>
                <a:cubicBezTo>
                  <a:pt x="500" y="534"/>
                  <a:pt x="500" y="534"/>
                  <a:pt x="500" y="534"/>
                </a:cubicBezTo>
                <a:cubicBezTo>
                  <a:pt x="500" y="503"/>
                  <a:pt x="475" y="477"/>
                  <a:pt x="443" y="477"/>
                </a:cubicBezTo>
                <a:cubicBezTo>
                  <a:pt x="411" y="477"/>
                  <a:pt x="386" y="503"/>
                  <a:pt x="386" y="534"/>
                </a:cubicBezTo>
                <a:cubicBezTo>
                  <a:pt x="386" y="1225"/>
                  <a:pt x="386" y="1225"/>
                  <a:pt x="386" y="1225"/>
                </a:cubicBezTo>
                <a:cubicBezTo>
                  <a:pt x="386" y="1257"/>
                  <a:pt x="411" y="1283"/>
                  <a:pt x="443" y="1283"/>
                </a:cubicBezTo>
                <a:close/>
                <a:moveTo>
                  <a:pt x="1888" y="447"/>
                </a:moveTo>
                <a:cubicBezTo>
                  <a:pt x="1888" y="447"/>
                  <a:pt x="1888" y="447"/>
                  <a:pt x="1888" y="447"/>
                </a:cubicBezTo>
                <a:cubicBezTo>
                  <a:pt x="1857" y="454"/>
                  <a:pt x="1839" y="487"/>
                  <a:pt x="1847" y="517"/>
                </a:cubicBezTo>
                <a:cubicBezTo>
                  <a:pt x="2026" y="1184"/>
                  <a:pt x="2026" y="1184"/>
                  <a:pt x="2026" y="1184"/>
                </a:cubicBezTo>
                <a:cubicBezTo>
                  <a:pt x="2035" y="1214"/>
                  <a:pt x="2065" y="1233"/>
                  <a:pt x="2096" y="1224"/>
                </a:cubicBezTo>
                <a:cubicBezTo>
                  <a:pt x="2126" y="1217"/>
                  <a:pt x="2144" y="1185"/>
                  <a:pt x="2136" y="1154"/>
                </a:cubicBezTo>
                <a:cubicBezTo>
                  <a:pt x="1957" y="487"/>
                  <a:pt x="1957" y="487"/>
                  <a:pt x="1957" y="487"/>
                </a:cubicBezTo>
                <a:cubicBezTo>
                  <a:pt x="1949" y="456"/>
                  <a:pt x="1917" y="438"/>
                  <a:pt x="1888" y="447"/>
                </a:cubicBezTo>
                <a:close/>
                <a:moveTo>
                  <a:pt x="966" y="1881"/>
                </a:moveTo>
                <a:cubicBezTo>
                  <a:pt x="966" y="1881"/>
                  <a:pt x="966" y="1881"/>
                  <a:pt x="966" y="1881"/>
                </a:cubicBezTo>
                <a:cubicBezTo>
                  <a:pt x="968" y="1885"/>
                  <a:pt x="968" y="1885"/>
                  <a:pt x="968" y="1885"/>
                </a:cubicBezTo>
                <a:cubicBezTo>
                  <a:pt x="1003" y="1921"/>
                  <a:pt x="1052" y="1942"/>
                  <a:pt x="1105" y="1942"/>
                </a:cubicBezTo>
                <a:cubicBezTo>
                  <a:pt x="1158" y="1942"/>
                  <a:pt x="1206" y="1921"/>
                  <a:pt x="1241" y="1888"/>
                </a:cubicBezTo>
                <a:cubicBezTo>
                  <a:pt x="1242" y="1885"/>
                  <a:pt x="1242" y="1885"/>
                  <a:pt x="1242" y="1885"/>
                </a:cubicBezTo>
                <a:cubicBezTo>
                  <a:pt x="1277" y="1851"/>
                  <a:pt x="1299" y="1803"/>
                  <a:pt x="1299" y="1749"/>
                </a:cubicBezTo>
                <a:cubicBezTo>
                  <a:pt x="1299" y="1695"/>
                  <a:pt x="1277" y="1647"/>
                  <a:pt x="1242" y="1612"/>
                </a:cubicBezTo>
                <a:cubicBezTo>
                  <a:pt x="1207" y="1577"/>
                  <a:pt x="1160" y="1554"/>
                  <a:pt x="1105" y="1554"/>
                </a:cubicBezTo>
                <a:cubicBezTo>
                  <a:pt x="1052" y="1554"/>
                  <a:pt x="1003" y="1577"/>
                  <a:pt x="968" y="1612"/>
                </a:cubicBezTo>
                <a:cubicBezTo>
                  <a:pt x="969" y="1612"/>
                  <a:pt x="969" y="1612"/>
                  <a:pt x="969" y="1612"/>
                </a:cubicBezTo>
                <a:cubicBezTo>
                  <a:pt x="933" y="1647"/>
                  <a:pt x="913" y="1695"/>
                  <a:pt x="913" y="1749"/>
                </a:cubicBezTo>
                <a:cubicBezTo>
                  <a:pt x="913" y="1800"/>
                  <a:pt x="933" y="1847"/>
                  <a:pt x="966" y="1881"/>
                </a:cubicBezTo>
                <a:close/>
                <a:moveTo>
                  <a:pt x="1049" y="1693"/>
                </a:moveTo>
                <a:cubicBezTo>
                  <a:pt x="1049" y="1693"/>
                  <a:pt x="1049" y="1693"/>
                  <a:pt x="1049" y="1693"/>
                </a:cubicBezTo>
                <a:cubicBezTo>
                  <a:pt x="1065" y="1678"/>
                  <a:pt x="1083" y="1670"/>
                  <a:pt x="1105" y="1670"/>
                </a:cubicBezTo>
                <a:cubicBezTo>
                  <a:pt x="1128" y="1670"/>
                  <a:pt x="1147" y="1678"/>
                  <a:pt x="1161" y="1693"/>
                </a:cubicBezTo>
                <a:cubicBezTo>
                  <a:pt x="1161" y="1693"/>
                  <a:pt x="1161" y="1693"/>
                  <a:pt x="1161" y="1693"/>
                </a:cubicBezTo>
                <a:cubicBezTo>
                  <a:pt x="1176" y="1708"/>
                  <a:pt x="1185" y="1727"/>
                  <a:pt x="1185" y="1749"/>
                </a:cubicBezTo>
                <a:cubicBezTo>
                  <a:pt x="1185" y="1771"/>
                  <a:pt x="1176" y="1790"/>
                  <a:pt x="1162" y="1805"/>
                </a:cubicBezTo>
                <a:cubicBezTo>
                  <a:pt x="1161" y="1805"/>
                  <a:pt x="1161" y="1805"/>
                  <a:pt x="1161" y="1805"/>
                </a:cubicBezTo>
                <a:cubicBezTo>
                  <a:pt x="1147" y="1820"/>
                  <a:pt x="1128" y="1828"/>
                  <a:pt x="1105" y="1828"/>
                </a:cubicBezTo>
                <a:cubicBezTo>
                  <a:pt x="1083" y="1828"/>
                  <a:pt x="1065" y="1819"/>
                  <a:pt x="1049" y="1805"/>
                </a:cubicBezTo>
                <a:cubicBezTo>
                  <a:pt x="1047" y="1803"/>
                  <a:pt x="1047" y="1803"/>
                  <a:pt x="1047" y="1803"/>
                </a:cubicBezTo>
                <a:cubicBezTo>
                  <a:pt x="1034" y="1789"/>
                  <a:pt x="1027" y="1770"/>
                  <a:pt x="1027" y="1749"/>
                </a:cubicBezTo>
                <a:cubicBezTo>
                  <a:pt x="1027" y="1727"/>
                  <a:pt x="1035" y="1708"/>
                  <a:pt x="1049" y="1693"/>
                </a:cubicBezTo>
                <a:close/>
                <a:moveTo>
                  <a:pt x="1137" y="1283"/>
                </a:moveTo>
                <a:cubicBezTo>
                  <a:pt x="1137" y="1283"/>
                  <a:pt x="1137" y="1283"/>
                  <a:pt x="1137" y="1283"/>
                </a:cubicBezTo>
                <a:cubicBezTo>
                  <a:pt x="1169" y="1283"/>
                  <a:pt x="1195" y="1257"/>
                  <a:pt x="1195" y="1225"/>
                </a:cubicBezTo>
                <a:cubicBezTo>
                  <a:pt x="1195" y="534"/>
                  <a:pt x="1195" y="534"/>
                  <a:pt x="1195" y="534"/>
                </a:cubicBezTo>
                <a:cubicBezTo>
                  <a:pt x="1195" y="503"/>
                  <a:pt x="1169" y="477"/>
                  <a:pt x="1137" y="477"/>
                </a:cubicBezTo>
                <a:cubicBezTo>
                  <a:pt x="1105" y="477"/>
                  <a:pt x="1080" y="503"/>
                  <a:pt x="1080" y="534"/>
                </a:cubicBezTo>
                <a:cubicBezTo>
                  <a:pt x="1080" y="1225"/>
                  <a:pt x="1080" y="1225"/>
                  <a:pt x="1080" y="1225"/>
                </a:cubicBezTo>
                <a:cubicBezTo>
                  <a:pt x="1080" y="1257"/>
                  <a:pt x="1105" y="1283"/>
                  <a:pt x="1137" y="1283"/>
                </a:cubicBezTo>
                <a:close/>
                <a:moveTo>
                  <a:pt x="2088" y="1537"/>
                </a:moveTo>
                <a:cubicBezTo>
                  <a:pt x="2088" y="1537"/>
                  <a:pt x="2088" y="1537"/>
                  <a:pt x="2088" y="1537"/>
                </a:cubicBezTo>
                <a:cubicBezTo>
                  <a:pt x="2052" y="1572"/>
                  <a:pt x="2030" y="1619"/>
                  <a:pt x="2030" y="1675"/>
                </a:cubicBezTo>
                <a:cubicBezTo>
                  <a:pt x="2030" y="1726"/>
                  <a:pt x="2051" y="1773"/>
                  <a:pt x="2085" y="1807"/>
                </a:cubicBezTo>
                <a:cubicBezTo>
                  <a:pt x="2088" y="1811"/>
                  <a:pt x="2088" y="1811"/>
                  <a:pt x="2088" y="1811"/>
                </a:cubicBezTo>
                <a:cubicBezTo>
                  <a:pt x="2123" y="1845"/>
                  <a:pt x="2170" y="1868"/>
                  <a:pt x="2224" y="1868"/>
                </a:cubicBezTo>
                <a:cubicBezTo>
                  <a:pt x="2275" y="1868"/>
                  <a:pt x="2323" y="1847"/>
                  <a:pt x="2358" y="1813"/>
                </a:cubicBezTo>
                <a:cubicBezTo>
                  <a:pt x="2359" y="1812"/>
                  <a:pt x="2359" y="1812"/>
                  <a:pt x="2359" y="1812"/>
                </a:cubicBezTo>
                <a:cubicBezTo>
                  <a:pt x="2362" y="1810"/>
                  <a:pt x="2362" y="1810"/>
                  <a:pt x="2362" y="1810"/>
                </a:cubicBezTo>
                <a:cubicBezTo>
                  <a:pt x="2396" y="1775"/>
                  <a:pt x="2417" y="1727"/>
                  <a:pt x="2417" y="1675"/>
                </a:cubicBezTo>
                <a:cubicBezTo>
                  <a:pt x="2417" y="1619"/>
                  <a:pt x="2396" y="1572"/>
                  <a:pt x="2362" y="1537"/>
                </a:cubicBezTo>
                <a:cubicBezTo>
                  <a:pt x="2362" y="1537"/>
                  <a:pt x="2362" y="1537"/>
                  <a:pt x="2362" y="1537"/>
                </a:cubicBezTo>
                <a:cubicBezTo>
                  <a:pt x="2362" y="1537"/>
                  <a:pt x="2362" y="1537"/>
                  <a:pt x="2362" y="1537"/>
                </a:cubicBezTo>
                <a:cubicBezTo>
                  <a:pt x="2326" y="1502"/>
                  <a:pt x="2277" y="1480"/>
                  <a:pt x="2224" y="1480"/>
                </a:cubicBezTo>
                <a:cubicBezTo>
                  <a:pt x="2170" y="1480"/>
                  <a:pt x="2123" y="1502"/>
                  <a:pt x="2088" y="1537"/>
                </a:cubicBezTo>
                <a:close/>
                <a:moveTo>
                  <a:pt x="2168" y="1617"/>
                </a:moveTo>
                <a:cubicBezTo>
                  <a:pt x="2168" y="1617"/>
                  <a:pt x="2168" y="1617"/>
                  <a:pt x="2168" y="1617"/>
                </a:cubicBezTo>
                <a:cubicBezTo>
                  <a:pt x="2183" y="1603"/>
                  <a:pt x="2202" y="1595"/>
                  <a:pt x="2224" y="1595"/>
                </a:cubicBezTo>
                <a:cubicBezTo>
                  <a:pt x="2246" y="1595"/>
                  <a:pt x="2267" y="1603"/>
                  <a:pt x="2280" y="1617"/>
                </a:cubicBezTo>
                <a:cubicBezTo>
                  <a:pt x="2294" y="1632"/>
                  <a:pt x="2303" y="1652"/>
                  <a:pt x="2303" y="1675"/>
                </a:cubicBezTo>
                <a:cubicBezTo>
                  <a:pt x="2303" y="1695"/>
                  <a:pt x="2294" y="1715"/>
                  <a:pt x="2280" y="1730"/>
                </a:cubicBezTo>
                <a:cubicBezTo>
                  <a:pt x="2265" y="1744"/>
                  <a:pt x="2246" y="1754"/>
                  <a:pt x="2224" y="1754"/>
                </a:cubicBezTo>
                <a:cubicBezTo>
                  <a:pt x="2202" y="1754"/>
                  <a:pt x="2183" y="1744"/>
                  <a:pt x="2168" y="1730"/>
                </a:cubicBezTo>
                <a:cubicBezTo>
                  <a:pt x="2166" y="1727"/>
                  <a:pt x="2166" y="1727"/>
                  <a:pt x="2166" y="1727"/>
                </a:cubicBezTo>
                <a:cubicBezTo>
                  <a:pt x="2153" y="1713"/>
                  <a:pt x="2145" y="1694"/>
                  <a:pt x="2145" y="1675"/>
                </a:cubicBezTo>
                <a:cubicBezTo>
                  <a:pt x="2145" y="1652"/>
                  <a:pt x="2154" y="1632"/>
                  <a:pt x="2168" y="1617"/>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108012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绪 论</a:t>
            </a:r>
          </a:p>
        </p:txBody>
      </p:sp>
      <p:sp>
        <p:nvSpPr>
          <p:cNvPr id="3" name="矩形 2"/>
          <p:cNvSpPr/>
          <p:nvPr/>
        </p:nvSpPr>
        <p:spPr>
          <a:xfrm>
            <a:off x="2627784" y="1881356"/>
            <a:ext cx="1109599"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0 1</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020653"/>
            <a:ext cx="1511952" cy="1118255"/>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选题背景</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研究意义</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国内外相关研究综述</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理论基础与文献综述</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主要贡献与创新</a:t>
            </a: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ONE </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399542" y="1203960"/>
            <a:ext cx="2338180" cy="3435920"/>
            <a:chOff x="3382292" y="1184652"/>
            <a:chExt cx="2364458" cy="3474536"/>
          </a:xfrm>
        </p:grpSpPr>
        <p:sp>
          <p:nvSpPr>
            <p:cNvPr id="43"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3CCCE"/>
            </a:solidFill>
            <a:ln>
              <a:noFill/>
            </a:ln>
          </p:spPr>
          <p:txBody>
            <a:bodyPr vert="horz" wrap="square" lIns="91440" tIns="45720" rIns="91440" bIns="45720" numCol="1" anchor="t" anchorCtr="0" compatLnSpc="1"/>
            <a:lstStyle/>
            <a:p>
              <a:endParaRPr lang="id-ID" sz="1350"/>
            </a:p>
          </p:txBody>
        </p:sp>
        <p:sp>
          <p:nvSpPr>
            <p:cNvPr id="44"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65" name="Group 123"/>
            <p:cNvGrpSpPr/>
            <p:nvPr/>
          </p:nvGrpSpPr>
          <p:grpSpPr>
            <a:xfrm>
              <a:off x="3850712" y="3498802"/>
              <a:ext cx="575743" cy="437118"/>
              <a:chOff x="7170738" y="4168775"/>
              <a:chExt cx="817563" cy="620713"/>
            </a:xfrm>
            <a:solidFill>
              <a:srgbClr val="00C373"/>
            </a:solidFill>
          </p:grpSpPr>
          <p:sp>
            <p:nvSpPr>
              <p:cNvPr id="66"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2" name="Rectangle 15"/>
              <p:cNvSpPr>
                <a:spLocks noChangeArrowheads="1"/>
              </p:cNvSpPr>
              <p:nvPr/>
            </p:nvSpPr>
            <p:spPr bwMode="auto">
              <a:xfrm>
                <a:off x="7924800" y="4335463"/>
                <a:ext cx="23813" cy="257175"/>
              </a:xfrm>
              <a:prstGeom prst="rect">
                <a:avLst/>
              </a:prstGeom>
              <a:solidFill>
                <a:srgbClr val="03CC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82" name="Oval 16"/>
              <p:cNvSpPr>
                <a:spLocks noChangeArrowheads="1"/>
              </p:cNvSpPr>
              <p:nvPr/>
            </p:nvSpPr>
            <p:spPr bwMode="auto">
              <a:xfrm>
                <a:off x="7897813" y="4564063"/>
                <a:ext cx="76200" cy="77788"/>
              </a:xfrm>
              <a:prstGeom prst="ellipse">
                <a:avLst/>
              </a:pr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3"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4"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5"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86"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7"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1"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2"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5" name="组合 14"/>
            <p:cNvGrpSpPr/>
            <p:nvPr/>
          </p:nvGrpSpPr>
          <p:grpSpPr>
            <a:xfrm>
              <a:off x="4670167" y="1657544"/>
              <a:ext cx="365569" cy="351035"/>
              <a:chOff x="4755784" y="1370261"/>
              <a:chExt cx="519113" cy="498475"/>
            </a:xfrm>
          </p:grpSpPr>
          <p:sp>
            <p:nvSpPr>
              <p:cNvPr id="93"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4"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5"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96"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7"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98"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99" name="Group 127"/>
            <p:cNvGrpSpPr/>
            <p:nvPr/>
          </p:nvGrpSpPr>
          <p:grpSpPr>
            <a:xfrm>
              <a:off x="4864690" y="3469735"/>
              <a:ext cx="357747" cy="460594"/>
              <a:chOff x="8610596" y="4127500"/>
              <a:chExt cx="508005" cy="654050"/>
            </a:xfrm>
            <a:solidFill>
              <a:srgbClr val="00C373"/>
            </a:solidFill>
          </p:grpSpPr>
          <p:sp>
            <p:nvSpPr>
              <p:cNvPr id="100"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35"/>
              <p:cNvSpPr/>
              <p:nvPr/>
            </p:nvSpPr>
            <p:spPr bwMode="auto">
              <a:xfrm>
                <a:off x="8610596" y="4144965"/>
                <a:ext cx="496887" cy="433389"/>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2A95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3"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4"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5"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40"/>
              <p:cNvSpPr/>
              <p:nvPr/>
            </p:nvSpPr>
            <p:spPr bwMode="auto">
              <a:xfrm>
                <a:off x="8610599" y="4144967"/>
                <a:ext cx="496888" cy="433390"/>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03CC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5" name="组合 4"/>
            <p:cNvGrpSpPr/>
            <p:nvPr/>
          </p:nvGrpSpPr>
          <p:grpSpPr>
            <a:xfrm>
              <a:off x="5160946" y="3004669"/>
              <a:ext cx="301846" cy="482642"/>
              <a:chOff x="5452697" y="3283198"/>
              <a:chExt cx="428625" cy="685359"/>
            </a:xfrm>
          </p:grpSpPr>
          <p:sp>
            <p:nvSpPr>
              <p:cNvPr id="108"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0"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1"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2"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3"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4"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5"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17" name="Group 126"/>
            <p:cNvGrpSpPr/>
            <p:nvPr/>
          </p:nvGrpSpPr>
          <p:grpSpPr>
            <a:xfrm>
              <a:off x="4790905" y="3101931"/>
              <a:ext cx="319733" cy="304081"/>
              <a:chOff x="8505825" y="3605213"/>
              <a:chExt cx="454025" cy="431800"/>
            </a:xfrm>
          </p:grpSpPr>
          <p:sp>
            <p:nvSpPr>
              <p:cNvPr id="118"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9"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20"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3"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24"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5"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40"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1"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2"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3"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4"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5"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7"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8"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9"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4" name="组合 13"/>
            <p:cNvGrpSpPr/>
            <p:nvPr/>
          </p:nvGrpSpPr>
          <p:grpSpPr>
            <a:xfrm>
              <a:off x="4071749" y="1521154"/>
              <a:ext cx="268624" cy="159074"/>
              <a:chOff x="3906022" y="1176586"/>
              <a:chExt cx="381450" cy="225888"/>
            </a:xfrm>
          </p:grpSpPr>
          <p:sp>
            <p:nvSpPr>
              <p:cNvPr id="150"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1"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53"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4"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1"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2"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6"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Rectangle 66"/>
          <p:cNvSpPr>
            <a:spLocks noChangeArrowheads="1"/>
          </p:cNvSpPr>
          <p:nvPr/>
        </p:nvSpPr>
        <p:spPr bwMode="auto">
          <a:xfrm>
            <a:off x="583474" y="1951992"/>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8" name="圆角矩形 167"/>
          <p:cNvSpPr/>
          <p:nvPr/>
        </p:nvSpPr>
        <p:spPr>
          <a:xfrm>
            <a:off x="583475" y="162156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69" name="Rectangle 66"/>
          <p:cNvSpPr>
            <a:spLocks noChangeArrowheads="1"/>
          </p:cNvSpPr>
          <p:nvPr/>
        </p:nvSpPr>
        <p:spPr bwMode="auto">
          <a:xfrm>
            <a:off x="583474" y="2797837"/>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70" name="圆角矩形 169"/>
          <p:cNvSpPr/>
          <p:nvPr/>
        </p:nvSpPr>
        <p:spPr>
          <a:xfrm>
            <a:off x="583475" y="2467414"/>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71" name="Rectangle 66"/>
          <p:cNvSpPr>
            <a:spLocks noChangeArrowheads="1"/>
          </p:cNvSpPr>
          <p:nvPr/>
        </p:nvSpPr>
        <p:spPr bwMode="auto">
          <a:xfrm>
            <a:off x="583474" y="3679852"/>
            <a:ext cx="2404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72" name="圆角矩形 171"/>
          <p:cNvSpPr/>
          <p:nvPr/>
        </p:nvSpPr>
        <p:spPr>
          <a:xfrm>
            <a:off x="583475" y="334942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77" name="Rectangle 66"/>
          <p:cNvSpPr>
            <a:spLocks noChangeArrowheads="1"/>
          </p:cNvSpPr>
          <p:nvPr/>
        </p:nvSpPr>
        <p:spPr bwMode="auto">
          <a:xfrm>
            <a:off x="6156176" y="2493141"/>
            <a:ext cx="252028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9" name="圆角矩形 108"/>
          <p:cNvSpPr/>
          <p:nvPr/>
        </p:nvSpPr>
        <p:spPr>
          <a:xfrm>
            <a:off x="6156176" y="203777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itchFamily="34" charset="0"/>
                <a:ea typeface="微软雅黑" pitchFamily="34" charset="-122"/>
              </a:rPr>
              <a:t>一些思考</a:t>
            </a:r>
          </a:p>
        </p:txBody>
      </p:sp>
      <p:sp>
        <p:nvSpPr>
          <p:cNvPr id="121" name="圆角矩形 12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22" name="圆角矩形 12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31" name="矩形 13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成绩与思考</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14:bounceEnd="60000">
                                          <p:cBhvr additive="base">
                                            <p:cTn id="12" dur="500" fill="hold"/>
                                            <p:tgtEl>
                                              <p:spTgt spid="16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14:bounceEnd="60000">
                                          <p:cBhvr additive="base">
                                            <p:cTn id="21" dur="500" fill="hold"/>
                                            <p:tgtEl>
                                              <p:spTgt spid="170"/>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14:bounceEnd="60000">
                                          <p:cBhvr additive="base">
                                            <p:cTn id="30" dur="500" fill="hold"/>
                                            <p:tgtEl>
                                              <p:spTgt spid="172"/>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cBhvr additive="base">
                                            <p:cTn id="12" dur="500" fill="hold"/>
                                            <p:tgtEl>
                                              <p:spTgt spid="168"/>
                                            </p:tgtEl>
                                            <p:attrNameLst>
                                              <p:attrName>ppt_x</p:attrName>
                                            </p:attrNameLst>
                                          </p:cBhvr>
                                          <p:tavLst>
                                            <p:tav tm="0">
                                              <p:val>
                                                <p:strVal val="#ppt_x"/>
                                              </p:val>
                                            </p:tav>
                                            <p:tav tm="100000">
                                              <p:val>
                                                <p:strVal val="#ppt_x"/>
                                              </p:val>
                                            </p:tav>
                                          </p:tavLst>
                                        </p:anim>
                                        <p:anim calcmode="lin" valueType="num">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cBhvr additive="base">
                                            <p:cTn id="21" dur="500" fill="hold"/>
                                            <p:tgtEl>
                                              <p:spTgt spid="170"/>
                                            </p:tgtEl>
                                            <p:attrNameLst>
                                              <p:attrName>ppt_x</p:attrName>
                                            </p:attrNameLst>
                                          </p:cBhvr>
                                          <p:tavLst>
                                            <p:tav tm="0">
                                              <p:val>
                                                <p:strVal val="#ppt_x"/>
                                              </p:val>
                                            </p:tav>
                                            <p:tav tm="100000">
                                              <p:val>
                                                <p:strVal val="#ppt_x"/>
                                              </p:val>
                                            </p:tav>
                                          </p:tavLst>
                                        </p:anim>
                                        <p:anim calcmode="lin" valueType="num">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cBhvr additive="base">
                                            <p:cTn id="30" dur="500" fill="hold"/>
                                            <p:tgtEl>
                                              <p:spTgt spid="172"/>
                                            </p:tgtEl>
                                            <p:attrNameLst>
                                              <p:attrName>ppt_x</p:attrName>
                                            </p:attrNameLst>
                                          </p:cBhvr>
                                          <p:tavLst>
                                            <p:tav tm="0">
                                              <p:val>
                                                <p:strVal val="#ppt_x"/>
                                              </p:val>
                                            </p:tav>
                                            <p:tav tm="100000">
                                              <p:val>
                                                <p:strVal val="#ppt_x"/>
                                              </p:val>
                                            </p:tav>
                                          </p:tavLst>
                                        </p:anim>
                                        <p:anim calcmode="lin" valueType="num">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506555" y="2139276"/>
            <a:ext cx="1512168" cy="861774"/>
          </a:xfrm>
          <a:prstGeom prst="rect">
            <a:avLst/>
          </a:prstGeom>
          <a:noFill/>
        </p:spPr>
        <p:txBody>
          <a:bodyPr wrap="square" rtlCol="0">
            <a:spAutoFit/>
          </a:bodyPr>
          <a:lstStyle/>
          <a:p>
            <a:pPr algn="ctr"/>
            <a:r>
              <a:rPr lang="zh-CN" altLang="en-US" sz="36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致 谢</a:t>
            </a:r>
            <a:endParaRPr lang="en-US" altLang="zh-CN" sz="36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endParaRPr>
          </a:p>
          <a:p>
            <a:pPr algn="ctr"/>
            <a:r>
              <a:rPr lang="en-US" altLang="zh-CN" sz="1400" dirty="0">
                <a:ln w="6350">
                  <a:noFill/>
                </a:ln>
                <a:solidFill>
                  <a:schemeClr val="bg1"/>
                </a:solidFill>
                <a:latin typeface="Arial" pitchFamily="34" charset="0"/>
                <a:ea typeface="微软雅黑" pitchFamily="34" charset="-122"/>
                <a:cs typeface="Arial" pitchFamily="34" charset="0"/>
              </a:rPr>
              <a:t>THANK YOU</a:t>
            </a:r>
            <a:endParaRPr lang="zh-CN" altLang="en-US" sz="1400" dirty="0">
              <a:ln w="6350">
                <a:noFill/>
              </a:ln>
              <a:solidFill>
                <a:schemeClr val="bg1"/>
              </a:solidFill>
              <a:latin typeface="Arial" pitchFamily="34" charset="0"/>
              <a:ea typeface="微软雅黑" pitchFamily="34" charset="-122"/>
              <a:cs typeface="Arial" pitchFamily="34" charset="0"/>
            </a:endParaRPr>
          </a:p>
        </p:txBody>
      </p:sp>
      <p:sp>
        <p:nvSpPr>
          <p:cNvPr id="23" name="Rectangle 66"/>
          <p:cNvSpPr>
            <a:spLocks noChangeArrowheads="1"/>
          </p:cNvSpPr>
          <p:nvPr/>
        </p:nvSpPr>
        <p:spPr bwMode="auto">
          <a:xfrm>
            <a:off x="2483768" y="1202804"/>
            <a:ext cx="5832648"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itchFamily="34" charset="0"/>
                <a:ea typeface="微软雅黑" pitchFamily="34" charset="-122"/>
              </a:rPr>
              <a:t>首先，我要诚挚的感谢我的导师</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老师，在近一年的企业实习和毕业设计期间，都得到了</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老师的悉心指导，在论文的写作过程中，多次得到他的督促，并且他为我的论文提出了许多宝贵的修改意见。</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itchFamily="34" charset="0"/>
              <a:ea typeface="微软雅黑" pitchFamily="34" charset="-122"/>
            </a:endParaRPr>
          </a:p>
        </p:txBody>
      </p:sp>
      <p:sp>
        <p:nvSpPr>
          <p:cNvPr id="15" name="Freeform 103"/>
          <p:cNvSpPr>
            <a:spLocks noEditPoints="1"/>
          </p:cNvSpPr>
          <p:nvPr/>
        </p:nvSpPr>
        <p:spPr bwMode="auto">
          <a:xfrm>
            <a:off x="942533"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47" presetClass="entr" presetSubtype="0" fill="hold" grpId="0" nodeType="withEffect">
                                  <p:stCondLst>
                                    <p:cond delay="50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6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ppt_w*0.70"/>
                                          </p:val>
                                        </p:tav>
                                        <p:tav tm="100000">
                                          <p:val>
                                            <p:strVal val="#ppt_w"/>
                                          </p:val>
                                        </p:tav>
                                      </p:tavLst>
                                    </p:anim>
                                    <p:anim calcmode="lin" valueType="num">
                                      <p:cBhvr>
                                        <p:cTn id="18" dur="500" fill="hold"/>
                                        <p:tgtEl>
                                          <p:spTgt spid="23"/>
                                        </p:tgtEl>
                                        <p:attrNameLst>
                                          <p:attrName>ppt_h</p:attrName>
                                        </p:attrNameLst>
                                      </p:cBhvr>
                                      <p:tavLst>
                                        <p:tav tm="0">
                                          <p:val>
                                            <p:strVal val="#ppt_h"/>
                                          </p:val>
                                        </p:tav>
                                        <p:tav tm="100000">
                                          <p:val>
                                            <p:strVal val="#ppt_h"/>
                                          </p:val>
                                        </p:tav>
                                      </p:tavLst>
                                    </p:anim>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3" grpId="0"/>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971600" y="2246997"/>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敬请各位老师批评指正</a:t>
            </a:r>
          </a:p>
        </p:txBody>
      </p:sp>
      <p:sp>
        <p:nvSpPr>
          <p:cNvPr id="37" name="圆角矩形 36"/>
          <p:cNvSpPr/>
          <p:nvPr/>
        </p:nvSpPr>
        <p:spPr>
          <a:xfrm>
            <a:off x="2555776" y="3124557"/>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itchFamily="34" charset="-122"/>
                <a:ea typeface="微软雅黑" pitchFamily="34" charset="-122"/>
              </a:rPr>
              <a:t>THANK YOU FOR WATCHING</a:t>
            </a:r>
          </a:p>
        </p:txBody>
      </p:sp>
      <p:sp>
        <p:nvSpPr>
          <p:cNvPr id="39"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300" fill="hold"/>
                                        <p:tgtEl>
                                          <p:spTgt spid="37"/>
                                        </p:tgtEl>
                                        <p:attrNameLst>
                                          <p:attrName>ppt_w</p:attrName>
                                        </p:attrNameLst>
                                      </p:cBhvr>
                                      <p:tavLst>
                                        <p:tav tm="0">
                                          <p:val>
                                            <p:fltVal val="0"/>
                                          </p:val>
                                        </p:tav>
                                        <p:tav tm="100000">
                                          <p:val>
                                            <p:strVal val="#ppt_w"/>
                                          </p:val>
                                        </p:tav>
                                      </p:tavLst>
                                    </p:anim>
                                    <p:anim calcmode="lin" valueType="num">
                                      <p:cBhvr>
                                        <p:cTn id="15" dur="300" fill="hold"/>
                                        <p:tgtEl>
                                          <p:spTgt spid="37"/>
                                        </p:tgtEl>
                                        <p:attrNameLst>
                                          <p:attrName>ppt_h</p:attrName>
                                        </p:attrNameLst>
                                      </p:cBhvr>
                                      <p:tavLst>
                                        <p:tav tm="0">
                                          <p:val>
                                            <p:fltVal val="0"/>
                                          </p:val>
                                        </p:tav>
                                        <p:tav tm="100000">
                                          <p:val>
                                            <p:strVal val="#ppt_h"/>
                                          </p:val>
                                        </p:tav>
                                      </p:tavLst>
                                    </p:anim>
                                    <p:animEffect transition="in" filter="fade">
                                      <p:cBhvr>
                                        <p:cTn id="16" dur="300"/>
                                        <p:tgtEl>
                                          <p:spTgt spid="3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6807"/>
            <a:ext cx="6455579" cy="12691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014"/>
            <a:ext cx="9144000" cy="1024805"/>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12"/>
            <a:ext cx="7711638" cy="2010708"/>
          </a:xfrm>
          <a:prstGeom prst="rect">
            <a:avLst/>
          </a:prstGeom>
          <a:noFill/>
          <a:ln>
            <a:noFill/>
          </a:ln>
        </p:spPr>
      </p:pic>
      <p:sp>
        <p:nvSpPr>
          <p:cNvPr id="15" name="Rectangle 3"/>
          <p:cNvSpPr>
            <a:spLocks noChangeArrowheads="1"/>
          </p:cNvSpPr>
          <p:nvPr/>
        </p:nvSpPr>
        <p:spPr bwMode="auto">
          <a:xfrm>
            <a:off x="468315" y="2322293"/>
            <a:ext cx="4103687" cy="121363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2294"/>
            <a:ext cx="4103688" cy="115964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2292"/>
            <a:ext cx="393700" cy="29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7049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7"/>
          <p:cNvSpPr>
            <a:spLocks noChangeArrowheads="1"/>
          </p:cNvSpPr>
          <p:nvPr/>
        </p:nvSpPr>
        <p:spPr bwMode="auto">
          <a:xfrm rot="10800000" flipV="1">
            <a:off x="1115616" y="2072175"/>
            <a:ext cx="266429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5" name="Rectangle 29" descr="Money副本"/>
          <p:cNvSpPr>
            <a:spLocks noChangeArrowheads="1"/>
          </p:cNvSpPr>
          <p:nvPr/>
        </p:nvSpPr>
        <p:spPr bwMode="auto">
          <a:xfrm>
            <a:off x="4189100" y="1274811"/>
            <a:ext cx="4392290" cy="32590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txBody>
          <a:bodyPr wrap="none" anchor="ctr"/>
          <a:lstStyle/>
          <a:p>
            <a:endParaRPr lang="zh-CN" altLang="en-US"/>
          </a:p>
        </p:txBody>
      </p:sp>
      <p:sp>
        <p:nvSpPr>
          <p:cNvPr id="6" name="Line 33"/>
          <p:cNvSpPr>
            <a:spLocks noChangeShapeType="1"/>
          </p:cNvSpPr>
          <p:nvPr/>
        </p:nvSpPr>
        <p:spPr bwMode="auto">
          <a:xfrm>
            <a:off x="3954969" y="1274812"/>
            <a:ext cx="0" cy="3259047"/>
          </a:xfrm>
          <a:prstGeom prst="line">
            <a:avLst/>
          </a:prstGeom>
          <a:noFill/>
          <a:ln w="6350">
            <a:solidFill>
              <a:schemeClr val="bg1">
                <a:lumMod val="65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Freeform 7"/>
          <p:cNvSpPr>
            <a:spLocks noEditPoints="1"/>
          </p:cNvSpPr>
          <p:nvPr/>
        </p:nvSpPr>
        <p:spPr bwMode="auto">
          <a:xfrm>
            <a:off x="633934" y="2138908"/>
            <a:ext cx="425549" cy="353635"/>
          </a:xfrm>
          <a:custGeom>
            <a:avLst/>
            <a:gdLst>
              <a:gd name="T0" fmla="*/ 0 w 243"/>
              <a:gd name="T1" fmla="*/ 202 h 202"/>
              <a:gd name="T2" fmla="*/ 0 w 243"/>
              <a:gd name="T3" fmla="*/ 146 h 202"/>
              <a:gd name="T4" fmla="*/ 10 w 243"/>
              <a:gd name="T5" fmla="*/ 74 h 202"/>
              <a:gd name="T6" fmla="*/ 46 w 243"/>
              <a:gd name="T7" fmla="*/ 26 h 202"/>
              <a:gd name="T8" fmla="*/ 104 w 243"/>
              <a:gd name="T9" fmla="*/ 0 h 202"/>
              <a:gd name="T10" fmla="*/ 104 w 243"/>
              <a:gd name="T11" fmla="*/ 45 h 202"/>
              <a:gd name="T12" fmla="*/ 78 w 243"/>
              <a:gd name="T13" fmla="*/ 80 h 202"/>
              <a:gd name="T14" fmla="*/ 104 w 243"/>
              <a:gd name="T15" fmla="*/ 80 h 202"/>
              <a:gd name="T16" fmla="*/ 104 w 243"/>
              <a:gd name="T17" fmla="*/ 202 h 202"/>
              <a:gd name="T18" fmla="*/ 0 w 243"/>
              <a:gd name="T19" fmla="*/ 202 h 202"/>
              <a:gd name="T20" fmla="*/ 139 w 243"/>
              <a:gd name="T21" fmla="*/ 202 h 202"/>
              <a:gd name="T22" fmla="*/ 139 w 243"/>
              <a:gd name="T23" fmla="*/ 146 h 202"/>
              <a:gd name="T24" fmla="*/ 150 w 243"/>
              <a:gd name="T25" fmla="*/ 74 h 202"/>
              <a:gd name="T26" fmla="*/ 186 w 243"/>
              <a:gd name="T27" fmla="*/ 26 h 202"/>
              <a:gd name="T28" fmla="*/ 243 w 243"/>
              <a:gd name="T29" fmla="*/ 0 h 202"/>
              <a:gd name="T30" fmla="*/ 243 w 243"/>
              <a:gd name="T31" fmla="*/ 45 h 202"/>
              <a:gd name="T32" fmla="*/ 218 w 243"/>
              <a:gd name="T33" fmla="*/ 80 h 202"/>
              <a:gd name="T34" fmla="*/ 243 w 243"/>
              <a:gd name="T35" fmla="*/ 80 h 202"/>
              <a:gd name="T36" fmla="*/ 243 w 243"/>
              <a:gd name="T37" fmla="*/ 202 h 202"/>
              <a:gd name="T38" fmla="*/ 139 w 243"/>
              <a:gd name="T3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202">
                <a:moveTo>
                  <a:pt x="0" y="202"/>
                </a:moveTo>
                <a:cubicBezTo>
                  <a:pt x="0" y="146"/>
                  <a:pt x="0" y="146"/>
                  <a:pt x="0" y="146"/>
                </a:cubicBezTo>
                <a:cubicBezTo>
                  <a:pt x="0" y="117"/>
                  <a:pt x="3" y="93"/>
                  <a:pt x="10" y="74"/>
                </a:cubicBezTo>
                <a:cubicBezTo>
                  <a:pt x="17" y="55"/>
                  <a:pt x="29" y="39"/>
                  <a:pt x="46" y="26"/>
                </a:cubicBezTo>
                <a:cubicBezTo>
                  <a:pt x="64" y="13"/>
                  <a:pt x="83" y="5"/>
                  <a:pt x="104" y="0"/>
                </a:cubicBezTo>
                <a:cubicBezTo>
                  <a:pt x="104" y="45"/>
                  <a:pt x="104" y="45"/>
                  <a:pt x="104" y="45"/>
                </a:cubicBezTo>
                <a:cubicBezTo>
                  <a:pt x="89" y="54"/>
                  <a:pt x="80" y="65"/>
                  <a:pt x="78" y="80"/>
                </a:cubicBezTo>
                <a:cubicBezTo>
                  <a:pt x="104" y="80"/>
                  <a:pt x="104" y="80"/>
                  <a:pt x="104" y="80"/>
                </a:cubicBezTo>
                <a:cubicBezTo>
                  <a:pt x="104" y="202"/>
                  <a:pt x="104" y="202"/>
                  <a:pt x="104" y="202"/>
                </a:cubicBezTo>
                <a:lnTo>
                  <a:pt x="0" y="202"/>
                </a:lnTo>
                <a:close/>
                <a:moveTo>
                  <a:pt x="139" y="202"/>
                </a:moveTo>
                <a:cubicBezTo>
                  <a:pt x="139" y="146"/>
                  <a:pt x="139" y="146"/>
                  <a:pt x="139" y="146"/>
                </a:cubicBezTo>
                <a:cubicBezTo>
                  <a:pt x="139" y="117"/>
                  <a:pt x="143" y="93"/>
                  <a:pt x="150" y="74"/>
                </a:cubicBezTo>
                <a:cubicBezTo>
                  <a:pt x="157" y="55"/>
                  <a:pt x="169" y="39"/>
                  <a:pt x="186" y="26"/>
                </a:cubicBezTo>
                <a:cubicBezTo>
                  <a:pt x="203" y="13"/>
                  <a:pt x="222" y="5"/>
                  <a:pt x="243" y="0"/>
                </a:cubicBezTo>
                <a:cubicBezTo>
                  <a:pt x="243" y="45"/>
                  <a:pt x="243" y="45"/>
                  <a:pt x="243" y="45"/>
                </a:cubicBezTo>
                <a:cubicBezTo>
                  <a:pt x="228" y="54"/>
                  <a:pt x="220" y="65"/>
                  <a:pt x="218" y="80"/>
                </a:cubicBezTo>
                <a:cubicBezTo>
                  <a:pt x="243" y="80"/>
                  <a:pt x="243" y="80"/>
                  <a:pt x="243" y="80"/>
                </a:cubicBezTo>
                <a:cubicBezTo>
                  <a:pt x="243" y="202"/>
                  <a:pt x="243" y="202"/>
                  <a:pt x="243" y="202"/>
                </a:cubicBezTo>
                <a:lnTo>
                  <a:pt x="139" y="202"/>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14" name="矩形 13"/>
          <p:cNvSpPr/>
          <p:nvPr/>
        </p:nvSpPr>
        <p:spPr>
          <a:xfrm>
            <a:off x="505644" y="361791"/>
            <a:ext cx="800219" cy="369332"/>
          </a:xfrm>
          <a:prstGeom prst="rect">
            <a:avLst/>
          </a:prstGeom>
        </p:spPr>
        <p:txBody>
          <a:bodyPr wrap="none" anchor="ctr" anchorCtr="0">
            <a:spAutoFit/>
          </a:bodyPr>
          <a:lstStyle/>
          <a:p>
            <a:pPr algn="ctr">
              <a:lnSpc>
                <a:spcPct val="150000"/>
              </a:lnSpc>
            </a:pPr>
            <a:r>
              <a:rPr lang="zh-CN" altLang="en-US" sz="1200" dirty="0">
                <a:solidFill>
                  <a:srgbClr val="03CCCE"/>
                </a:solidFill>
                <a:latin typeface="微软雅黑" pitchFamily="34" charset="-122"/>
                <a:ea typeface="微软雅黑" pitchFamily="34" charset="-122"/>
              </a:rPr>
              <a:t>选题背景</a:t>
            </a:r>
          </a:p>
        </p:txBody>
      </p:sp>
      <p:sp>
        <p:nvSpPr>
          <p:cNvPr id="11" name="矩形 10"/>
          <p:cNvSpPr/>
          <p:nvPr/>
        </p:nvSpPr>
        <p:spPr>
          <a:xfrm>
            <a:off x="617549" y="1477288"/>
            <a:ext cx="1508677"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研究课题背景</a:t>
            </a:r>
            <a:endParaRPr lang="en-US" altLang="zh-CN" sz="1200" b="1" dirty="0">
              <a:ln w="6350">
                <a:noFill/>
              </a:ln>
              <a:solidFill>
                <a:schemeClr val="bg1"/>
              </a:solidFill>
              <a:latin typeface="Impact" pitchFamily="34" charset="0"/>
              <a:ea typeface="微软雅黑" pitchFamily="34" charset="-122"/>
            </a:endParaRP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5" name="圆角矩形 1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6" name="圆角矩形 1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7" name="圆角矩形 1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8" name="圆角矩形 1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14:presetBounceEnd="60000">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14:bounceEnd="60000">
                                          <p:cBhvr additive="base">
                                            <p:cTn id="25"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4681538"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研究意义三</a:t>
            </a:r>
          </a:p>
        </p:txBody>
      </p:sp>
      <p:sp>
        <p:nvSpPr>
          <p:cNvPr id="4" name="Rectangle 62"/>
          <p:cNvSpPr>
            <a:spLocks noChangeArrowheads="1"/>
          </p:cNvSpPr>
          <p:nvPr/>
        </p:nvSpPr>
        <p:spPr bwMode="auto">
          <a:xfrm>
            <a:off x="896938"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6" name="Rectangle 64"/>
          <p:cNvSpPr>
            <a:spLocks noChangeArrowheads="1"/>
          </p:cNvSpPr>
          <p:nvPr/>
        </p:nvSpPr>
        <p:spPr bwMode="auto">
          <a:xfrm>
            <a:off x="2786063"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Rectangle 66"/>
          <p:cNvSpPr>
            <a:spLocks noChangeArrowheads="1"/>
          </p:cNvSpPr>
          <p:nvPr/>
        </p:nvSpPr>
        <p:spPr bwMode="auto">
          <a:xfrm>
            <a:off x="4676775"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Rectangle 68"/>
          <p:cNvSpPr>
            <a:spLocks noChangeArrowheads="1"/>
          </p:cNvSpPr>
          <p:nvPr/>
        </p:nvSpPr>
        <p:spPr bwMode="auto">
          <a:xfrm>
            <a:off x="6565900"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Rectangle 74"/>
          <p:cNvSpPr>
            <a:spLocks noChangeArrowheads="1"/>
          </p:cNvSpPr>
          <p:nvPr/>
        </p:nvSpPr>
        <p:spPr bwMode="auto">
          <a:xfrm>
            <a:off x="1009650"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0" name="Freeform 78"/>
          <p:cNvSpPr>
            <a:spLocks noEditPoints="1"/>
          </p:cNvSpPr>
          <p:nvPr/>
        </p:nvSpPr>
        <p:spPr bwMode="auto">
          <a:xfrm flipH="1">
            <a:off x="5334000"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79"/>
          <p:cNvSpPr>
            <a:spLocks noEditPoints="1"/>
          </p:cNvSpPr>
          <p:nvPr/>
        </p:nvSpPr>
        <p:spPr bwMode="auto">
          <a:xfrm flipH="1">
            <a:off x="3460750"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bg1"/>
          </a:solidFill>
          <a:ln>
            <a:noFill/>
          </a:ln>
        </p:spPr>
        <p:txBody>
          <a:bodyPr/>
          <a:lstStyle/>
          <a:p>
            <a:endParaRPr lang="zh-CN" altLang="en-US"/>
          </a:p>
        </p:txBody>
      </p:sp>
      <p:sp>
        <p:nvSpPr>
          <p:cNvPr id="22" name="Freeform 80"/>
          <p:cNvSpPr>
            <a:spLocks noEditPoints="1"/>
          </p:cNvSpPr>
          <p:nvPr/>
        </p:nvSpPr>
        <p:spPr bwMode="auto">
          <a:xfrm flipH="1">
            <a:off x="151923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81"/>
          <p:cNvSpPr>
            <a:spLocks noEditPoints="1"/>
          </p:cNvSpPr>
          <p:nvPr/>
        </p:nvSpPr>
        <p:spPr bwMode="auto">
          <a:xfrm flipH="1">
            <a:off x="7265988"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bg1"/>
          </a:solidFill>
          <a:ln>
            <a:noFill/>
          </a:ln>
        </p:spPr>
        <p:txBody>
          <a:bodyPr/>
          <a:lstStyle/>
          <a:p>
            <a:endParaRPr lang="zh-CN" altLang="en-US"/>
          </a:p>
        </p:txBody>
      </p:sp>
      <p:sp>
        <p:nvSpPr>
          <p:cNvPr id="27" name="Rectangle 74"/>
          <p:cNvSpPr>
            <a:spLocks noChangeArrowheads="1"/>
          </p:cNvSpPr>
          <p:nvPr/>
        </p:nvSpPr>
        <p:spPr bwMode="auto">
          <a:xfrm>
            <a:off x="2905125"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8" name="Rectangle 74"/>
          <p:cNvSpPr>
            <a:spLocks noChangeArrowheads="1"/>
          </p:cNvSpPr>
          <p:nvPr/>
        </p:nvSpPr>
        <p:spPr bwMode="auto">
          <a:xfrm>
            <a:off x="4795836"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9" name="Rectangle 74"/>
          <p:cNvSpPr>
            <a:spLocks noChangeArrowheads="1"/>
          </p:cNvSpPr>
          <p:nvPr/>
        </p:nvSpPr>
        <p:spPr bwMode="auto">
          <a:xfrm>
            <a:off x="6684962" y="2302361"/>
            <a:ext cx="144145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31" name="矩形 30"/>
          <p:cNvSpPr/>
          <p:nvPr/>
        </p:nvSpPr>
        <p:spPr>
          <a:xfrm>
            <a:off x="904875"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研究意义一</a:t>
            </a:r>
          </a:p>
        </p:txBody>
      </p:sp>
      <p:sp>
        <p:nvSpPr>
          <p:cNvPr id="32" name="矩形 31"/>
          <p:cNvSpPr/>
          <p:nvPr/>
        </p:nvSpPr>
        <p:spPr>
          <a:xfrm>
            <a:off x="2795588"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研究意义二</a:t>
            </a:r>
          </a:p>
        </p:txBody>
      </p:sp>
      <p:sp>
        <p:nvSpPr>
          <p:cNvPr id="34" name="矩形 33"/>
          <p:cNvSpPr/>
          <p:nvPr/>
        </p:nvSpPr>
        <p:spPr>
          <a:xfrm>
            <a:off x="6572251"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研究意义四</a:t>
            </a:r>
          </a:p>
        </p:txBody>
      </p:sp>
      <p:sp>
        <p:nvSpPr>
          <p:cNvPr id="24" name="矩形 23"/>
          <p:cNvSpPr/>
          <p:nvPr/>
        </p:nvSpPr>
        <p:spPr>
          <a:xfrm>
            <a:off x="505644" y="361791"/>
            <a:ext cx="800219" cy="369332"/>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研究意义</a:t>
            </a:r>
          </a:p>
        </p:txBody>
      </p:sp>
      <p:sp>
        <p:nvSpPr>
          <p:cNvPr id="35" name="圆角矩形 3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6" name="圆角矩形 3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7" name="圆角矩形 3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8" name="圆角矩形 3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9" name="圆角矩形 3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strVal val="#ppt_w*0.70"/>
                                          </p:val>
                                        </p:tav>
                                        <p:tav tm="100000">
                                          <p:val>
                                            <p:strVal val="#ppt_w"/>
                                          </p:val>
                                        </p:tav>
                                      </p:tavLst>
                                    </p:anim>
                                    <p:anim calcmode="lin" valueType="num">
                                      <p:cBhvr>
                                        <p:cTn id="18" dur="500" fill="hold"/>
                                        <p:tgtEl>
                                          <p:spTgt spid="16"/>
                                        </p:tgtEl>
                                        <p:attrNameLst>
                                          <p:attrName>ppt_h</p:attrName>
                                        </p:attrNameLst>
                                      </p:cBhvr>
                                      <p:tavLst>
                                        <p:tav tm="0">
                                          <p:val>
                                            <p:strVal val="#ppt_h"/>
                                          </p:val>
                                        </p:tav>
                                        <p:tav tm="100000">
                                          <p:val>
                                            <p:strVal val="#ppt_h"/>
                                          </p:val>
                                        </p:tav>
                                      </p:tavLst>
                                    </p:anim>
                                    <p:animEffect transition="in" filter="fade">
                                      <p:cBhvr>
                                        <p:cTn id="19" dur="500"/>
                                        <p:tgtEl>
                                          <p:spTgt spid="16"/>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anim calcmode="lin" valueType="num">
                                      <p:cBhvr>
                                        <p:cTn id="28" dur="500" fill="hold"/>
                                        <p:tgtEl>
                                          <p:spTgt spid="32"/>
                                        </p:tgtEl>
                                        <p:attrNameLst>
                                          <p:attrName>ppt_x</p:attrName>
                                        </p:attrNameLst>
                                      </p:cBhvr>
                                      <p:tavLst>
                                        <p:tav tm="0">
                                          <p:val>
                                            <p:strVal val="#ppt_x"/>
                                          </p:val>
                                        </p:tav>
                                        <p:tav tm="100000">
                                          <p:val>
                                            <p:strVal val="#ppt_x"/>
                                          </p:val>
                                        </p:tav>
                                      </p:tavLst>
                                    </p:anim>
                                    <p:anim calcmode="lin" valueType="num">
                                      <p:cBhvr>
                                        <p:cTn id="29" dur="50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strVal val="#ppt_w*0.70"/>
                                          </p:val>
                                        </p:tav>
                                        <p:tav tm="100000">
                                          <p:val>
                                            <p:strVal val="#ppt_w"/>
                                          </p:val>
                                        </p:tav>
                                      </p:tavLst>
                                    </p:anim>
                                    <p:anim calcmode="lin" valueType="num">
                                      <p:cBhvr>
                                        <p:cTn id="38" dur="500" fill="hold"/>
                                        <p:tgtEl>
                                          <p:spTgt spid="27"/>
                                        </p:tgtEl>
                                        <p:attrNameLst>
                                          <p:attrName>ppt_h</p:attrName>
                                        </p:attrNameLst>
                                      </p:cBhvr>
                                      <p:tavLst>
                                        <p:tav tm="0">
                                          <p:val>
                                            <p:strVal val="#ppt_h"/>
                                          </p:val>
                                        </p:tav>
                                        <p:tav tm="100000">
                                          <p:val>
                                            <p:strVal val="#ppt_h"/>
                                          </p:val>
                                        </p:tav>
                                      </p:tavLst>
                                    </p:anim>
                                    <p:animEffect transition="in" filter="fade">
                                      <p:cBhvr>
                                        <p:cTn id="39" dur="500"/>
                                        <p:tgtEl>
                                          <p:spTgt spid="2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anim calcmode="lin" valueType="num">
                                      <p:cBhvr>
                                        <p:cTn id="48" dur="500" fill="hold"/>
                                        <p:tgtEl>
                                          <p:spTgt spid="33"/>
                                        </p:tgtEl>
                                        <p:attrNameLst>
                                          <p:attrName>ppt_x</p:attrName>
                                        </p:attrNameLst>
                                      </p:cBhvr>
                                      <p:tavLst>
                                        <p:tav tm="0">
                                          <p:val>
                                            <p:strVal val="#ppt_x"/>
                                          </p:val>
                                        </p:tav>
                                        <p:tav tm="100000">
                                          <p:val>
                                            <p:strVal val="#ppt_x"/>
                                          </p:val>
                                        </p:tav>
                                      </p:tavLst>
                                    </p:anim>
                                    <p:anim calcmode="lin" valueType="num">
                                      <p:cBhvr>
                                        <p:cTn id="49" dur="5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strVal val="#ppt_w*0.70"/>
                                          </p:val>
                                        </p:tav>
                                        <p:tav tm="100000">
                                          <p:val>
                                            <p:strVal val="#ppt_w"/>
                                          </p:val>
                                        </p:tav>
                                      </p:tavLst>
                                    </p:anim>
                                    <p:anim calcmode="lin" valueType="num">
                                      <p:cBhvr>
                                        <p:cTn id="58" dur="500" fill="hold"/>
                                        <p:tgtEl>
                                          <p:spTgt spid="28"/>
                                        </p:tgtEl>
                                        <p:attrNameLst>
                                          <p:attrName>ppt_h</p:attrName>
                                        </p:attrNameLst>
                                      </p:cBhvr>
                                      <p:tavLst>
                                        <p:tav tm="0">
                                          <p:val>
                                            <p:strVal val="#ppt_h"/>
                                          </p:val>
                                        </p:tav>
                                        <p:tav tm="100000">
                                          <p:val>
                                            <p:strVal val="#ppt_h"/>
                                          </p:val>
                                        </p:tav>
                                      </p:tavLst>
                                    </p:anim>
                                    <p:animEffect transition="in" filter="fade">
                                      <p:cBhvr>
                                        <p:cTn id="59" dur="500"/>
                                        <p:tgtEl>
                                          <p:spTgt spid="2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anim calcmode="lin" valueType="num">
                                      <p:cBhvr>
                                        <p:cTn id="68" dur="500" fill="hold"/>
                                        <p:tgtEl>
                                          <p:spTgt spid="34"/>
                                        </p:tgtEl>
                                        <p:attrNameLst>
                                          <p:attrName>ppt_x</p:attrName>
                                        </p:attrNameLst>
                                      </p:cBhvr>
                                      <p:tavLst>
                                        <p:tav tm="0">
                                          <p:val>
                                            <p:strVal val="#ppt_x"/>
                                          </p:val>
                                        </p:tav>
                                        <p:tav tm="100000">
                                          <p:val>
                                            <p:strVal val="#ppt_x"/>
                                          </p:val>
                                        </p:tav>
                                      </p:tavLst>
                                    </p:anim>
                                    <p:anim calcmode="lin" valueType="num">
                                      <p:cBhvr>
                                        <p:cTn id="69" dur="5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strVal val="#ppt_w*0.70"/>
                                          </p:val>
                                        </p:tav>
                                        <p:tav tm="100000">
                                          <p:val>
                                            <p:strVal val="#ppt_w"/>
                                          </p:val>
                                        </p:tav>
                                      </p:tavLst>
                                    </p:anim>
                                    <p:anim calcmode="lin" valueType="num">
                                      <p:cBhvr>
                                        <p:cTn id="78" dur="500" fill="hold"/>
                                        <p:tgtEl>
                                          <p:spTgt spid="29"/>
                                        </p:tgtEl>
                                        <p:attrNameLst>
                                          <p:attrName>ppt_h</p:attrName>
                                        </p:attrNameLst>
                                      </p:cBhvr>
                                      <p:tavLst>
                                        <p:tav tm="0">
                                          <p:val>
                                            <p:strVal val="#ppt_h"/>
                                          </p:val>
                                        </p:tav>
                                        <p:tav tm="100000">
                                          <p:val>
                                            <p:strVal val="#ppt_h"/>
                                          </p:val>
                                        </p:tav>
                                      </p:tavLst>
                                    </p:anim>
                                    <p:animEffect transition="in" filter="fade">
                                      <p:cBhvr>
                                        <p:cTn id="79" dur="500"/>
                                        <p:tgtEl>
                                          <p:spTgt spid="2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 grpId="0" animBg="1"/>
      <p:bldP spid="6" grpId="0" animBg="1"/>
      <p:bldP spid="8" grpId="0" animBg="1"/>
      <p:bldP spid="10" grpId="0" animBg="1"/>
      <p:bldP spid="16" grpId="0"/>
      <p:bldP spid="20" grpId="0" animBg="1"/>
      <p:bldP spid="21" grpId="0" animBg="1"/>
      <p:bldP spid="22" grpId="0" animBg="1"/>
      <p:bldP spid="23" grpId="0" animBg="1"/>
      <p:bldP spid="27" grpId="0"/>
      <p:bldP spid="28" grpId="0"/>
      <p:bldP spid="29" grpId="0"/>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45468" y="1312912"/>
            <a:ext cx="4176879" cy="3459401"/>
            <a:chOff x="683568" y="1274812"/>
            <a:chExt cx="4176879" cy="3459401"/>
          </a:xfrm>
          <a:solidFill>
            <a:schemeClr val="bg1">
              <a:lumMod val="85000"/>
              <a:alpha val="80000"/>
            </a:schemeClr>
          </a:solidFill>
          <a:effectLst/>
        </p:grpSpPr>
        <p:sp>
          <p:nvSpPr>
            <p:cNvPr id="8"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0" name="组合 39"/>
          <p:cNvGrpSpPr/>
          <p:nvPr/>
        </p:nvGrpSpPr>
        <p:grpSpPr>
          <a:xfrm>
            <a:off x="3347864" y="2500313"/>
            <a:ext cx="280858" cy="897833"/>
            <a:chOff x="3373489" y="2480788"/>
            <a:chExt cx="233909" cy="747748"/>
          </a:xfrm>
        </p:grpSpPr>
        <p:sp>
          <p:nvSpPr>
            <p:cNvPr id="4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44" name="TextBox 43"/>
          <p:cNvSpPr txBox="1"/>
          <p:nvPr/>
        </p:nvSpPr>
        <p:spPr>
          <a:xfrm>
            <a:off x="3341514" y="2518411"/>
            <a:ext cx="301686"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01</a:t>
            </a:r>
            <a:endParaRPr lang="zh-CN" altLang="en-US" sz="1000" dirty="0">
              <a:solidFill>
                <a:srgbClr val="03CCCE"/>
              </a:solidFill>
              <a:latin typeface="Impact" pitchFamily="34" charset="0"/>
            </a:endParaRPr>
          </a:p>
        </p:txBody>
      </p:sp>
      <p:sp>
        <p:nvSpPr>
          <p:cNvPr id="60" name="Rectangle 66"/>
          <p:cNvSpPr>
            <a:spLocks noChangeArrowheads="1"/>
          </p:cNvSpPr>
          <p:nvPr/>
        </p:nvSpPr>
        <p:spPr bwMode="auto">
          <a:xfrm>
            <a:off x="5413236" y="2253307"/>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1" name="圆角矩形 60"/>
          <p:cNvSpPr/>
          <p:nvPr/>
        </p:nvSpPr>
        <p:spPr>
          <a:xfrm>
            <a:off x="5413236" y="1922884"/>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01 </a:t>
            </a:r>
            <a:r>
              <a:rPr lang="zh-CN" altLang="en-US" sz="1000" dirty="0">
                <a:ln w="6350">
                  <a:noFill/>
                </a:ln>
                <a:solidFill>
                  <a:schemeClr val="bg1"/>
                </a:solidFill>
                <a:latin typeface="Impact" pitchFamily="34" charset="0"/>
                <a:ea typeface="微软雅黑" pitchFamily="34" charset="-122"/>
              </a:rPr>
              <a:t>添加关键词</a:t>
            </a:r>
          </a:p>
        </p:txBody>
      </p:sp>
      <p:sp>
        <p:nvSpPr>
          <p:cNvPr id="62" name="Rectangle 66"/>
          <p:cNvSpPr>
            <a:spLocks noChangeArrowheads="1"/>
          </p:cNvSpPr>
          <p:nvPr/>
        </p:nvSpPr>
        <p:spPr bwMode="auto">
          <a:xfrm>
            <a:off x="5413236" y="3189411"/>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3" name="圆角矩形 62"/>
          <p:cNvSpPr/>
          <p:nvPr/>
        </p:nvSpPr>
        <p:spPr>
          <a:xfrm>
            <a:off x="5413236" y="2858988"/>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02 </a:t>
            </a:r>
            <a:r>
              <a:rPr lang="zh-CN" altLang="en-US" sz="1000" dirty="0">
                <a:ln w="6350">
                  <a:noFill/>
                </a:ln>
                <a:solidFill>
                  <a:schemeClr val="bg1"/>
                </a:solidFill>
                <a:latin typeface="Impact" pitchFamily="34" charset="0"/>
                <a:ea typeface="微软雅黑" pitchFamily="34" charset="-122"/>
              </a:rPr>
              <a:t>添加关键词</a:t>
            </a:r>
          </a:p>
        </p:txBody>
      </p:sp>
      <p:sp>
        <p:nvSpPr>
          <p:cNvPr id="64" name="Rectangle 66"/>
          <p:cNvSpPr>
            <a:spLocks noChangeArrowheads="1"/>
          </p:cNvSpPr>
          <p:nvPr/>
        </p:nvSpPr>
        <p:spPr bwMode="auto">
          <a:xfrm>
            <a:off x="5413236" y="4125515"/>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5" name="圆角矩形 64"/>
          <p:cNvSpPr/>
          <p:nvPr/>
        </p:nvSpPr>
        <p:spPr>
          <a:xfrm>
            <a:off x="5413236" y="3795092"/>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03 </a:t>
            </a:r>
            <a:r>
              <a:rPr lang="zh-CN" altLang="en-US" sz="1000" dirty="0">
                <a:ln w="6350">
                  <a:noFill/>
                </a:ln>
                <a:solidFill>
                  <a:schemeClr val="bg1"/>
                </a:solidFill>
                <a:latin typeface="Impact" pitchFamily="34" charset="0"/>
                <a:ea typeface="微软雅黑" pitchFamily="34" charset="-122"/>
              </a:rPr>
              <a:t>添加关键词</a:t>
            </a:r>
          </a:p>
        </p:txBody>
      </p:sp>
      <p:grpSp>
        <p:nvGrpSpPr>
          <p:cNvPr id="69" name="组合 68"/>
          <p:cNvGrpSpPr/>
          <p:nvPr/>
        </p:nvGrpSpPr>
        <p:grpSpPr>
          <a:xfrm>
            <a:off x="3681810" y="3375431"/>
            <a:ext cx="280858" cy="897833"/>
            <a:chOff x="3373489" y="2480788"/>
            <a:chExt cx="233909" cy="747748"/>
          </a:xfrm>
        </p:grpSpPr>
        <p:sp>
          <p:nvSpPr>
            <p:cNvPr id="7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3" name="TextBox 72"/>
          <p:cNvSpPr txBox="1"/>
          <p:nvPr/>
        </p:nvSpPr>
        <p:spPr>
          <a:xfrm>
            <a:off x="3664025" y="3393529"/>
            <a:ext cx="320922"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03</a:t>
            </a:r>
            <a:endParaRPr lang="zh-CN" altLang="en-US" sz="1000" dirty="0">
              <a:solidFill>
                <a:srgbClr val="03CCCE"/>
              </a:solidFill>
              <a:latin typeface="Impact" pitchFamily="34" charset="0"/>
            </a:endParaRPr>
          </a:p>
        </p:txBody>
      </p:sp>
      <p:grpSp>
        <p:nvGrpSpPr>
          <p:cNvPr id="74" name="组合 73"/>
          <p:cNvGrpSpPr/>
          <p:nvPr/>
        </p:nvGrpSpPr>
        <p:grpSpPr>
          <a:xfrm>
            <a:off x="2577306" y="3196738"/>
            <a:ext cx="280858" cy="897833"/>
            <a:chOff x="3373489" y="2480788"/>
            <a:chExt cx="233909" cy="747748"/>
          </a:xfrm>
        </p:grpSpPr>
        <p:sp>
          <p:nvSpPr>
            <p:cNvPr id="75"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6"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7"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8" name="TextBox 77"/>
          <p:cNvSpPr txBox="1"/>
          <p:nvPr/>
        </p:nvSpPr>
        <p:spPr>
          <a:xfrm>
            <a:off x="2561199" y="3214836"/>
            <a:ext cx="317716"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02</a:t>
            </a:r>
            <a:endParaRPr lang="zh-CN" altLang="en-US" sz="1000" dirty="0">
              <a:solidFill>
                <a:srgbClr val="03CCCE"/>
              </a:solidFill>
              <a:latin typeface="Impact" pitchFamily="34" charset="0"/>
            </a:endParaRPr>
          </a:p>
        </p:txBody>
      </p:sp>
      <p:sp>
        <p:nvSpPr>
          <p:cNvPr id="81" name="矩形 80"/>
          <p:cNvSpPr/>
          <p:nvPr/>
        </p:nvSpPr>
        <p:spPr>
          <a:xfrm>
            <a:off x="5409003" y="1346820"/>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国内研究综述</a:t>
            </a:r>
          </a:p>
        </p:txBody>
      </p:sp>
      <p:sp>
        <p:nvSpPr>
          <p:cNvPr id="68" name="矩形 6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国内外相关研究综述</a:t>
            </a:r>
          </a:p>
        </p:txBody>
      </p:sp>
      <p:sp>
        <p:nvSpPr>
          <p:cNvPr id="79" name="圆角矩形 7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80" name="圆角矩形 7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82" name="圆角矩形 8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83" name="圆角矩形 8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84" name="圆角矩形 8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0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14:bounceEnd="60000">
                                          <p:cBhvr additive="base">
                                            <p:cTn id="58" dur="50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14:bounceEnd="60000">
                                          <p:cBhvr additive="base">
                                            <p:cTn id="67" dur="5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14:bounceEnd="60000">
                                          <p:cBhvr additive="base">
                                            <p:cTn id="76" dur="500" fill="hold"/>
                                            <p:tgtEl>
                                              <p:spTgt spid="65"/>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cBhvr additive="base">
                                            <p:cTn id="58" dur="500" fill="hold"/>
                                            <p:tgtEl>
                                              <p:spTgt spid="61"/>
                                            </p:tgtEl>
                                            <p:attrNameLst>
                                              <p:attrName>ppt_x</p:attrName>
                                            </p:attrNameLst>
                                          </p:cBhvr>
                                          <p:tavLst>
                                            <p:tav tm="0">
                                              <p:val>
                                                <p:strVal val="1+#ppt_w/2"/>
                                              </p:val>
                                            </p:tav>
                                            <p:tav tm="100000">
                                              <p:val>
                                                <p:strVal val="#ppt_x"/>
                                              </p:val>
                                            </p:tav>
                                          </p:tavLst>
                                        </p:anim>
                                        <p:anim calcmode="lin" valueType="num">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fill="hold"/>
                                            <p:tgtEl>
                                              <p:spTgt spid="63"/>
                                            </p:tgtEl>
                                            <p:attrNameLst>
                                              <p:attrName>ppt_x</p:attrName>
                                            </p:attrNameLst>
                                          </p:cBhvr>
                                          <p:tavLst>
                                            <p:tav tm="0">
                                              <p:val>
                                                <p:strVal val="1+#ppt_w/2"/>
                                              </p:val>
                                            </p:tav>
                                            <p:tav tm="100000">
                                              <p:val>
                                                <p:strVal val="#ppt_x"/>
                                              </p:val>
                                            </p:tav>
                                          </p:tavLst>
                                        </p:anim>
                                        <p:anim calcmode="lin" valueType="num">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cBhvr additive="base">
                                            <p:cTn id="76" dur="500" fill="hold"/>
                                            <p:tgtEl>
                                              <p:spTgt spid="65"/>
                                            </p:tgtEl>
                                            <p:attrNameLst>
                                              <p:attrName>ppt_x</p:attrName>
                                            </p:attrNameLst>
                                          </p:cBhvr>
                                          <p:tavLst>
                                            <p:tav tm="0">
                                              <p:val>
                                                <p:strVal val="1+#ppt_w/2"/>
                                              </p:val>
                                            </p:tav>
                                            <p:tav tm="100000">
                                              <p:val>
                                                <p:strVal val="#ppt_x"/>
                                              </p:val>
                                            </p:tav>
                                          </p:tavLst>
                                        </p:anim>
                                        <p:anim calcmode="lin" valueType="num">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矩形 157"/>
          <p:cNvSpPr/>
          <p:nvPr/>
        </p:nvSpPr>
        <p:spPr>
          <a:xfrm>
            <a:off x="3825488" y="1000497"/>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国外研究综述</a:t>
            </a:r>
          </a:p>
        </p:txBody>
      </p:sp>
      <p:grpSp>
        <p:nvGrpSpPr>
          <p:cNvPr id="114" name="组合 113"/>
          <p:cNvGrpSpPr/>
          <p:nvPr/>
        </p:nvGrpSpPr>
        <p:grpSpPr>
          <a:xfrm>
            <a:off x="1830387" y="3579068"/>
            <a:ext cx="5407026" cy="1304925"/>
            <a:chOff x="1616075" y="3376613"/>
            <a:chExt cx="5407026" cy="1304925"/>
          </a:xfrm>
          <a:solidFill>
            <a:schemeClr val="bg1">
              <a:lumMod val="85000"/>
              <a:alpha val="80000"/>
            </a:schemeClr>
          </a:solidFill>
        </p:grpSpPr>
        <p:sp>
          <p:nvSpPr>
            <p:cNvPr id="6"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3" name="Freeform 112"/>
          <p:cNvSpPr/>
          <p:nvPr/>
        </p:nvSpPr>
        <p:spPr bwMode="auto">
          <a:xfrm flipH="1">
            <a:off x="2291334" y="242694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17" name="组合 116"/>
          <p:cNvGrpSpPr/>
          <p:nvPr/>
        </p:nvGrpSpPr>
        <p:grpSpPr>
          <a:xfrm>
            <a:off x="2638418" y="3915440"/>
            <a:ext cx="151638" cy="115148"/>
            <a:chOff x="4256395" y="1390959"/>
            <a:chExt cx="631210" cy="631208"/>
          </a:xfrm>
        </p:grpSpPr>
        <p:sp>
          <p:nvSpPr>
            <p:cNvPr id="115" name="椭圆 114"/>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9" name="直接连接符 118"/>
          <p:cNvCxnSpPr/>
          <p:nvPr/>
        </p:nvCxnSpPr>
        <p:spPr>
          <a:xfrm flipV="1">
            <a:off x="2711062" y="2786980"/>
            <a:ext cx="0" cy="118485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2304245" y="2445152"/>
            <a:ext cx="396263"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01</a:t>
            </a:r>
            <a:endParaRPr lang="zh-CN" altLang="en-US" dirty="0">
              <a:ln w="6350">
                <a:noFill/>
              </a:ln>
              <a:solidFill>
                <a:schemeClr val="bg1"/>
              </a:solidFill>
              <a:latin typeface="Impact" pitchFamily="34" charset="0"/>
              <a:ea typeface="微软雅黑" pitchFamily="34" charset="-122"/>
            </a:endParaRPr>
          </a:p>
        </p:txBody>
      </p:sp>
      <p:sp>
        <p:nvSpPr>
          <p:cNvPr id="122" name="Rectangle 66"/>
          <p:cNvSpPr>
            <a:spLocks noChangeArrowheads="1"/>
          </p:cNvSpPr>
          <p:nvPr/>
        </p:nvSpPr>
        <p:spPr bwMode="auto">
          <a:xfrm>
            <a:off x="627277" y="2395031"/>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1" name="Freeform 112"/>
          <p:cNvSpPr/>
          <p:nvPr/>
        </p:nvSpPr>
        <p:spPr bwMode="auto">
          <a:xfrm>
            <a:off x="3519949" y="1818397"/>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32" name="组合 131"/>
          <p:cNvGrpSpPr/>
          <p:nvPr/>
        </p:nvGrpSpPr>
        <p:grpSpPr>
          <a:xfrm>
            <a:off x="3453758" y="4461540"/>
            <a:ext cx="151638" cy="115148"/>
            <a:chOff x="4256395" y="1390959"/>
            <a:chExt cx="631210" cy="631208"/>
          </a:xfrm>
        </p:grpSpPr>
        <p:sp>
          <p:nvSpPr>
            <p:cNvPr id="133" name="椭圆 13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5" name="直接连接符 134"/>
          <p:cNvCxnSpPr/>
          <p:nvPr/>
        </p:nvCxnSpPr>
        <p:spPr>
          <a:xfrm flipV="1">
            <a:off x="3526402" y="2066900"/>
            <a:ext cx="0" cy="245103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36" name="矩形 135"/>
          <p:cNvSpPr/>
          <p:nvPr/>
        </p:nvSpPr>
        <p:spPr>
          <a:xfrm>
            <a:off x="3513152" y="1836609"/>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02</a:t>
            </a:r>
            <a:endParaRPr lang="zh-CN" altLang="en-US" dirty="0">
              <a:ln w="6350">
                <a:noFill/>
              </a:ln>
              <a:solidFill>
                <a:schemeClr val="bg1"/>
              </a:solidFill>
              <a:latin typeface="Impact" pitchFamily="34" charset="0"/>
              <a:ea typeface="微软雅黑" pitchFamily="34" charset="-122"/>
            </a:endParaRPr>
          </a:p>
        </p:txBody>
      </p:sp>
      <p:sp>
        <p:nvSpPr>
          <p:cNvPr id="137" name="Rectangle 66"/>
          <p:cNvSpPr>
            <a:spLocks noChangeArrowheads="1"/>
          </p:cNvSpPr>
          <p:nvPr/>
        </p:nvSpPr>
        <p:spPr bwMode="auto">
          <a:xfrm>
            <a:off x="4025156" y="1778868"/>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1" name="Freeform 112"/>
          <p:cNvSpPr/>
          <p:nvPr/>
        </p:nvSpPr>
        <p:spPr bwMode="auto">
          <a:xfrm>
            <a:off x="6438999" y="1571893"/>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42" name="组合 141"/>
          <p:cNvGrpSpPr/>
          <p:nvPr/>
        </p:nvGrpSpPr>
        <p:grpSpPr>
          <a:xfrm>
            <a:off x="6372808" y="4536614"/>
            <a:ext cx="151638" cy="115148"/>
            <a:chOff x="4256395" y="1390959"/>
            <a:chExt cx="631210" cy="631208"/>
          </a:xfrm>
        </p:grpSpPr>
        <p:sp>
          <p:nvSpPr>
            <p:cNvPr id="143" name="椭圆 14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45" name="直接连接符 144"/>
          <p:cNvCxnSpPr/>
          <p:nvPr/>
        </p:nvCxnSpPr>
        <p:spPr>
          <a:xfrm flipV="1">
            <a:off x="6445452" y="1892404"/>
            <a:ext cx="0" cy="270060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6432202" y="1590105"/>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04</a:t>
            </a:r>
            <a:endParaRPr lang="zh-CN" altLang="en-US" dirty="0">
              <a:ln w="6350">
                <a:noFill/>
              </a:ln>
              <a:solidFill>
                <a:schemeClr val="bg1"/>
              </a:solidFill>
              <a:latin typeface="Impact" pitchFamily="34" charset="0"/>
              <a:ea typeface="微软雅黑" pitchFamily="34" charset="-122"/>
            </a:endParaRPr>
          </a:p>
        </p:txBody>
      </p:sp>
      <p:sp>
        <p:nvSpPr>
          <p:cNvPr id="147" name="Rectangle 66"/>
          <p:cNvSpPr>
            <a:spLocks noChangeArrowheads="1"/>
          </p:cNvSpPr>
          <p:nvPr/>
        </p:nvSpPr>
        <p:spPr bwMode="auto">
          <a:xfrm>
            <a:off x="6944206" y="1532364"/>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1" name="Freeform 112"/>
          <p:cNvSpPr/>
          <p:nvPr/>
        </p:nvSpPr>
        <p:spPr bwMode="auto">
          <a:xfrm flipH="1">
            <a:off x="5476354" y="2714179"/>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52" name="组合 151"/>
          <p:cNvGrpSpPr/>
          <p:nvPr/>
        </p:nvGrpSpPr>
        <p:grpSpPr>
          <a:xfrm>
            <a:off x="5817565" y="4170372"/>
            <a:ext cx="151638" cy="115148"/>
            <a:chOff x="4256395" y="1390959"/>
            <a:chExt cx="631210" cy="631208"/>
          </a:xfrm>
        </p:grpSpPr>
        <p:sp>
          <p:nvSpPr>
            <p:cNvPr id="153" name="椭圆 15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5" name="直接连接符 154"/>
          <p:cNvCxnSpPr/>
          <p:nvPr/>
        </p:nvCxnSpPr>
        <p:spPr>
          <a:xfrm flipV="1">
            <a:off x="5892011" y="2987804"/>
            <a:ext cx="0" cy="123933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5472433" y="2732391"/>
            <a:ext cx="429926"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03</a:t>
            </a:r>
            <a:endParaRPr lang="zh-CN" altLang="en-US" dirty="0">
              <a:ln w="6350">
                <a:noFill/>
              </a:ln>
              <a:solidFill>
                <a:schemeClr val="bg1"/>
              </a:solidFill>
              <a:latin typeface="Impact" pitchFamily="34" charset="0"/>
              <a:ea typeface="微软雅黑" pitchFamily="34" charset="-122"/>
            </a:endParaRPr>
          </a:p>
        </p:txBody>
      </p:sp>
      <p:sp>
        <p:nvSpPr>
          <p:cNvPr id="157" name="Rectangle 66"/>
          <p:cNvSpPr>
            <a:spLocks noChangeArrowheads="1"/>
          </p:cNvSpPr>
          <p:nvPr/>
        </p:nvSpPr>
        <p:spPr bwMode="auto">
          <a:xfrm>
            <a:off x="3805947" y="2682270"/>
            <a:ext cx="1580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0" name="圆角矩形 159"/>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61" name="圆角矩形 16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62" name="圆角矩形 16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63" name="圆角矩形 16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64" name="圆角矩形 16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48" name="矩形 14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国内外相关研究综述</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14:bounceEnd="60000">
                                          <p:cBhvr additive="base">
                                            <p:cTn id="7" dur="500" fill="hold"/>
                                            <p:tgtEl>
                                              <p:spTgt spid="114"/>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500" fill="hold"/>
                                            <p:tgtEl>
                                              <p:spTgt spid="114"/>
                                            </p:tgtEl>
                                            <p:attrNameLst>
                                              <p:attrName>ppt_x</p:attrName>
                                            </p:attrNameLst>
                                          </p:cBhvr>
                                          <p:tavLst>
                                            <p:tav tm="0">
                                              <p:val>
                                                <p:strVal val="#ppt_x"/>
                                              </p:val>
                                            </p:tav>
                                            <p:tav tm="100000">
                                              <p:val>
                                                <p:strVal val="#ppt_x"/>
                                              </p:val>
                                            </p:tav>
                                          </p:tavLst>
                                        </p:anim>
                                        <p:anim calcmode="lin" valueType="num">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1"/>
          <p:cNvSpPr/>
          <p:nvPr/>
        </p:nvSpPr>
        <p:spPr bwMode="auto">
          <a:xfrm>
            <a:off x="317567" y="2574717"/>
            <a:ext cx="2085975"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itchFamily="34" charset="0"/>
              <a:ea typeface="微软雅黑" pitchFamily="34" charset="-122"/>
            </a:endParaRPr>
          </a:p>
        </p:txBody>
      </p:sp>
      <p:sp>
        <p:nvSpPr>
          <p:cNvPr id="5" name="Freeform 12"/>
          <p:cNvSpPr/>
          <p:nvPr/>
        </p:nvSpPr>
        <p:spPr bwMode="auto">
          <a:xfrm>
            <a:off x="2447993" y="2654092"/>
            <a:ext cx="2089150" cy="50323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6" name="Freeform 13"/>
          <p:cNvSpPr/>
          <p:nvPr/>
        </p:nvSpPr>
        <p:spPr bwMode="auto">
          <a:xfrm>
            <a:off x="4591577" y="2574717"/>
            <a:ext cx="2084387"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itchFamily="34" charset="0"/>
              <a:ea typeface="微软雅黑" pitchFamily="34" charset="-122"/>
            </a:endParaRPr>
          </a:p>
        </p:txBody>
      </p:sp>
      <p:sp>
        <p:nvSpPr>
          <p:cNvPr id="7" name="Freeform 14"/>
          <p:cNvSpPr/>
          <p:nvPr/>
        </p:nvSpPr>
        <p:spPr bwMode="auto">
          <a:xfrm>
            <a:off x="6728281" y="2654092"/>
            <a:ext cx="2085975" cy="50323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nvGrpSpPr>
          <p:cNvPr id="8" name="Group 15"/>
          <p:cNvGrpSpPr/>
          <p:nvPr/>
        </p:nvGrpSpPr>
        <p:grpSpPr bwMode="auto">
          <a:xfrm>
            <a:off x="4909552" y="2773155"/>
            <a:ext cx="152400" cy="190500"/>
            <a:chOff x="0" y="0"/>
            <a:chExt cx="96" cy="120"/>
          </a:xfrm>
          <a:solidFill>
            <a:schemeClr val="bg1"/>
          </a:solidFill>
        </p:grpSpPr>
        <p:sp>
          <p:nvSpPr>
            <p:cNvPr id="9"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2" name="Group 19"/>
          <p:cNvGrpSpPr/>
          <p:nvPr/>
        </p:nvGrpSpPr>
        <p:grpSpPr bwMode="auto">
          <a:xfrm>
            <a:off x="7151211" y="2781092"/>
            <a:ext cx="185737" cy="173038"/>
            <a:chOff x="0" y="0"/>
            <a:chExt cx="117" cy="109"/>
          </a:xfrm>
          <a:solidFill>
            <a:schemeClr val="bg1"/>
          </a:solidFill>
        </p:grpSpPr>
        <p:sp>
          <p:nvSpPr>
            <p:cNvPr id="13"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6" name="Group 23"/>
          <p:cNvGrpSpPr/>
          <p:nvPr/>
        </p:nvGrpSpPr>
        <p:grpSpPr bwMode="auto">
          <a:xfrm>
            <a:off x="2734730" y="2774742"/>
            <a:ext cx="185738" cy="187325"/>
            <a:chOff x="0" y="0"/>
            <a:chExt cx="117" cy="118"/>
          </a:xfrm>
          <a:solidFill>
            <a:schemeClr val="bg1"/>
          </a:solidFill>
        </p:grpSpPr>
        <p:sp>
          <p:nvSpPr>
            <p:cNvPr id="17"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0" name="Group 27"/>
          <p:cNvGrpSpPr/>
          <p:nvPr/>
        </p:nvGrpSpPr>
        <p:grpSpPr bwMode="auto">
          <a:xfrm>
            <a:off x="660200" y="2773155"/>
            <a:ext cx="166687" cy="190500"/>
            <a:chOff x="0" y="0"/>
            <a:chExt cx="105" cy="120"/>
          </a:xfrm>
          <a:solidFill>
            <a:schemeClr val="bg1"/>
          </a:solidFill>
        </p:grpSpPr>
        <p:sp>
          <p:nvSpPr>
            <p:cNvPr id="21"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3" name="Text Box 30"/>
          <p:cNvSpPr txBox="1">
            <a:spLocks noChangeArrowheads="1"/>
          </p:cNvSpPr>
          <p:nvPr/>
        </p:nvSpPr>
        <p:spPr bwMode="auto">
          <a:xfrm>
            <a:off x="1081669" y="272770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理论基础一</a:t>
            </a:r>
            <a:endParaRPr lang="zh-CN" altLang="zh-CN" sz="1200" b="1" dirty="0">
              <a:ln w="6350">
                <a:noFill/>
              </a:ln>
              <a:solidFill>
                <a:schemeClr val="bg1"/>
              </a:solidFill>
              <a:latin typeface="Impact" pitchFamily="34" charset="0"/>
              <a:ea typeface="微软雅黑" pitchFamily="34" charset="-122"/>
            </a:endParaRPr>
          </a:p>
        </p:txBody>
      </p:sp>
      <p:sp>
        <p:nvSpPr>
          <p:cNvPr id="24" name="Text Box 31"/>
          <p:cNvSpPr txBox="1">
            <a:spLocks noChangeArrowheads="1"/>
          </p:cNvSpPr>
          <p:nvPr/>
        </p:nvSpPr>
        <p:spPr bwMode="auto">
          <a:xfrm>
            <a:off x="3189080" y="2718178"/>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理论基础二</a:t>
            </a:r>
          </a:p>
        </p:txBody>
      </p:sp>
      <p:sp>
        <p:nvSpPr>
          <p:cNvPr id="25" name="Text Box 32"/>
          <p:cNvSpPr txBox="1">
            <a:spLocks noChangeArrowheads="1"/>
          </p:cNvSpPr>
          <p:nvPr/>
        </p:nvSpPr>
        <p:spPr bwMode="auto">
          <a:xfrm>
            <a:off x="5345292" y="2736434"/>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lgn="ctr"/>
            <a:r>
              <a:rPr lang="zh-CN" altLang="en-US" sz="1200" b="1" dirty="0">
                <a:ln w="6350">
                  <a:noFill/>
                </a:ln>
                <a:solidFill>
                  <a:schemeClr val="bg1"/>
                </a:solidFill>
                <a:latin typeface="Impact" pitchFamily="34" charset="0"/>
                <a:ea typeface="微软雅黑" pitchFamily="34" charset="-122"/>
              </a:rPr>
              <a:t>理论基础三</a:t>
            </a:r>
            <a:endParaRPr lang="zh-CN" altLang="zh-CN" sz="1200" b="1" dirty="0">
              <a:ln w="6350">
                <a:noFill/>
              </a:ln>
              <a:solidFill>
                <a:schemeClr val="bg1"/>
              </a:solidFill>
              <a:latin typeface="Impact" pitchFamily="34" charset="0"/>
              <a:ea typeface="微软雅黑" pitchFamily="34" charset="-122"/>
            </a:endParaRPr>
          </a:p>
        </p:txBody>
      </p:sp>
      <p:sp>
        <p:nvSpPr>
          <p:cNvPr id="26" name="Text Box 33"/>
          <p:cNvSpPr txBox="1">
            <a:spLocks noChangeArrowheads="1"/>
          </p:cNvSpPr>
          <p:nvPr/>
        </p:nvSpPr>
        <p:spPr bwMode="auto">
          <a:xfrm>
            <a:off x="7531729" y="272770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理论基础四</a:t>
            </a:r>
          </a:p>
        </p:txBody>
      </p:sp>
      <p:sp>
        <p:nvSpPr>
          <p:cNvPr id="27" name="Rectangle 34"/>
          <p:cNvSpPr>
            <a:spLocks noChangeArrowheads="1"/>
          </p:cNvSpPr>
          <p:nvPr/>
        </p:nvSpPr>
        <p:spPr bwMode="auto">
          <a:xfrm>
            <a:off x="533467" y="1682283"/>
            <a:ext cx="17282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28" name="Rectangle 35"/>
          <p:cNvSpPr>
            <a:spLocks noChangeArrowheads="1"/>
          </p:cNvSpPr>
          <p:nvPr/>
        </p:nvSpPr>
        <p:spPr bwMode="auto">
          <a:xfrm>
            <a:off x="4809064" y="1682283"/>
            <a:ext cx="165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1" name="Text Box 38"/>
          <p:cNvSpPr txBox="1">
            <a:spLocks noChangeArrowheads="1"/>
          </p:cNvSpPr>
          <p:nvPr/>
        </p:nvSpPr>
        <p:spPr bwMode="auto">
          <a:xfrm>
            <a:off x="988103" y="3308142"/>
            <a:ext cx="5613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itchFamily="34" charset="0"/>
                <a:ea typeface="微软雅黑" pitchFamily="34" charset="-122"/>
              </a:rPr>
              <a:t>01</a:t>
            </a:r>
          </a:p>
        </p:txBody>
      </p:sp>
      <p:sp>
        <p:nvSpPr>
          <p:cNvPr id="32" name="Text Box 39"/>
          <p:cNvSpPr txBox="1">
            <a:spLocks noChangeArrowheads="1"/>
          </p:cNvSpPr>
          <p:nvPr/>
        </p:nvSpPr>
        <p:spPr bwMode="auto">
          <a:xfrm>
            <a:off x="5227262" y="3308142"/>
            <a:ext cx="6222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itchFamily="34" charset="0"/>
                <a:ea typeface="微软雅黑" pitchFamily="34" charset="-122"/>
              </a:rPr>
              <a:t>03</a:t>
            </a:r>
          </a:p>
        </p:txBody>
      </p:sp>
      <p:sp>
        <p:nvSpPr>
          <p:cNvPr id="33" name="Text Box 40"/>
          <p:cNvSpPr txBox="1">
            <a:spLocks noChangeArrowheads="1"/>
          </p:cNvSpPr>
          <p:nvPr/>
        </p:nvSpPr>
        <p:spPr bwMode="auto">
          <a:xfrm>
            <a:off x="3128299" y="1774617"/>
            <a:ext cx="61106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itchFamily="34" charset="0"/>
                <a:ea typeface="微软雅黑" pitchFamily="34" charset="-122"/>
              </a:rPr>
              <a:t>02</a:t>
            </a:r>
          </a:p>
        </p:txBody>
      </p:sp>
      <p:sp>
        <p:nvSpPr>
          <p:cNvPr id="34" name="Text Box 41"/>
          <p:cNvSpPr txBox="1">
            <a:spLocks noChangeArrowheads="1"/>
          </p:cNvSpPr>
          <p:nvPr/>
        </p:nvSpPr>
        <p:spPr bwMode="auto">
          <a:xfrm>
            <a:off x="7380604" y="1774617"/>
            <a:ext cx="6094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itchFamily="34" charset="0"/>
                <a:ea typeface="微软雅黑" pitchFamily="34" charset="-122"/>
              </a:rPr>
              <a:t>04</a:t>
            </a:r>
          </a:p>
        </p:txBody>
      </p:sp>
      <p:sp>
        <p:nvSpPr>
          <p:cNvPr id="35" name="Rectangle 34"/>
          <p:cNvSpPr>
            <a:spLocks noChangeArrowheads="1"/>
          </p:cNvSpPr>
          <p:nvPr/>
        </p:nvSpPr>
        <p:spPr bwMode="auto">
          <a:xfrm>
            <a:off x="2600659" y="3307883"/>
            <a:ext cx="17282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6" name="Rectangle 35"/>
          <p:cNvSpPr>
            <a:spLocks noChangeArrowheads="1"/>
          </p:cNvSpPr>
          <p:nvPr/>
        </p:nvSpPr>
        <p:spPr bwMode="auto">
          <a:xfrm>
            <a:off x="6876256" y="3307883"/>
            <a:ext cx="165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40" name="矩形 39"/>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理论基础与文献综述</a:t>
            </a:r>
          </a:p>
        </p:txBody>
      </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300" fill="hold"/>
                                        <p:tgtEl>
                                          <p:spTgt spid="31"/>
                                        </p:tgtEl>
                                        <p:attrNameLst>
                                          <p:attrName>ppt_w</p:attrName>
                                        </p:attrNameLst>
                                      </p:cBhvr>
                                      <p:tavLst>
                                        <p:tav tm="0">
                                          <p:val>
                                            <p:fltVal val="0"/>
                                          </p:val>
                                        </p:tav>
                                        <p:tav tm="100000">
                                          <p:val>
                                            <p:strVal val="#ppt_w"/>
                                          </p:val>
                                        </p:tav>
                                      </p:tavLst>
                                    </p:anim>
                                    <p:anim calcmode="lin" valueType="num">
                                      <p:cBhvr>
                                        <p:cTn id="23" dur="300" fill="hold"/>
                                        <p:tgtEl>
                                          <p:spTgt spid="31"/>
                                        </p:tgtEl>
                                        <p:attrNameLst>
                                          <p:attrName>ppt_h</p:attrName>
                                        </p:attrNameLst>
                                      </p:cBhvr>
                                      <p:tavLst>
                                        <p:tav tm="0">
                                          <p:val>
                                            <p:fltVal val="0"/>
                                          </p:val>
                                        </p:tav>
                                        <p:tav tm="100000">
                                          <p:val>
                                            <p:strVal val="#ppt_h"/>
                                          </p:val>
                                        </p:tav>
                                      </p:tavLst>
                                    </p:anim>
                                    <p:animEffect transition="in" filter="fade">
                                      <p:cBhvr>
                                        <p:cTn id="24" dur="300"/>
                                        <p:tgtEl>
                                          <p:spTgt spid="31"/>
                                        </p:tgtEl>
                                      </p:cBhvr>
                                    </p:animEffect>
                                  </p:childTnLst>
                                </p:cTn>
                              </p:par>
                              <p:par>
                                <p:cTn id="25" presetID="6" presetClass="emph" presetSubtype="0" autoRev="1" fill="hold" grpId="1" nodeType="withEffect">
                                  <p:stCondLst>
                                    <p:cond delay="500"/>
                                  </p:stCondLst>
                                  <p:childTnLst>
                                    <p:animScale>
                                      <p:cBhvr>
                                        <p:cTn id="26" dur="150" fill="hold"/>
                                        <p:tgtEl>
                                          <p:spTgt spid="31"/>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strVal val="#ppt_w*0.70"/>
                                          </p:val>
                                        </p:tav>
                                        <p:tav tm="100000">
                                          <p:val>
                                            <p:strVal val="#ppt_w"/>
                                          </p:val>
                                        </p:tav>
                                      </p:tavLst>
                                    </p:anim>
                                    <p:anim calcmode="lin" valueType="num">
                                      <p:cBhvr>
                                        <p:cTn id="30" dur="500" fill="hold"/>
                                        <p:tgtEl>
                                          <p:spTgt spid="27"/>
                                        </p:tgtEl>
                                        <p:attrNameLst>
                                          <p:attrName>ppt_h</p:attrName>
                                        </p:attrNameLst>
                                      </p:cBhvr>
                                      <p:tavLst>
                                        <p:tav tm="0">
                                          <p:val>
                                            <p:strVal val="#ppt_h"/>
                                          </p:val>
                                        </p:tav>
                                        <p:tav tm="100000">
                                          <p:val>
                                            <p:strVal val="#ppt_h"/>
                                          </p:val>
                                        </p:tav>
                                      </p:tavLst>
                                    </p:anim>
                                    <p:animEffect transition="in" filter="fade">
                                      <p:cBhvr>
                                        <p:cTn id="31" dur="500"/>
                                        <p:tgtEl>
                                          <p:spTgt spid="27"/>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anim calcmode="lin" valueType="num">
                                      <p:cBhvr>
                                        <p:cTn id="40" dur="500" fill="hold"/>
                                        <p:tgtEl>
                                          <p:spTgt spid="16"/>
                                        </p:tgtEl>
                                        <p:attrNameLst>
                                          <p:attrName>ppt_x</p:attrName>
                                        </p:attrNameLst>
                                      </p:cBhvr>
                                      <p:tavLst>
                                        <p:tav tm="0">
                                          <p:val>
                                            <p:strVal val="#ppt_x"/>
                                          </p:val>
                                        </p:tav>
                                        <p:tav tm="100000">
                                          <p:val>
                                            <p:strVal val="#ppt_x"/>
                                          </p:val>
                                        </p:tav>
                                      </p:tavLst>
                                    </p:anim>
                                    <p:anim calcmode="lin" valueType="num">
                                      <p:cBhvr>
                                        <p:cTn id="41" dur="500" fill="hold"/>
                                        <p:tgtEl>
                                          <p:spTgt spid="16"/>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anim calcmode="lin" valueType="num">
                                      <p:cBhvr>
                                        <p:cTn id="45" dur="500" fill="hold"/>
                                        <p:tgtEl>
                                          <p:spTgt spid="24"/>
                                        </p:tgtEl>
                                        <p:attrNameLst>
                                          <p:attrName>ppt_x</p:attrName>
                                        </p:attrNameLst>
                                      </p:cBhvr>
                                      <p:tavLst>
                                        <p:tav tm="0">
                                          <p:val>
                                            <p:strVal val="#ppt_x"/>
                                          </p:val>
                                        </p:tav>
                                        <p:tav tm="100000">
                                          <p:val>
                                            <p:strVal val="#ppt_x"/>
                                          </p:val>
                                        </p:tav>
                                      </p:tavLst>
                                    </p:anim>
                                    <p:anim calcmode="lin" valueType="num">
                                      <p:cBhvr>
                                        <p:cTn id="46" dur="500" fill="hold"/>
                                        <p:tgtEl>
                                          <p:spTgt spid="24"/>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300" fill="hold"/>
                                        <p:tgtEl>
                                          <p:spTgt spid="33"/>
                                        </p:tgtEl>
                                        <p:attrNameLst>
                                          <p:attrName>ppt_w</p:attrName>
                                        </p:attrNameLst>
                                      </p:cBhvr>
                                      <p:tavLst>
                                        <p:tav tm="0">
                                          <p:val>
                                            <p:fltVal val="0"/>
                                          </p:val>
                                        </p:tav>
                                        <p:tav tm="100000">
                                          <p:val>
                                            <p:strVal val="#ppt_w"/>
                                          </p:val>
                                        </p:tav>
                                      </p:tavLst>
                                    </p:anim>
                                    <p:anim calcmode="lin" valueType="num">
                                      <p:cBhvr>
                                        <p:cTn id="50" dur="300" fill="hold"/>
                                        <p:tgtEl>
                                          <p:spTgt spid="33"/>
                                        </p:tgtEl>
                                        <p:attrNameLst>
                                          <p:attrName>ppt_h</p:attrName>
                                        </p:attrNameLst>
                                      </p:cBhvr>
                                      <p:tavLst>
                                        <p:tav tm="0">
                                          <p:val>
                                            <p:fltVal val="0"/>
                                          </p:val>
                                        </p:tav>
                                        <p:tav tm="100000">
                                          <p:val>
                                            <p:strVal val="#ppt_h"/>
                                          </p:val>
                                        </p:tav>
                                      </p:tavLst>
                                    </p:anim>
                                    <p:animEffect transition="in" filter="fade">
                                      <p:cBhvr>
                                        <p:cTn id="51" dur="300"/>
                                        <p:tgtEl>
                                          <p:spTgt spid="33"/>
                                        </p:tgtEl>
                                      </p:cBhvr>
                                    </p:animEffect>
                                  </p:childTnLst>
                                </p:cTn>
                              </p:par>
                              <p:par>
                                <p:cTn id="52" presetID="6" presetClass="emph" presetSubtype="0" autoRev="1" fill="hold" grpId="1" nodeType="withEffect">
                                  <p:stCondLst>
                                    <p:cond delay="1500"/>
                                  </p:stCondLst>
                                  <p:childTnLst>
                                    <p:animScale>
                                      <p:cBhvr>
                                        <p:cTn id="53" dur="150" fill="hold"/>
                                        <p:tgtEl>
                                          <p:spTgt spid="33"/>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strVal val="#ppt_w*0.70"/>
                                          </p:val>
                                        </p:tav>
                                        <p:tav tm="100000">
                                          <p:val>
                                            <p:strVal val="#ppt_w"/>
                                          </p:val>
                                        </p:tav>
                                      </p:tavLst>
                                    </p:anim>
                                    <p:anim calcmode="lin" valueType="num">
                                      <p:cBhvr>
                                        <p:cTn id="57" dur="500" fill="hold"/>
                                        <p:tgtEl>
                                          <p:spTgt spid="35"/>
                                        </p:tgtEl>
                                        <p:attrNameLst>
                                          <p:attrName>ppt_h</p:attrName>
                                        </p:attrNameLst>
                                      </p:cBhvr>
                                      <p:tavLst>
                                        <p:tav tm="0">
                                          <p:val>
                                            <p:strVal val="#ppt_h"/>
                                          </p:val>
                                        </p:tav>
                                        <p:tav tm="100000">
                                          <p:val>
                                            <p:strVal val="#ppt_h"/>
                                          </p:val>
                                        </p:tav>
                                      </p:tavLst>
                                    </p:anim>
                                    <p:animEffect transition="in" filter="fade">
                                      <p:cBhvr>
                                        <p:cTn id="58" dur="500"/>
                                        <p:tgtEl>
                                          <p:spTgt spid="35"/>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500"/>
                                        <p:tgtEl>
                                          <p:spTgt spid="6"/>
                                        </p:tgtEl>
                                      </p:cBhvr>
                                    </p:animEffect>
                                    <p:anim calcmode="lin" valueType="num">
                                      <p:cBhvr>
                                        <p:cTn id="62" dur="500" fill="hold"/>
                                        <p:tgtEl>
                                          <p:spTgt spid="6"/>
                                        </p:tgtEl>
                                        <p:attrNameLst>
                                          <p:attrName>ppt_x</p:attrName>
                                        </p:attrNameLst>
                                      </p:cBhvr>
                                      <p:tavLst>
                                        <p:tav tm="0">
                                          <p:val>
                                            <p:strVal val="#ppt_x"/>
                                          </p:val>
                                        </p:tav>
                                        <p:tav tm="100000">
                                          <p:val>
                                            <p:strVal val="#ppt_x"/>
                                          </p:val>
                                        </p:tav>
                                      </p:tavLst>
                                    </p:anim>
                                    <p:anim calcmode="lin" valueType="num">
                                      <p:cBhvr>
                                        <p:cTn id="63" dur="5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500"/>
                                        <p:tgtEl>
                                          <p:spTgt spid="8"/>
                                        </p:tgtEl>
                                      </p:cBhvr>
                                    </p:animEffect>
                                    <p:anim calcmode="lin" valueType="num">
                                      <p:cBhvr>
                                        <p:cTn id="67" dur="500" fill="hold"/>
                                        <p:tgtEl>
                                          <p:spTgt spid="8"/>
                                        </p:tgtEl>
                                        <p:attrNameLst>
                                          <p:attrName>ppt_x</p:attrName>
                                        </p:attrNameLst>
                                      </p:cBhvr>
                                      <p:tavLst>
                                        <p:tav tm="0">
                                          <p:val>
                                            <p:strVal val="#ppt_x"/>
                                          </p:val>
                                        </p:tav>
                                        <p:tav tm="100000">
                                          <p:val>
                                            <p:strVal val="#ppt_x"/>
                                          </p:val>
                                        </p:tav>
                                      </p:tavLst>
                                    </p:anim>
                                    <p:anim calcmode="lin" valueType="num">
                                      <p:cBhvr>
                                        <p:cTn id="68" dur="500" fill="hold"/>
                                        <p:tgtEl>
                                          <p:spTgt spid="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anim calcmode="lin" valueType="num">
                                      <p:cBhvr>
                                        <p:cTn id="72" dur="500" fill="hold"/>
                                        <p:tgtEl>
                                          <p:spTgt spid="25"/>
                                        </p:tgtEl>
                                        <p:attrNameLst>
                                          <p:attrName>ppt_x</p:attrName>
                                        </p:attrNameLst>
                                      </p:cBhvr>
                                      <p:tavLst>
                                        <p:tav tm="0">
                                          <p:val>
                                            <p:strVal val="#ppt_x"/>
                                          </p:val>
                                        </p:tav>
                                        <p:tav tm="100000">
                                          <p:val>
                                            <p:strVal val="#ppt_x"/>
                                          </p:val>
                                        </p:tav>
                                      </p:tavLst>
                                    </p:anim>
                                    <p:anim calcmode="lin" valueType="num">
                                      <p:cBhvr>
                                        <p:cTn id="73" dur="500" fill="hold"/>
                                        <p:tgtEl>
                                          <p:spTgt spid="25"/>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300" fill="hold"/>
                                        <p:tgtEl>
                                          <p:spTgt spid="32"/>
                                        </p:tgtEl>
                                        <p:attrNameLst>
                                          <p:attrName>ppt_w</p:attrName>
                                        </p:attrNameLst>
                                      </p:cBhvr>
                                      <p:tavLst>
                                        <p:tav tm="0">
                                          <p:val>
                                            <p:fltVal val="0"/>
                                          </p:val>
                                        </p:tav>
                                        <p:tav tm="100000">
                                          <p:val>
                                            <p:strVal val="#ppt_w"/>
                                          </p:val>
                                        </p:tav>
                                      </p:tavLst>
                                    </p:anim>
                                    <p:anim calcmode="lin" valueType="num">
                                      <p:cBhvr>
                                        <p:cTn id="77" dur="300" fill="hold"/>
                                        <p:tgtEl>
                                          <p:spTgt spid="32"/>
                                        </p:tgtEl>
                                        <p:attrNameLst>
                                          <p:attrName>ppt_h</p:attrName>
                                        </p:attrNameLst>
                                      </p:cBhvr>
                                      <p:tavLst>
                                        <p:tav tm="0">
                                          <p:val>
                                            <p:fltVal val="0"/>
                                          </p:val>
                                        </p:tav>
                                        <p:tav tm="100000">
                                          <p:val>
                                            <p:strVal val="#ppt_h"/>
                                          </p:val>
                                        </p:tav>
                                      </p:tavLst>
                                    </p:anim>
                                    <p:animEffect transition="in" filter="fade">
                                      <p:cBhvr>
                                        <p:cTn id="78" dur="300"/>
                                        <p:tgtEl>
                                          <p:spTgt spid="32"/>
                                        </p:tgtEl>
                                      </p:cBhvr>
                                    </p:animEffect>
                                  </p:childTnLst>
                                </p:cTn>
                              </p:par>
                              <p:par>
                                <p:cTn id="79" presetID="6" presetClass="emph" presetSubtype="0" autoRev="1" fill="hold" grpId="1" nodeType="withEffect">
                                  <p:stCondLst>
                                    <p:cond delay="2500"/>
                                  </p:stCondLst>
                                  <p:childTnLst>
                                    <p:animScale>
                                      <p:cBhvr>
                                        <p:cTn id="80" dur="150" fill="hold"/>
                                        <p:tgtEl>
                                          <p:spTgt spid="32"/>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strVal val="#ppt_w*0.70"/>
                                          </p:val>
                                        </p:tav>
                                        <p:tav tm="100000">
                                          <p:val>
                                            <p:strVal val="#ppt_w"/>
                                          </p:val>
                                        </p:tav>
                                      </p:tavLst>
                                    </p:anim>
                                    <p:anim calcmode="lin" valueType="num">
                                      <p:cBhvr>
                                        <p:cTn id="84" dur="500" fill="hold"/>
                                        <p:tgtEl>
                                          <p:spTgt spid="28"/>
                                        </p:tgtEl>
                                        <p:attrNameLst>
                                          <p:attrName>ppt_h</p:attrName>
                                        </p:attrNameLst>
                                      </p:cBhvr>
                                      <p:tavLst>
                                        <p:tav tm="0">
                                          <p:val>
                                            <p:strVal val="#ppt_h"/>
                                          </p:val>
                                        </p:tav>
                                        <p:tav tm="100000">
                                          <p:val>
                                            <p:strVal val="#ppt_h"/>
                                          </p:val>
                                        </p:tav>
                                      </p:tavLst>
                                    </p:anim>
                                    <p:animEffect transition="in" filter="fade">
                                      <p:cBhvr>
                                        <p:cTn id="85" dur="500"/>
                                        <p:tgtEl>
                                          <p:spTgt spid="28"/>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anim calcmode="lin" valueType="num">
                                      <p:cBhvr>
                                        <p:cTn id="89" dur="500" fill="hold"/>
                                        <p:tgtEl>
                                          <p:spTgt spid="7"/>
                                        </p:tgtEl>
                                        <p:attrNameLst>
                                          <p:attrName>ppt_x</p:attrName>
                                        </p:attrNameLst>
                                      </p:cBhvr>
                                      <p:tavLst>
                                        <p:tav tm="0">
                                          <p:val>
                                            <p:strVal val="#ppt_x"/>
                                          </p:val>
                                        </p:tav>
                                        <p:tav tm="100000">
                                          <p:val>
                                            <p:strVal val="#ppt_x"/>
                                          </p:val>
                                        </p:tav>
                                      </p:tavLst>
                                    </p:anim>
                                    <p:anim calcmode="lin" valueType="num">
                                      <p:cBhvr>
                                        <p:cTn id="90" dur="5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anim calcmode="lin" valueType="num">
                                      <p:cBhvr>
                                        <p:cTn id="94" dur="500" fill="hold"/>
                                        <p:tgtEl>
                                          <p:spTgt spid="12"/>
                                        </p:tgtEl>
                                        <p:attrNameLst>
                                          <p:attrName>ppt_x</p:attrName>
                                        </p:attrNameLst>
                                      </p:cBhvr>
                                      <p:tavLst>
                                        <p:tav tm="0">
                                          <p:val>
                                            <p:strVal val="#ppt_x"/>
                                          </p:val>
                                        </p:tav>
                                        <p:tav tm="100000">
                                          <p:val>
                                            <p:strVal val="#ppt_x"/>
                                          </p:val>
                                        </p:tav>
                                      </p:tavLst>
                                    </p:anim>
                                    <p:anim calcmode="lin" valueType="num">
                                      <p:cBhvr>
                                        <p:cTn id="95" dur="5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anim calcmode="lin" valueType="num">
                                      <p:cBhvr>
                                        <p:cTn id="99" dur="500" fill="hold"/>
                                        <p:tgtEl>
                                          <p:spTgt spid="26"/>
                                        </p:tgtEl>
                                        <p:attrNameLst>
                                          <p:attrName>ppt_x</p:attrName>
                                        </p:attrNameLst>
                                      </p:cBhvr>
                                      <p:tavLst>
                                        <p:tav tm="0">
                                          <p:val>
                                            <p:strVal val="#ppt_x"/>
                                          </p:val>
                                        </p:tav>
                                        <p:tav tm="100000">
                                          <p:val>
                                            <p:strVal val="#ppt_x"/>
                                          </p:val>
                                        </p:tav>
                                      </p:tavLst>
                                    </p:anim>
                                    <p:anim calcmode="lin" valueType="num">
                                      <p:cBhvr>
                                        <p:cTn id="100" dur="500" fill="hold"/>
                                        <p:tgtEl>
                                          <p:spTgt spid="26"/>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300" fill="hold"/>
                                        <p:tgtEl>
                                          <p:spTgt spid="34"/>
                                        </p:tgtEl>
                                        <p:attrNameLst>
                                          <p:attrName>ppt_w</p:attrName>
                                        </p:attrNameLst>
                                      </p:cBhvr>
                                      <p:tavLst>
                                        <p:tav tm="0">
                                          <p:val>
                                            <p:fltVal val="0"/>
                                          </p:val>
                                        </p:tav>
                                        <p:tav tm="100000">
                                          <p:val>
                                            <p:strVal val="#ppt_w"/>
                                          </p:val>
                                        </p:tav>
                                      </p:tavLst>
                                    </p:anim>
                                    <p:anim calcmode="lin" valueType="num">
                                      <p:cBhvr>
                                        <p:cTn id="104" dur="300" fill="hold"/>
                                        <p:tgtEl>
                                          <p:spTgt spid="34"/>
                                        </p:tgtEl>
                                        <p:attrNameLst>
                                          <p:attrName>ppt_h</p:attrName>
                                        </p:attrNameLst>
                                      </p:cBhvr>
                                      <p:tavLst>
                                        <p:tav tm="0">
                                          <p:val>
                                            <p:fltVal val="0"/>
                                          </p:val>
                                        </p:tav>
                                        <p:tav tm="100000">
                                          <p:val>
                                            <p:strVal val="#ppt_h"/>
                                          </p:val>
                                        </p:tav>
                                      </p:tavLst>
                                    </p:anim>
                                    <p:animEffect transition="in" filter="fade">
                                      <p:cBhvr>
                                        <p:cTn id="105" dur="300"/>
                                        <p:tgtEl>
                                          <p:spTgt spid="34"/>
                                        </p:tgtEl>
                                      </p:cBhvr>
                                    </p:animEffect>
                                  </p:childTnLst>
                                </p:cTn>
                              </p:par>
                              <p:par>
                                <p:cTn id="106" presetID="6" presetClass="emph" presetSubtype="0" autoRev="1" fill="hold" grpId="1" nodeType="withEffect">
                                  <p:stCondLst>
                                    <p:cond delay="3500"/>
                                  </p:stCondLst>
                                  <p:childTnLst>
                                    <p:animScale>
                                      <p:cBhvr>
                                        <p:cTn id="107" dur="150" fill="hold"/>
                                        <p:tgtEl>
                                          <p:spTgt spid="34"/>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36"/>
                                        </p:tgtEl>
                                        <p:attrNameLst>
                                          <p:attrName>style.visibility</p:attrName>
                                        </p:attrNameLst>
                                      </p:cBhvr>
                                      <p:to>
                                        <p:strVal val="visible"/>
                                      </p:to>
                                    </p:set>
                                    <p:anim calcmode="lin" valueType="num">
                                      <p:cBhvr>
                                        <p:cTn id="110" dur="500" fill="hold"/>
                                        <p:tgtEl>
                                          <p:spTgt spid="36"/>
                                        </p:tgtEl>
                                        <p:attrNameLst>
                                          <p:attrName>ppt_w</p:attrName>
                                        </p:attrNameLst>
                                      </p:cBhvr>
                                      <p:tavLst>
                                        <p:tav tm="0">
                                          <p:val>
                                            <p:strVal val="#ppt_w*0.70"/>
                                          </p:val>
                                        </p:tav>
                                        <p:tav tm="100000">
                                          <p:val>
                                            <p:strVal val="#ppt_w"/>
                                          </p:val>
                                        </p:tav>
                                      </p:tavLst>
                                    </p:anim>
                                    <p:anim calcmode="lin" valueType="num">
                                      <p:cBhvr>
                                        <p:cTn id="111" dur="500" fill="hold"/>
                                        <p:tgtEl>
                                          <p:spTgt spid="36"/>
                                        </p:tgtEl>
                                        <p:attrNameLst>
                                          <p:attrName>ppt_h</p:attrName>
                                        </p:attrNameLst>
                                      </p:cBhvr>
                                      <p:tavLst>
                                        <p:tav tm="0">
                                          <p:val>
                                            <p:strVal val="#ppt_h"/>
                                          </p:val>
                                        </p:tav>
                                        <p:tav tm="100000">
                                          <p:val>
                                            <p:strVal val="#ppt_h"/>
                                          </p:val>
                                        </p:tav>
                                      </p:tavLst>
                                    </p:anim>
                                    <p:animEffect transition="in" filter="fade">
                                      <p:cBhvr>
                                        <p:cTn id="1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3" grpId="0"/>
      <p:bldP spid="24" grpId="0"/>
      <p:bldP spid="25" grpId="0"/>
      <p:bldP spid="26" grpId="0"/>
      <p:bldP spid="27" grpId="0"/>
      <p:bldP spid="28" grpId="0"/>
      <p:bldP spid="31" grpId="0"/>
      <p:bldP spid="31" grpId="1"/>
      <p:bldP spid="32" grpId="0"/>
      <p:bldP spid="32" grpId="1"/>
      <p:bldP spid="33" grpId="0"/>
      <p:bldP spid="33" grpId="1"/>
      <p:bldP spid="34" grpId="0"/>
      <p:bldP spid="34" grpId="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2915816" y="1634852"/>
          <a:ext cx="5760640" cy="3017520"/>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xmlns="" val="20000"/>
                    </a:ext>
                  </a:extLst>
                </a:gridCol>
              </a:tblGrid>
              <a:tr h="370840">
                <a:tc>
                  <a:txBody>
                    <a:bodyPr/>
                    <a:lstStyle/>
                    <a:p>
                      <a:r>
                        <a:rPr lang="en-US" altLang="zh-CN" sz="1000" b="0" kern="1200" dirty="0">
                          <a:solidFill>
                            <a:schemeClr val="bg1">
                              <a:lumMod val="50000"/>
                            </a:schemeClr>
                          </a:solidFill>
                          <a:latin typeface="微软雅黑" pitchFamily="34" charset="-122"/>
                          <a:ea typeface="微软雅黑" pitchFamily="34" charset="-122"/>
                          <a:cs typeface="+mn-cs"/>
                        </a:rPr>
                        <a:t>[1]</a:t>
                      </a:r>
                      <a:r>
                        <a:rPr lang="zh-CN" altLang="en-US" sz="1000" b="0" kern="1200" dirty="0">
                          <a:solidFill>
                            <a:schemeClr val="bg1">
                              <a:lumMod val="50000"/>
                            </a:schemeClr>
                          </a:solidFill>
                          <a:latin typeface="微软雅黑" pitchFamily="34" charset="-122"/>
                          <a:ea typeface="微软雅黑" pitchFamily="34" charset="-122"/>
                          <a:cs typeface="+mn-cs"/>
                        </a:rPr>
                        <a:t>刘国钧</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陈绍业</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图书馆目录</a:t>
                      </a:r>
                      <a:r>
                        <a:rPr lang="en-US" altLang="zh-CN" sz="1000" b="0" kern="1200" dirty="0">
                          <a:solidFill>
                            <a:schemeClr val="bg1">
                              <a:lumMod val="50000"/>
                            </a:schemeClr>
                          </a:solidFill>
                          <a:latin typeface="微软雅黑" pitchFamily="34" charset="-122"/>
                          <a:ea typeface="微软雅黑" pitchFamily="34" charset="-122"/>
                          <a:cs typeface="+mn-cs"/>
                        </a:rPr>
                        <a:t>[M].</a:t>
                      </a:r>
                      <a:r>
                        <a:rPr lang="zh-CN" altLang="en-US" sz="1000" b="0" kern="1200" dirty="0">
                          <a:solidFill>
                            <a:schemeClr val="bg1">
                              <a:lumMod val="50000"/>
                            </a:schemeClr>
                          </a:solidFill>
                          <a:latin typeface="微软雅黑" pitchFamily="34" charset="-122"/>
                          <a:ea typeface="微软雅黑" pitchFamily="34" charset="-122"/>
                          <a:cs typeface="+mn-cs"/>
                        </a:rPr>
                        <a:t>北京</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高等教育出版社</a:t>
                      </a:r>
                      <a:r>
                        <a:rPr lang="en-US" altLang="zh-CN" sz="1000" b="0" kern="1200" dirty="0">
                          <a:solidFill>
                            <a:schemeClr val="bg1">
                              <a:lumMod val="50000"/>
                            </a:schemeClr>
                          </a:solidFill>
                          <a:latin typeface="微软雅黑" pitchFamily="34" charset="-122"/>
                          <a:ea typeface="微软雅黑" pitchFamily="34" charset="-122"/>
                          <a:cs typeface="+mn-cs"/>
                        </a:rPr>
                        <a:t>,1957:15-18.</a:t>
                      </a:r>
                      <a:endParaRPr lang="zh-CN" altLang="en-US" sz="1000" b="0" kern="1200" dirty="0">
                        <a:solidFill>
                          <a:schemeClr val="bg1">
                            <a:lumMod val="50000"/>
                          </a:schemeClr>
                        </a:solidFill>
                        <a:latin typeface="微软雅黑" pitchFamily="34" charset="-122"/>
                        <a:ea typeface="微软雅黑"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0"/>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[2]</a:t>
                      </a:r>
                      <a:r>
                        <a:rPr lang="zh-CN" altLang="en-US" sz="1000" b="0" dirty="0">
                          <a:solidFill>
                            <a:schemeClr val="bg1">
                              <a:lumMod val="50000"/>
                            </a:schemeClr>
                          </a:solidFill>
                          <a:latin typeface="微软雅黑" pitchFamily="34" charset="-122"/>
                          <a:ea typeface="微软雅黑" pitchFamily="34" charset="-122"/>
                        </a:rPr>
                        <a:t>何龄修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读南明史</a:t>
                      </a:r>
                      <a:r>
                        <a:rPr lang="en-US" altLang="zh-CN" sz="1000" b="0" dirty="0">
                          <a:solidFill>
                            <a:schemeClr val="bg1">
                              <a:lumMod val="50000"/>
                            </a:schemeClr>
                          </a:solidFill>
                          <a:latin typeface="微软雅黑" pitchFamily="34" charset="-122"/>
                          <a:ea typeface="微软雅黑" pitchFamily="34" charset="-122"/>
                        </a:rPr>
                        <a:t>[J].</a:t>
                      </a:r>
                      <a:r>
                        <a:rPr lang="zh-CN" altLang="en-US" sz="1000" b="0" dirty="0">
                          <a:solidFill>
                            <a:schemeClr val="bg1">
                              <a:lumMod val="50000"/>
                            </a:schemeClr>
                          </a:solidFill>
                          <a:latin typeface="微软雅黑" pitchFamily="34" charset="-122"/>
                          <a:ea typeface="微软雅黑" pitchFamily="34" charset="-122"/>
                        </a:rPr>
                        <a:t>中国史研究</a:t>
                      </a:r>
                      <a:r>
                        <a:rPr lang="en-US" altLang="zh-CN" sz="1000" b="0" dirty="0">
                          <a:solidFill>
                            <a:schemeClr val="bg1">
                              <a:lumMod val="50000"/>
                            </a:schemeClr>
                          </a:solidFill>
                          <a:latin typeface="微软雅黑" pitchFamily="34" charset="-122"/>
                          <a:ea typeface="微软雅黑" pitchFamily="34" charset="-122"/>
                        </a:rPr>
                        <a:t>,1998,(3):167-173. </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1"/>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[3]</a:t>
                      </a:r>
                      <a:r>
                        <a:rPr lang="zh-CN" altLang="en-US" sz="1000" b="0" dirty="0">
                          <a:solidFill>
                            <a:schemeClr val="bg1">
                              <a:lumMod val="50000"/>
                            </a:schemeClr>
                          </a:solidFill>
                          <a:latin typeface="微软雅黑" pitchFamily="34" charset="-122"/>
                          <a:ea typeface="微软雅黑" pitchFamily="34" charset="-122"/>
                        </a:rPr>
                        <a:t>赵天书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诺西肽分阶段补料分批发酵过程优化研究</a:t>
                      </a:r>
                      <a:r>
                        <a:rPr lang="en-US" altLang="zh-CN" sz="1000" b="0" dirty="0">
                          <a:solidFill>
                            <a:schemeClr val="bg1">
                              <a:lumMod val="50000"/>
                            </a:schemeClr>
                          </a:solidFill>
                          <a:latin typeface="微软雅黑" pitchFamily="34" charset="-122"/>
                          <a:ea typeface="微软雅黑" pitchFamily="34" charset="-122"/>
                        </a:rPr>
                        <a:t>[D].</a:t>
                      </a:r>
                      <a:r>
                        <a:rPr lang="zh-CN" altLang="en-US" sz="1000" b="0" dirty="0">
                          <a:solidFill>
                            <a:schemeClr val="bg1">
                              <a:lumMod val="50000"/>
                            </a:schemeClr>
                          </a:solidFill>
                          <a:latin typeface="微软雅黑" pitchFamily="34" charset="-122"/>
                          <a:ea typeface="微软雅黑" pitchFamily="34" charset="-122"/>
                        </a:rPr>
                        <a:t>沈阳</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东北大学</a:t>
                      </a:r>
                      <a:r>
                        <a:rPr lang="en-US" altLang="zh-CN" sz="1000" b="0" dirty="0">
                          <a:solidFill>
                            <a:schemeClr val="bg1">
                              <a:lumMod val="50000"/>
                            </a:schemeClr>
                          </a:solidFill>
                          <a:latin typeface="微软雅黑" pitchFamily="34" charset="-122"/>
                          <a:ea typeface="微软雅黑" pitchFamily="34" charset="-122"/>
                        </a:rPr>
                        <a:t>,2013.</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2"/>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[4]</a:t>
                      </a:r>
                      <a:r>
                        <a:rPr lang="zh-CN" altLang="en-US" sz="1000" b="0" dirty="0">
                          <a:solidFill>
                            <a:schemeClr val="bg1">
                              <a:lumMod val="50000"/>
                            </a:schemeClr>
                          </a:solidFill>
                          <a:latin typeface="微软雅黑" pitchFamily="34" charset="-122"/>
                          <a:ea typeface="微软雅黑" pitchFamily="34" charset="-122"/>
                        </a:rPr>
                        <a:t>谢希德</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创造学习的新思路</a:t>
                      </a:r>
                      <a:r>
                        <a:rPr lang="en-US" altLang="zh-CN" sz="1000" b="0" dirty="0">
                          <a:solidFill>
                            <a:schemeClr val="bg1">
                              <a:lumMod val="50000"/>
                            </a:schemeClr>
                          </a:solidFill>
                          <a:latin typeface="微软雅黑" pitchFamily="34" charset="-122"/>
                          <a:ea typeface="微软雅黑" pitchFamily="34" charset="-122"/>
                        </a:rPr>
                        <a:t>[N].</a:t>
                      </a:r>
                      <a:r>
                        <a:rPr lang="zh-CN" altLang="en-US" sz="1000" b="0" dirty="0">
                          <a:solidFill>
                            <a:schemeClr val="bg1">
                              <a:lumMod val="50000"/>
                            </a:schemeClr>
                          </a:solidFill>
                          <a:latin typeface="微软雅黑" pitchFamily="34" charset="-122"/>
                          <a:ea typeface="微软雅黑" pitchFamily="34" charset="-122"/>
                        </a:rPr>
                        <a:t>人民日报</a:t>
                      </a:r>
                      <a:r>
                        <a:rPr lang="en-US" altLang="zh-CN" sz="1000" b="0" dirty="0">
                          <a:solidFill>
                            <a:schemeClr val="bg1">
                              <a:lumMod val="50000"/>
                            </a:schemeClr>
                          </a:solidFill>
                          <a:latin typeface="微软雅黑" pitchFamily="34" charset="-122"/>
                          <a:ea typeface="微软雅黑" pitchFamily="34" charset="-122"/>
                        </a:rPr>
                        <a:t>,1998-12-25(10).</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3"/>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[5]</a:t>
                      </a:r>
                      <a:r>
                        <a:rPr lang="zh-CN" altLang="en-US" sz="1000" b="0" dirty="0">
                          <a:solidFill>
                            <a:schemeClr val="bg1">
                              <a:lumMod val="50000"/>
                            </a:schemeClr>
                          </a:solidFill>
                          <a:latin typeface="微软雅黑" pitchFamily="34" charset="-122"/>
                          <a:ea typeface="微软雅黑" pitchFamily="34" charset="-122"/>
                        </a:rPr>
                        <a:t>王明亮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关于中国学术期刊标准化数据库系统工程的进展</a:t>
                      </a:r>
                      <a:r>
                        <a:rPr lang="en-US" altLang="zh-CN" sz="1000" b="0" dirty="0">
                          <a:solidFill>
                            <a:schemeClr val="bg1">
                              <a:lumMod val="50000"/>
                            </a:schemeClr>
                          </a:solidFill>
                          <a:latin typeface="微软雅黑" pitchFamily="34" charset="-122"/>
                          <a:ea typeface="微软雅黑" pitchFamily="34" charset="-122"/>
                        </a:rPr>
                        <a:t>[EB/OL],1998-08-16/1998-10-01.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4"/>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[6]</a:t>
                      </a:r>
                      <a:r>
                        <a:rPr lang="zh-CN" altLang="en-US" sz="1000" b="0" dirty="0">
                          <a:solidFill>
                            <a:schemeClr val="bg1">
                              <a:lumMod val="50000"/>
                            </a:schemeClr>
                          </a:solidFill>
                          <a:latin typeface="微软雅黑" pitchFamily="34" charset="-122"/>
                          <a:ea typeface="微软雅黑" pitchFamily="34" charset="-122"/>
                        </a:rPr>
                        <a:t>万锦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中国大学学报文摘</a:t>
                      </a:r>
                      <a:r>
                        <a:rPr lang="en-US" altLang="zh-CN" sz="1000" b="0" dirty="0">
                          <a:solidFill>
                            <a:schemeClr val="bg1">
                              <a:lumMod val="50000"/>
                            </a:schemeClr>
                          </a:solidFill>
                          <a:latin typeface="微软雅黑" pitchFamily="34" charset="-122"/>
                          <a:ea typeface="微软雅黑" pitchFamily="34" charset="-122"/>
                        </a:rPr>
                        <a:t>(1983-1993).</a:t>
                      </a:r>
                      <a:r>
                        <a:rPr lang="zh-CN" altLang="en-US" sz="1000" b="0" dirty="0">
                          <a:solidFill>
                            <a:schemeClr val="bg1">
                              <a:lumMod val="50000"/>
                            </a:schemeClr>
                          </a:solidFill>
                          <a:latin typeface="微软雅黑" pitchFamily="34" charset="-122"/>
                          <a:ea typeface="微软雅黑" pitchFamily="34" charset="-122"/>
                        </a:rPr>
                        <a:t>英文版</a:t>
                      </a:r>
                      <a:r>
                        <a:rPr lang="en-US" altLang="zh-CN" sz="1000" b="0" dirty="0">
                          <a:solidFill>
                            <a:schemeClr val="bg1">
                              <a:lumMod val="50000"/>
                            </a:schemeClr>
                          </a:solidFill>
                          <a:latin typeface="微软雅黑" pitchFamily="34" charset="-122"/>
                          <a:ea typeface="微软雅黑" pitchFamily="34" charset="-122"/>
                        </a:rPr>
                        <a:t>[DB/CD].</a:t>
                      </a:r>
                      <a:r>
                        <a:rPr lang="zh-CN" altLang="en-US" sz="1000" b="0" dirty="0">
                          <a:solidFill>
                            <a:schemeClr val="bg1">
                              <a:lumMod val="50000"/>
                            </a:schemeClr>
                          </a:solidFill>
                          <a:latin typeface="微软雅黑" pitchFamily="34" charset="-122"/>
                          <a:ea typeface="微软雅黑" pitchFamily="34" charset="-122"/>
                        </a:rPr>
                        <a:t>北京</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中国大百科全书出版社</a:t>
                      </a:r>
                      <a:r>
                        <a:rPr lang="en-US" altLang="zh-CN" sz="1000" b="0" dirty="0">
                          <a:solidFill>
                            <a:schemeClr val="bg1">
                              <a:lumMod val="50000"/>
                            </a:schemeClr>
                          </a:solidFill>
                          <a:latin typeface="微软雅黑" pitchFamily="34" charset="-122"/>
                          <a:ea typeface="微软雅黑" pitchFamily="34" charset="-122"/>
                        </a:rPr>
                        <a:t>,1996.</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5"/>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[7]</a:t>
                      </a:r>
                      <a:r>
                        <a:rPr lang="zh-CN" altLang="en-US" sz="1000" b="0" dirty="0">
                          <a:solidFill>
                            <a:schemeClr val="bg1">
                              <a:lumMod val="50000"/>
                            </a:schemeClr>
                          </a:solidFill>
                          <a:latin typeface="微软雅黑" pitchFamily="34" charset="-122"/>
                          <a:ea typeface="微软雅黑" pitchFamily="34" charset="-122"/>
                        </a:rPr>
                        <a:t>钟文发</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非线性规划在可燃毒物配置中的应用</a:t>
                      </a:r>
                      <a:r>
                        <a:rPr lang="en-US" altLang="zh-CN" sz="1000" b="0" dirty="0">
                          <a:solidFill>
                            <a:schemeClr val="bg1">
                              <a:lumMod val="50000"/>
                            </a:schemeClr>
                          </a:solidFill>
                          <a:latin typeface="微软雅黑" pitchFamily="34" charset="-122"/>
                          <a:ea typeface="微软雅黑" pitchFamily="34" charset="-122"/>
                        </a:rPr>
                        <a:t>[A].</a:t>
                      </a:r>
                      <a:r>
                        <a:rPr lang="zh-CN" altLang="en-US" sz="1000" b="0" dirty="0">
                          <a:solidFill>
                            <a:schemeClr val="bg1">
                              <a:lumMod val="50000"/>
                            </a:schemeClr>
                          </a:solidFill>
                          <a:latin typeface="微软雅黑" pitchFamily="34" charset="-122"/>
                          <a:ea typeface="微软雅黑" pitchFamily="34" charset="-122"/>
                        </a:rPr>
                        <a:t>赵炜</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运筹学的理论与应用</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中国运筹学会第五届大会论文集</a:t>
                      </a:r>
                      <a:r>
                        <a:rPr lang="en-US" altLang="zh-CN" sz="1000" b="0" dirty="0">
                          <a:solidFill>
                            <a:schemeClr val="bg1">
                              <a:lumMod val="50000"/>
                            </a:schemeClr>
                          </a:solidFill>
                          <a:latin typeface="微软雅黑" pitchFamily="34" charset="-122"/>
                          <a:ea typeface="微软雅黑" pitchFamily="34" charset="-122"/>
                        </a:rPr>
                        <a:t>[C].</a:t>
                      </a:r>
                      <a:r>
                        <a:rPr lang="zh-CN" altLang="en-US" sz="1000" b="0" dirty="0">
                          <a:solidFill>
                            <a:schemeClr val="bg1">
                              <a:lumMod val="50000"/>
                            </a:schemeClr>
                          </a:solidFill>
                          <a:latin typeface="微软雅黑" pitchFamily="34" charset="-122"/>
                          <a:ea typeface="微软雅黑" pitchFamily="34" charset="-122"/>
                        </a:rPr>
                        <a:t>西安</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西安电子科技大学出版社</a:t>
                      </a:r>
                      <a:r>
                        <a:rPr lang="en-US" altLang="zh-CN" sz="1000" b="0" dirty="0">
                          <a:solidFill>
                            <a:schemeClr val="bg1">
                              <a:lumMod val="50000"/>
                            </a:schemeClr>
                          </a:solidFill>
                          <a:latin typeface="微软雅黑" pitchFamily="34" charset="-122"/>
                          <a:ea typeface="微软雅黑" pitchFamily="34" charset="-122"/>
                        </a:rPr>
                        <a:t>,1996.468.</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6"/>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[8]OU J P</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SOONG T T</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7"/>
                  </a:ext>
                </a:extLst>
              </a:tr>
            </a:tbl>
          </a:graphicData>
        </a:graphic>
      </p:graphicFrame>
      <p:pic>
        <p:nvPicPr>
          <p:cNvPr id="1028" name="Picture 4" descr="E:\稻壳模板\ppt\2016.1\创意灯泡毕业论文答辩模板\Fotolia_49502767_Subscription_XL.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504" y="1994892"/>
            <a:ext cx="2554783" cy="2151163"/>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2915816" y="1130796"/>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600" b="1" dirty="0">
                <a:ln w="6350">
                  <a:noFill/>
                </a:ln>
                <a:solidFill>
                  <a:schemeClr val="bg1"/>
                </a:solidFill>
                <a:latin typeface="Impact" pitchFamily="34" charset="0"/>
                <a:ea typeface="微软雅黑" pitchFamily="34" charset="-122"/>
              </a:rPr>
              <a:t>参考文献</a:t>
            </a: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3" name="圆角矩形 12"/>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4" name="圆角矩形 13"/>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5" name="圆角矩形 14"/>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6" name="圆角矩形 15"/>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7" name="矩形 16"/>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理论基础与文献综述</a:t>
            </a:r>
          </a:p>
        </p:txBody>
      </p:sp>
    </p:spTree>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14:bounceEnd="60000">
                                          <p:cBhvr additive="base">
                                            <p:cTn id="12" dur="500" fill="hold"/>
                                            <p:tgtEl>
                                              <p:spTgt spid="1028"/>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14:bounceEnd="60000">
                                          <p:cBhvr additive="base">
                                            <p:cTn id="16"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0-#ppt_w/2"/>
                                              </p:val>
                                            </p:tav>
                                            <p:tav tm="100000">
                                              <p:val>
                                                <p:strVal val="#ppt_x"/>
                                              </p:val>
                                            </p:tav>
                                          </p:tavLst>
                                        </p:anim>
                                        <p:anim calcmode="lin" valueType="num">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Fallback>
  </mc:AlternateContent>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8678</Words>
  <Application>Microsoft Office PowerPoint</Application>
  <PresentationFormat>自定义</PresentationFormat>
  <Paragraphs>502</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蓝色渐变</dc:title>
  <dc:creator>第一PPT</dc:creator>
  <cp:keywords>www.1ppt.com</cp:keywords>
  <dc:description>www.1ppt.com</dc:description>
  <cp:lastModifiedBy>Windows User</cp:lastModifiedBy>
  <cp:revision>51</cp:revision>
  <dcterms:created xsi:type="dcterms:W3CDTF">2016-02-27T06:12:00Z</dcterms:created>
  <dcterms:modified xsi:type="dcterms:W3CDTF">2018-04-19T00:58:33Z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